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ak Wani" userId="e55369f447e068c9" providerId="LiveId" clId="{6DC73962-71AA-4697-AA4F-67FD7AF84A76}"/>
    <pc:docChg chg="undo redo custSel addSld delSld modSld sldOrd modMainMaster">
      <pc:chgData name="Dipak Wani" userId="e55369f447e068c9" providerId="LiveId" clId="{6DC73962-71AA-4697-AA4F-67FD7AF84A76}" dt="2022-11-12T00:07:19.560" v="2391" actId="1076"/>
      <pc:docMkLst>
        <pc:docMk/>
      </pc:docMkLst>
      <pc:sldChg chg="addSp delSp modSp mod modTransition setBg">
        <pc:chgData name="Dipak Wani" userId="e55369f447e068c9" providerId="LiveId" clId="{6DC73962-71AA-4697-AA4F-67FD7AF84A76}" dt="2022-11-12T00:07:00.354" v="2388" actId="1076"/>
        <pc:sldMkLst>
          <pc:docMk/>
          <pc:sldMk cId="18034644" sldId="256"/>
        </pc:sldMkLst>
        <pc:spChg chg="mod">
          <ac:chgData name="Dipak Wani" userId="e55369f447e068c9" providerId="LiveId" clId="{6DC73962-71AA-4697-AA4F-67FD7AF84A76}" dt="2022-11-09T16:31:13.822" v="7"/>
          <ac:spMkLst>
            <pc:docMk/>
            <pc:sldMk cId="18034644" sldId="256"/>
            <ac:spMk id="4" creationId="{C762A429-7778-7F6C-9DB0-22A1B9C82895}"/>
          </ac:spMkLst>
        </pc:spChg>
        <pc:spChg chg="add mod">
          <ac:chgData name="Dipak Wani" userId="e55369f447e068c9" providerId="LiveId" clId="{6DC73962-71AA-4697-AA4F-67FD7AF84A76}" dt="2022-11-09T16:50:27.158" v="206" actId="207"/>
          <ac:spMkLst>
            <pc:docMk/>
            <pc:sldMk cId="18034644" sldId="256"/>
            <ac:spMk id="18" creationId="{B251EED7-FE3F-B71D-1BDB-6879D881903D}"/>
          </ac:spMkLst>
        </pc:spChg>
        <pc:spChg chg="add del mod">
          <ac:chgData name="Dipak Wani" userId="e55369f447e068c9" providerId="LiveId" clId="{6DC73962-71AA-4697-AA4F-67FD7AF84A76}" dt="2022-11-09T16:50:43.225" v="208" actId="207"/>
          <ac:spMkLst>
            <pc:docMk/>
            <pc:sldMk cId="18034644" sldId="256"/>
            <ac:spMk id="19" creationId="{7CF51EFB-82B7-0548-652E-28B2F97EF63B}"/>
          </ac:spMkLst>
        </pc:spChg>
        <pc:spChg chg="add del mod">
          <ac:chgData name="Dipak Wani" userId="e55369f447e068c9" providerId="LiveId" clId="{6DC73962-71AA-4697-AA4F-67FD7AF84A76}" dt="2022-11-09T16:41:19.858" v="53" actId="767"/>
          <ac:spMkLst>
            <pc:docMk/>
            <pc:sldMk cId="18034644" sldId="256"/>
            <ac:spMk id="20" creationId="{06121037-F0E6-EE0B-8DC4-1B7B55CB6403}"/>
          </ac:spMkLst>
        </pc:spChg>
        <pc:spChg chg="add mod">
          <ac:chgData name="Dipak Wani" userId="e55369f447e068c9" providerId="LiveId" clId="{6DC73962-71AA-4697-AA4F-67FD7AF84A76}" dt="2022-11-11T16:20:23.925" v="2338" actId="20577"/>
          <ac:spMkLst>
            <pc:docMk/>
            <pc:sldMk cId="18034644" sldId="256"/>
            <ac:spMk id="21" creationId="{5438D8A1-ACB4-CC55-38CC-2C14C1CFF420}"/>
          </ac:spMkLst>
        </pc:spChg>
        <pc:picChg chg="add mod">
          <ac:chgData name="Dipak Wani" userId="e55369f447e068c9" providerId="LiveId" clId="{6DC73962-71AA-4697-AA4F-67FD7AF84A76}" dt="2022-11-09T17:16:49.755" v="636" actId="1076"/>
          <ac:picMkLst>
            <pc:docMk/>
            <pc:sldMk cId="18034644" sldId="256"/>
            <ac:picMk id="22" creationId="{D848B047-A8DE-4F50-5C6B-706A795C7F68}"/>
          </ac:picMkLst>
        </pc:picChg>
        <pc:picChg chg="add del mod">
          <ac:chgData name="Dipak Wani" userId="e55369f447e068c9" providerId="LiveId" clId="{6DC73962-71AA-4697-AA4F-67FD7AF84A76}" dt="2022-11-09T17:18:05.534" v="644" actId="21"/>
          <ac:picMkLst>
            <pc:docMk/>
            <pc:sldMk cId="18034644" sldId="256"/>
            <ac:picMk id="23" creationId="{BBF76CCD-1384-2F19-502C-D33596694311}"/>
          </ac:picMkLst>
        </pc:picChg>
        <pc:picChg chg="add del mod">
          <ac:chgData name="Dipak Wani" userId="e55369f447e068c9" providerId="LiveId" clId="{6DC73962-71AA-4697-AA4F-67FD7AF84A76}" dt="2022-11-09T17:18:08.578" v="645" actId="21"/>
          <ac:picMkLst>
            <pc:docMk/>
            <pc:sldMk cId="18034644" sldId="256"/>
            <ac:picMk id="24" creationId="{9F34E446-6C30-70CF-2941-F63D54AF6FA3}"/>
          </ac:picMkLst>
        </pc:picChg>
        <pc:picChg chg="add mod modCrop">
          <ac:chgData name="Dipak Wani" userId="e55369f447e068c9" providerId="LiveId" clId="{6DC73962-71AA-4697-AA4F-67FD7AF84A76}" dt="2022-11-12T00:07:00.354" v="2388" actId="1076"/>
          <ac:picMkLst>
            <pc:docMk/>
            <pc:sldMk cId="18034644" sldId="256"/>
            <ac:picMk id="25" creationId="{F3D8CB82-5249-8F02-AAB1-E1F7757F44F9}"/>
          </ac:picMkLst>
        </pc:picChg>
        <pc:picChg chg="add mod modCrop">
          <ac:chgData name="Dipak Wani" userId="e55369f447e068c9" providerId="LiveId" clId="{6DC73962-71AA-4697-AA4F-67FD7AF84A76}" dt="2022-11-12T00:07:00.354" v="2388" actId="1076"/>
          <ac:picMkLst>
            <pc:docMk/>
            <pc:sldMk cId="18034644" sldId="256"/>
            <ac:picMk id="26" creationId="{65FB1586-38EB-889A-BDA8-C28C9F21DBAF}"/>
          </ac:picMkLst>
        </pc:picChg>
        <pc:cxnChg chg="mod">
          <ac:chgData name="Dipak Wani" userId="e55369f447e068c9" providerId="LiveId" clId="{6DC73962-71AA-4697-AA4F-67FD7AF84A76}" dt="2022-11-09T16:30:26.633" v="2" actId="13822"/>
          <ac:cxnSpMkLst>
            <pc:docMk/>
            <pc:sldMk cId="18034644" sldId="256"/>
            <ac:cxnSpMk id="11" creationId="{127BE306-B628-D034-B914-50883550F3D5}"/>
          </ac:cxnSpMkLst>
        </pc:cxnChg>
        <pc:cxnChg chg="mod">
          <ac:chgData name="Dipak Wani" userId="e55369f447e068c9" providerId="LiveId" clId="{6DC73962-71AA-4697-AA4F-67FD7AF84A76}" dt="2022-11-09T17:29:07.756" v="754" actId="14100"/>
          <ac:cxnSpMkLst>
            <pc:docMk/>
            <pc:sldMk cId="18034644" sldId="256"/>
            <ac:cxnSpMk id="14" creationId="{6E56D115-A195-01D4-D6AC-6C0504333FBC}"/>
          </ac:cxnSpMkLst>
        </pc:cxnChg>
      </pc:sldChg>
      <pc:sldChg chg="delSp modSp add mod modTransition">
        <pc:chgData name="Dipak Wani" userId="e55369f447e068c9" providerId="LiveId" clId="{6DC73962-71AA-4697-AA4F-67FD7AF84A76}" dt="2022-11-10T16:13:53.370" v="2333"/>
        <pc:sldMkLst>
          <pc:docMk/>
          <pc:sldMk cId="1441685333" sldId="257"/>
        </pc:sldMkLst>
        <pc:spChg chg="mod">
          <ac:chgData name="Dipak Wani" userId="e55369f447e068c9" providerId="LiveId" clId="{6DC73962-71AA-4697-AA4F-67FD7AF84A76}" dt="2022-11-10T08:51:31.998" v="1465" actId="15"/>
          <ac:spMkLst>
            <pc:docMk/>
            <pc:sldMk cId="1441685333" sldId="257"/>
            <ac:spMk id="18" creationId="{B251EED7-FE3F-B71D-1BDB-6879D881903D}"/>
          </ac:spMkLst>
        </pc:spChg>
        <pc:spChg chg="del mod">
          <ac:chgData name="Dipak Wani" userId="e55369f447e068c9" providerId="LiveId" clId="{6DC73962-71AA-4697-AA4F-67FD7AF84A76}" dt="2022-11-09T16:51:35.850" v="213" actId="478"/>
          <ac:spMkLst>
            <pc:docMk/>
            <pc:sldMk cId="1441685333" sldId="257"/>
            <ac:spMk id="19" creationId="{7CF51EFB-82B7-0548-652E-28B2F97EF63B}"/>
          </ac:spMkLst>
        </pc:spChg>
        <pc:spChg chg="mod">
          <ac:chgData name="Dipak Wani" userId="e55369f447e068c9" providerId="LiveId" clId="{6DC73962-71AA-4697-AA4F-67FD7AF84A76}" dt="2022-11-10T08:51:21.456" v="1461" actId="1076"/>
          <ac:spMkLst>
            <pc:docMk/>
            <pc:sldMk cId="1441685333" sldId="257"/>
            <ac:spMk id="21" creationId="{5438D8A1-ACB4-CC55-38CC-2C14C1CFF420}"/>
          </ac:spMkLst>
        </pc:spChg>
        <pc:cxnChg chg="mod">
          <ac:chgData name="Dipak Wani" userId="e55369f447e068c9" providerId="LiveId" clId="{6DC73962-71AA-4697-AA4F-67FD7AF84A76}" dt="2022-11-09T16:52:36.026" v="221" actId="14100"/>
          <ac:cxnSpMkLst>
            <pc:docMk/>
            <pc:sldMk cId="1441685333" sldId="257"/>
            <ac:cxnSpMk id="14" creationId="{6E56D115-A195-01D4-D6AC-6C0504333FBC}"/>
          </ac:cxnSpMkLst>
        </pc:cxnChg>
      </pc:sldChg>
      <pc:sldChg chg="add del">
        <pc:chgData name="Dipak Wani" userId="e55369f447e068c9" providerId="LiveId" clId="{6DC73962-71AA-4697-AA4F-67FD7AF84A76}" dt="2022-11-09T16:54:07.203" v="234"/>
        <pc:sldMkLst>
          <pc:docMk/>
          <pc:sldMk cId="3085260715" sldId="258"/>
        </pc:sldMkLst>
      </pc:sldChg>
      <pc:sldChg chg="add del">
        <pc:chgData name="Dipak Wani" userId="e55369f447e068c9" providerId="LiveId" clId="{6DC73962-71AA-4697-AA4F-67FD7AF84A76}" dt="2022-11-09T17:10:22.074" v="457" actId="47"/>
        <pc:sldMkLst>
          <pc:docMk/>
          <pc:sldMk cId="3890975636" sldId="258"/>
        </pc:sldMkLst>
      </pc:sldChg>
      <pc:sldChg chg="modSp add mod modTransition">
        <pc:chgData name="Dipak Wani" userId="e55369f447e068c9" providerId="LiveId" clId="{6DC73962-71AA-4697-AA4F-67FD7AF84A76}" dt="2022-11-11T16:16:11.774" v="2336" actId="5793"/>
        <pc:sldMkLst>
          <pc:docMk/>
          <pc:sldMk cId="324806288" sldId="259"/>
        </pc:sldMkLst>
        <pc:spChg chg="mod">
          <ac:chgData name="Dipak Wani" userId="e55369f447e068c9" providerId="LiveId" clId="{6DC73962-71AA-4697-AA4F-67FD7AF84A76}" dt="2022-11-10T08:51:48.662" v="1482" actId="20577"/>
          <ac:spMkLst>
            <pc:docMk/>
            <pc:sldMk cId="324806288" sldId="259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1T16:16:11.774" v="2336" actId="5793"/>
          <ac:spMkLst>
            <pc:docMk/>
            <pc:sldMk cId="324806288" sldId="259"/>
            <ac:spMk id="21" creationId="{5438D8A1-ACB4-CC55-38CC-2C14C1CFF420}"/>
          </ac:spMkLst>
        </pc:spChg>
      </pc:sldChg>
      <pc:sldChg chg="add del">
        <pc:chgData name="Dipak Wani" userId="e55369f447e068c9" providerId="LiveId" clId="{6DC73962-71AA-4697-AA4F-67FD7AF84A76}" dt="2022-11-09T16:54:06.514" v="233"/>
        <pc:sldMkLst>
          <pc:docMk/>
          <pc:sldMk cId="4212299416" sldId="259"/>
        </pc:sldMkLst>
      </pc:sldChg>
      <pc:sldChg chg="add del">
        <pc:chgData name="Dipak Wani" userId="e55369f447e068c9" providerId="LiveId" clId="{6DC73962-71AA-4697-AA4F-67FD7AF84A76}" dt="2022-11-09T16:54:05.944" v="232"/>
        <pc:sldMkLst>
          <pc:docMk/>
          <pc:sldMk cId="1684966637" sldId="260"/>
        </pc:sldMkLst>
      </pc:sldChg>
      <pc:sldChg chg="addSp delSp modSp add mod modTransition">
        <pc:chgData name="Dipak Wani" userId="e55369f447e068c9" providerId="LiveId" clId="{6DC73962-71AA-4697-AA4F-67FD7AF84A76}" dt="2022-11-10T16:13:53.370" v="2333"/>
        <pc:sldMkLst>
          <pc:docMk/>
          <pc:sldMk cId="3329925856" sldId="260"/>
        </pc:sldMkLst>
        <pc:spChg chg="add del mod">
          <ac:chgData name="Dipak Wani" userId="e55369f447e068c9" providerId="LiveId" clId="{6DC73962-71AA-4697-AA4F-67FD7AF84A76}" dt="2022-11-10T03:29:54.762" v="1038" actId="478"/>
          <ac:spMkLst>
            <pc:docMk/>
            <pc:sldMk cId="3329925856" sldId="260"/>
            <ac:spMk id="13" creationId="{C3D657E3-9C08-2745-5343-8F2C05CE69F3}"/>
          </ac:spMkLst>
        </pc:spChg>
        <pc:spChg chg="mod">
          <ac:chgData name="Dipak Wani" userId="e55369f447e068c9" providerId="LiveId" clId="{6DC73962-71AA-4697-AA4F-67FD7AF84A76}" dt="2022-11-10T09:41:35.942" v="1698" actId="20577"/>
          <ac:spMkLst>
            <pc:docMk/>
            <pc:sldMk cId="3329925856" sldId="260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0T09:47:52.589" v="1780" actId="207"/>
          <ac:spMkLst>
            <pc:docMk/>
            <pc:sldMk cId="3329925856" sldId="260"/>
            <ac:spMk id="21" creationId="{5438D8A1-ACB4-CC55-38CC-2C14C1CFF420}"/>
          </ac:spMkLst>
        </pc:spChg>
        <pc:picChg chg="add del mod">
          <ac:chgData name="Dipak Wani" userId="e55369f447e068c9" providerId="LiveId" clId="{6DC73962-71AA-4697-AA4F-67FD7AF84A76}" dt="2022-11-10T03:24:15.863" v="1023" actId="22"/>
          <ac:picMkLst>
            <pc:docMk/>
            <pc:sldMk cId="3329925856" sldId="260"/>
            <ac:picMk id="3" creationId="{F8DA40AE-0430-9777-20F0-6A183DF2DEB9}"/>
          </ac:picMkLst>
        </pc:picChg>
        <pc:picChg chg="add del">
          <ac:chgData name="Dipak Wani" userId="e55369f447e068c9" providerId="LiveId" clId="{6DC73962-71AA-4697-AA4F-67FD7AF84A76}" dt="2022-11-10T03:28:03.299" v="1025" actId="22"/>
          <ac:picMkLst>
            <pc:docMk/>
            <pc:sldMk cId="3329925856" sldId="260"/>
            <ac:picMk id="7" creationId="{06451F87-29A8-91A2-24BF-10580E5B4823}"/>
          </ac:picMkLst>
        </pc:picChg>
        <pc:picChg chg="add del">
          <ac:chgData name="Dipak Wani" userId="e55369f447e068c9" providerId="LiveId" clId="{6DC73962-71AA-4697-AA4F-67FD7AF84A76}" dt="2022-11-10T03:28:20.195" v="1027" actId="22"/>
          <ac:picMkLst>
            <pc:docMk/>
            <pc:sldMk cId="3329925856" sldId="260"/>
            <ac:picMk id="9" creationId="{A1D0D766-7B41-376D-968D-0DD76F6BC814}"/>
          </ac:picMkLst>
        </pc:picChg>
        <pc:picChg chg="add mod">
          <ac:chgData name="Dipak Wani" userId="e55369f447e068c9" providerId="LiveId" clId="{6DC73962-71AA-4697-AA4F-67FD7AF84A76}" dt="2022-11-10T03:30:00.502" v="1040" actId="1076"/>
          <ac:picMkLst>
            <pc:docMk/>
            <pc:sldMk cId="3329925856" sldId="260"/>
            <ac:picMk id="10" creationId="{756123BF-6E0A-8AC4-A789-27C0638C597A}"/>
          </ac:picMkLst>
        </pc:picChg>
      </pc:sldChg>
      <pc:sldChg chg="addSp delSp modSp add mod modTransition">
        <pc:chgData name="Dipak Wani" userId="e55369f447e068c9" providerId="LiveId" clId="{6DC73962-71AA-4697-AA4F-67FD7AF84A76}" dt="2022-11-10T16:13:53.370" v="2333"/>
        <pc:sldMkLst>
          <pc:docMk/>
          <pc:sldMk cId="1483997460" sldId="261"/>
        </pc:sldMkLst>
        <pc:spChg chg="add del mod">
          <ac:chgData name="Dipak Wani" userId="e55369f447e068c9" providerId="LiveId" clId="{6DC73962-71AA-4697-AA4F-67FD7AF84A76}" dt="2022-11-10T09:50:32.725" v="1891" actId="20577"/>
          <ac:spMkLst>
            <pc:docMk/>
            <pc:sldMk cId="1483997460" sldId="261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0T09:50:00.437" v="1843" actId="207"/>
          <ac:spMkLst>
            <pc:docMk/>
            <pc:sldMk cId="1483997460" sldId="261"/>
            <ac:spMk id="21" creationId="{5438D8A1-ACB4-CC55-38CC-2C14C1CFF420}"/>
          </ac:spMkLst>
        </pc:spChg>
        <pc:picChg chg="add mod">
          <ac:chgData name="Dipak Wani" userId="e55369f447e068c9" providerId="LiveId" clId="{6DC73962-71AA-4697-AA4F-67FD7AF84A76}" dt="2022-11-10T09:49:32.341" v="1835" actId="1076"/>
          <ac:picMkLst>
            <pc:docMk/>
            <pc:sldMk cId="1483997460" sldId="261"/>
            <ac:picMk id="2" creationId="{D83DF7AC-18EB-49C8-CAF1-23A3BE83CA94}"/>
          </ac:picMkLst>
        </pc:picChg>
        <pc:picChg chg="add mod">
          <ac:chgData name="Dipak Wani" userId="e55369f447e068c9" providerId="LiveId" clId="{6DC73962-71AA-4697-AA4F-67FD7AF84A76}" dt="2022-11-10T09:49:42.379" v="1837" actId="1076"/>
          <ac:picMkLst>
            <pc:docMk/>
            <pc:sldMk cId="1483997460" sldId="261"/>
            <ac:picMk id="3" creationId="{DB2D0A7F-A498-4EEB-DA48-1CA4EF5B8259}"/>
          </ac:picMkLst>
        </pc:picChg>
      </pc:sldChg>
      <pc:sldChg chg="addSp delSp modSp add mod modTransition">
        <pc:chgData name="Dipak Wani" userId="e55369f447e068c9" providerId="LiveId" clId="{6DC73962-71AA-4697-AA4F-67FD7AF84A76}" dt="2022-11-10T16:13:53.370" v="2333"/>
        <pc:sldMkLst>
          <pc:docMk/>
          <pc:sldMk cId="664818166" sldId="262"/>
        </pc:sldMkLst>
        <pc:spChg chg="add mod">
          <ac:chgData name="Dipak Wani" userId="e55369f447e068c9" providerId="LiveId" clId="{6DC73962-71AA-4697-AA4F-67FD7AF84A76}" dt="2022-11-10T15:21:05.909" v="2178" actId="207"/>
          <ac:spMkLst>
            <pc:docMk/>
            <pc:sldMk cId="664818166" sldId="262"/>
            <ac:spMk id="2" creationId="{6CDF416A-A641-4EE6-DB7F-16397E77EC0C}"/>
          </ac:spMkLst>
        </pc:spChg>
        <pc:spChg chg="add mod">
          <ac:chgData name="Dipak Wani" userId="e55369f447e068c9" providerId="LiveId" clId="{6DC73962-71AA-4697-AA4F-67FD7AF84A76}" dt="2022-11-10T15:21:17.372" v="2179" actId="207"/>
          <ac:spMkLst>
            <pc:docMk/>
            <pc:sldMk cId="664818166" sldId="262"/>
            <ac:spMk id="6" creationId="{F86EEFF1-E765-64EC-1EF9-5B62064541B3}"/>
          </ac:spMkLst>
        </pc:spChg>
        <pc:spChg chg="add del mod">
          <ac:chgData name="Dipak Wani" userId="e55369f447e068c9" providerId="LiveId" clId="{6DC73962-71AA-4697-AA4F-67FD7AF84A76}" dt="2022-11-10T15:19:41.027" v="2166" actId="478"/>
          <ac:spMkLst>
            <pc:docMk/>
            <pc:sldMk cId="664818166" sldId="262"/>
            <ac:spMk id="7" creationId="{E1CA16AF-F260-E7A9-5C25-040288198AF0}"/>
          </ac:spMkLst>
        </pc:spChg>
        <pc:spChg chg="add mod">
          <ac:chgData name="Dipak Wani" userId="e55369f447e068c9" providerId="LiveId" clId="{6DC73962-71AA-4697-AA4F-67FD7AF84A76}" dt="2022-11-10T15:22:44.831" v="2190" actId="313"/>
          <ac:spMkLst>
            <pc:docMk/>
            <pc:sldMk cId="664818166" sldId="262"/>
            <ac:spMk id="8" creationId="{3336E1DD-BE14-0B27-7492-A9E1DD5D8E8F}"/>
          </ac:spMkLst>
        </pc:spChg>
        <pc:spChg chg="add mod">
          <ac:chgData name="Dipak Wani" userId="e55369f447e068c9" providerId="LiveId" clId="{6DC73962-71AA-4697-AA4F-67FD7AF84A76}" dt="2022-11-10T15:21:29.469" v="2182" actId="207"/>
          <ac:spMkLst>
            <pc:docMk/>
            <pc:sldMk cId="664818166" sldId="262"/>
            <ac:spMk id="9" creationId="{F446B2F8-AC16-7667-2E15-25D2EDB28BB6}"/>
          </ac:spMkLst>
        </pc:spChg>
        <pc:spChg chg="add mod">
          <ac:chgData name="Dipak Wani" userId="e55369f447e068c9" providerId="LiveId" clId="{6DC73962-71AA-4697-AA4F-67FD7AF84A76}" dt="2022-11-10T15:21:05.909" v="2178" actId="207"/>
          <ac:spMkLst>
            <pc:docMk/>
            <pc:sldMk cId="664818166" sldId="262"/>
            <ac:spMk id="10" creationId="{FC3702A7-DF32-2766-114A-6092C9768BFE}"/>
          </ac:spMkLst>
        </pc:spChg>
        <pc:spChg chg="add mod">
          <ac:chgData name="Dipak Wani" userId="e55369f447e068c9" providerId="LiveId" clId="{6DC73962-71AA-4697-AA4F-67FD7AF84A76}" dt="2022-11-10T15:22:41.292" v="2189" actId="313"/>
          <ac:spMkLst>
            <pc:docMk/>
            <pc:sldMk cId="664818166" sldId="262"/>
            <ac:spMk id="12" creationId="{E97801E7-87E1-3D31-934C-56A75A075D7D}"/>
          </ac:spMkLst>
        </pc:spChg>
        <pc:spChg chg="mod">
          <ac:chgData name="Dipak Wani" userId="e55369f447e068c9" providerId="LiveId" clId="{6DC73962-71AA-4697-AA4F-67FD7AF84A76}" dt="2022-11-10T15:20:26.173" v="2175" actId="1076"/>
          <ac:spMkLst>
            <pc:docMk/>
            <pc:sldMk cId="664818166" sldId="262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0T15:22:56.819" v="2192" actId="1076"/>
          <ac:spMkLst>
            <pc:docMk/>
            <pc:sldMk cId="664818166" sldId="262"/>
            <ac:spMk id="21" creationId="{5438D8A1-ACB4-CC55-38CC-2C14C1CFF420}"/>
          </ac:spMkLst>
        </pc:spChg>
        <pc:picChg chg="add del mod">
          <ac:chgData name="Dipak Wani" userId="e55369f447e068c9" providerId="LiveId" clId="{6DC73962-71AA-4697-AA4F-67FD7AF84A76}" dt="2022-11-10T10:24:12.841" v="1902" actId="21"/>
          <ac:picMkLst>
            <pc:docMk/>
            <pc:sldMk cId="664818166" sldId="262"/>
            <ac:picMk id="2" creationId="{B30EFBFA-D68D-6335-5899-54EBABBF7975}"/>
          </ac:picMkLst>
        </pc:picChg>
        <pc:picChg chg="add mod">
          <ac:chgData name="Dipak Wani" userId="e55369f447e068c9" providerId="LiveId" clId="{6DC73962-71AA-4697-AA4F-67FD7AF84A76}" dt="2022-11-10T15:23:02.671" v="2193" actId="14100"/>
          <ac:picMkLst>
            <pc:docMk/>
            <pc:sldMk cId="664818166" sldId="262"/>
            <ac:picMk id="3" creationId="{EBF35166-BDB6-4E64-C633-D4F5D1346CD3}"/>
          </ac:picMkLst>
        </pc:picChg>
        <pc:cxnChg chg="add mod">
          <ac:chgData name="Dipak Wani" userId="e55369f447e068c9" providerId="LiveId" clId="{6DC73962-71AA-4697-AA4F-67FD7AF84A76}" dt="2022-11-10T15:21:44.590" v="2183" actId="13822"/>
          <ac:cxnSpMkLst>
            <pc:docMk/>
            <pc:sldMk cId="664818166" sldId="262"/>
            <ac:cxnSpMk id="13" creationId="{027CA2DA-C4FA-F91E-2A66-2FE5ECC581F9}"/>
          </ac:cxnSpMkLst>
        </pc:cxnChg>
        <pc:cxnChg chg="mod">
          <ac:chgData name="Dipak Wani" userId="e55369f447e068c9" providerId="LiveId" clId="{6DC73962-71AA-4697-AA4F-67FD7AF84A76}" dt="2022-11-10T15:20:25.335" v="2174" actId="1076"/>
          <ac:cxnSpMkLst>
            <pc:docMk/>
            <pc:sldMk cId="664818166" sldId="262"/>
            <ac:cxnSpMk id="14" creationId="{6E56D115-A195-01D4-D6AC-6C0504333FBC}"/>
          </ac:cxnSpMkLst>
        </pc:cxnChg>
        <pc:cxnChg chg="add mod">
          <ac:chgData name="Dipak Wani" userId="e55369f447e068c9" providerId="LiveId" clId="{6DC73962-71AA-4697-AA4F-67FD7AF84A76}" dt="2022-11-10T15:21:49.476" v="2184" actId="13822"/>
          <ac:cxnSpMkLst>
            <pc:docMk/>
            <pc:sldMk cId="664818166" sldId="262"/>
            <ac:cxnSpMk id="15" creationId="{7732B715-007B-6D6C-4D54-37E7BDBFDF19}"/>
          </ac:cxnSpMkLst>
        </pc:cxnChg>
        <pc:cxnChg chg="add mod">
          <ac:chgData name="Dipak Wani" userId="e55369f447e068c9" providerId="LiveId" clId="{6DC73962-71AA-4697-AA4F-67FD7AF84A76}" dt="2022-11-10T15:21:56.316" v="2185" actId="13822"/>
          <ac:cxnSpMkLst>
            <pc:docMk/>
            <pc:sldMk cId="664818166" sldId="262"/>
            <ac:cxnSpMk id="16" creationId="{8C33CB1C-7620-FA10-2F86-A6B3B067607A}"/>
          </ac:cxnSpMkLst>
        </pc:cxnChg>
        <pc:cxnChg chg="add mod">
          <ac:chgData name="Dipak Wani" userId="e55369f447e068c9" providerId="LiveId" clId="{6DC73962-71AA-4697-AA4F-67FD7AF84A76}" dt="2022-11-10T15:22:02.589" v="2186" actId="13822"/>
          <ac:cxnSpMkLst>
            <pc:docMk/>
            <pc:sldMk cId="664818166" sldId="262"/>
            <ac:cxnSpMk id="17" creationId="{60D87A41-0874-2290-2A02-A0A62E8743E5}"/>
          </ac:cxnSpMkLst>
        </pc:cxnChg>
        <pc:cxnChg chg="add mod">
          <ac:chgData name="Dipak Wani" userId="e55369f447e068c9" providerId="LiveId" clId="{6DC73962-71AA-4697-AA4F-67FD7AF84A76}" dt="2022-11-10T15:22:07.866" v="2188" actId="13822"/>
          <ac:cxnSpMkLst>
            <pc:docMk/>
            <pc:sldMk cId="664818166" sldId="262"/>
            <ac:cxnSpMk id="19" creationId="{2D444AE0-5E71-4628-A8C5-931FF227774A}"/>
          </ac:cxnSpMkLst>
        </pc:cxnChg>
      </pc:sldChg>
      <pc:sldChg chg="modSp add mod modTransition">
        <pc:chgData name="Dipak Wani" userId="e55369f447e068c9" providerId="LiveId" clId="{6DC73962-71AA-4697-AA4F-67FD7AF84A76}" dt="2022-11-10T16:13:53.370" v="2333"/>
        <pc:sldMkLst>
          <pc:docMk/>
          <pc:sldMk cId="3869831983" sldId="263"/>
        </pc:sldMkLst>
        <pc:spChg chg="mod">
          <ac:chgData name="Dipak Wani" userId="e55369f447e068c9" providerId="LiveId" clId="{6DC73962-71AA-4697-AA4F-67FD7AF84A76}" dt="2022-11-09T17:21:22.343" v="674" actId="20577"/>
          <ac:spMkLst>
            <pc:docMk/>
            <pc:sldMk cId="3869831983" sldId="263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0T15:58:44.605" v="2256" actId="1076"/>
          <ac:spMkLst>
            <pc:docMk/>
            <pc:sldMk cId="3869831983" sldId="263"/>
            <ac:spMk id="21" creationId="{5438D8A1-ACB4-CC55-38CC-2C14C1CFF420}"/>
          </ac:spMkLst>
        </pc:spChg>
      </pc:sldChg>
      <pc:sldChg chg="modSp add mod ord modTransition">
        <pc:chgData name="Dipak Wani" userId="e55369f447e068c9" providerId="LiveId" clId="{6DC73962-71AA-4697-AA4F-67FD7AF84A76}" dt="2022-11-10T16:13:53.370" v="2333"/>
        <pc:sldMkLst>
          <pc:docMk/>
          <pc:sldMk cId="2904318083" sldId="264"/>
        </pc:sldMkLst>
        <pc:spChg chg="mod">
          <ac:chgData name="Dipak Wani" userId="e55369f447e068c9" providerId="LiveId" clId="{6DC73962-71AA-4697-AA4F-67FD7AF84A76}" dt="2022-11-09T17:24:31.268" v="714" actId="20577"/>
          <ac:spMkLst>
            <pc:docMk/>
            <pc:sldMk cId="2904318083" sldId="264"/>
            <ac:spMk id="18" creationId="{B251EED7-FE3F-B71D-1BDB-6879D881903D}"/>
          </ac:spMkLst>
        </pc:spChg>
        <pc:spChg chg="mod">
          <ac:chgData name="Dipak Wani" userId="e55369f447e068c9" providerId="LiveId" clId="{6DC73962-71AA-4697-AA4F-67FD7AF84A76}" dt="2022-11-10T03:36:58.980" v="1051" actId="1076"/>
          <ac:spMkLst>
            <pc:docMk/>
            <pc:sldMk cId="2904318083" sldId="264"/>
            <ac:spMk id="21" creationId="{5438D8A1-ACB4-CC55-38CC-2C14C1CFF420}"/>
          </ac:spMkLst>
        </pc:spChg>
      </pc:sldChg>
      <pc:sldChg chg="addSp delSp modSp add mod modTransition">
        <pc:chgData name="Dipak Wani" userId="e55369f447e068c9" providerId="LiveId" clId="{6DC73962-71AA-4697-AA4F-67FD7AF84A76}" dt="2022-11-10T16:13:53.370" v="2333"/>
        <pc:sldMkLst>
          <pc:docMk/>
          <pc:sldMk cId="3261104865" sldId="265"/>
        </pc:sldMkLst>
        <pc:spChg chg="add mod">
          <ac:chgData name="Dipak Wani" userId="e55369f447e068c9" providerId="LiveId" clId="{6DC73962-71AA-4697-AA4F-67FD7AF84A76}" dt="2022-11-10T15:58:20.274" v="2255" actId="1076"/>
          <ac:spMkLst>
            <pc:docMk/>
            <pc:sldMk cId="3261104865" sldId="265"/>
            <ac:spMk id="3" creationId="{16742DA0-1794-507E-72E8-B255EC10331F}"/>
          </ac:spMkLst>
        </pc:spChg>
        <pc:spChg chg="mod">
          <ac:chgData name="Dipak Wani" userId="e55369f447e068c9" providerId="LiveId" clId="{6DC73962-71AA-4697-AA4F-67FD7AF84A76}" dt="2022-11-10T03:48:15.324" v="1297" actId="1076"/>
          <ac:spMkLst>
            <pc:docMk/>
            <pc:sldMk cId="3261104865" sldId="265"/>
            <ac:spMk id="18" creationId="{B251EED7-FE3F-B71D-1BDB-6879D881903D}"/>
          </ac:spMkLst>
        </pc:spChg>
        <pc:spChg chg="del mod">
          <ac:chgData name="Dipak Wani" userId="e55369f447e068c9" providerId="LiveId" clId="{6DC73962-71AA-4697-AA4F-67FD7AF84A76}" dt="2022-11-10T03:48:13.389" v="1296"/>
          <ac:spMkLst>
            <pc:docMk/>
            <pc:sldMk cId="3261104865" sldId="265"/>
            <ac:spMk id="21" creationId="{5438D8A1-ACB4-CC55-38CC-2C14C1CFF420}"/>
          </ac:spMkLst>
        </pc:spChg>
      </pc:sldChg>
      <pc:sldChg chg="addSp delSp modSp add del mod modTransition">
        <pc:chgData name="Dipak Wani" userId="e55369f447e068c9" providerId="LiveId" clId="{6DC73962-71AA-4697-AA4F-67FD7AF84A76}" dt="2022-11-11T23:53:48.863" v="2340" actId="2696"/>
        <pc:sldMkLst>
          <pc:docMk/>
          <pc:sldMk cId="3823585431" sldId="266"/>
        </pc:sldMkLst>
        <pc:spChg chg="add mod">
          <ac:chgData name="Dipak Wani" userId="e55369f447e068c9" providerId="LiveId" clId="{6DC73962-71AA-4697-AA4F-67FD7AF84A76}" dt="2022-11-10T16:06:03.023" v="2296" actId="1076"/>
          <ac:spMkLst>
            <pc:docMk/>
            <pc:sldMk cId="3823585431" sldId="266"/>
            <ac:spMk id="2" creationId="{CEEA333D-7CCB-BB3A-DD1E-04E3ED5835A9}"/>
          </ac:spMkLst>
        </pc:spChg>
        <pc:spChg chg="add del mod">
          <ac:chgData name="Dipak Wani" userId="e55369f447e068c9" providerId="LiveId" clId="{6DC73962-71AA-4697-AA4F-67FD7AF84A76}" dt="2022-11-10T15:24:48.044" v="2225" actId="478"/>
          <ac:spMkLst>
            <pc:docMk/>
            <pc:sldMk cId="3823585431" sldId="266"/>
            <ac:spMk id="3" creationId="{98353BD9-452A-62CF-73BB-007E2E062501}"/>
          </ac:spMkLst>
        </pc:spChg>
        <pc:spChg chg="add del">
          <ac:chgData name="Dipak Wani" userId="e55369f447e068c9" providerId="LiveId" clId="{6DC73962-71AA-4697-AA4F-67FD7AF84A76}" dt="2022-11-10T15:59:24.182" v="2258" actId="22"/>
          <ac:spMkLst>
            <pc:docMk/>
            <pc:sldMk cId="3823585431" sldId="266"/>
            <ac:spMk id="8" creationId="{AC56C96E-BA6A-CE37-7026-724CD1884B39}"/>
          </ac:spMkLst>
        </pc:spChg>
        <pc:spChg chg="del mod">
          <ac:chgData name="Dipak Wani" userId="e55369f447e068c9" providerId="LiveId" clId="{6DC73962-71AA-4697-AA4F-67FD7AF84A76}" dt="2022-11-10T08:48:20.285" v="1365" actId="478"/>
          <ac:spMkLst>
            <pc:docMk/>
            <pc:sldMk cId="3823585431" sldId="266"/>
            <ac:spMk id="18" creationId="{B251EED7-FE3F-B71D-1BDB-6879D881903D}"/>
          </ac:spMkLst>
        </pc:spChg>
        <pc:spChg chg="del">
          <ac:chgData name="Dipak Wani" userId="e55369f447e068c9" providerId="LiveId" clId="{6DC73962-71AA-4697-AA4F-67FD7AF84A76}" dt="2022-11-10T08:48:25.124" v="1366" actId="478"/>
          <ac:spMkLst>
            <pc:docMk/>
            <pc:sldMk cId="3823585431" sldId="266"/>
            <ac:spMk id="21" creationId="{5438D8A1-ACB4-CC55-38CC-2C14C1CFF420}"/>
          </ac:spMkLst>
        </pc:spChg>
        <pc:picChg chg="add del mod">
          <ac:chgData name="Dipak Wani" userId="e55369f447e068c9" providerId="LiveId" clId="{6DC73962-71AA-4697-AA4F-67FD7AF84A76}" dt="2022-11-10T10:22:13.708" v="1896" actId="21"/>
          <ac:picMkLst>
            <pc:docMk/>
            <pc:sldMk cId="3823585431" sldId="266"/>
            <ac:picMk id="6" creationId="{7C11E0A1-2F12-594F-7C36-C841EAA89CEF}"/>
          </ac:picMkLst>
        </pc:picChg>
        <pc:picChg chg="add del mod">
          <ac:chgData name="Dipak Wani" userId="e55369f447e068c9" providerId="LiveId" clId="{6DC73962-71AA-4697-AA4F-67FD7AF84A76}" dt="2022-11-10T15:25:47.011" v="2229"/>
          <ac:picMkLst>
            <pc:docMk/>
            <pc:sldMk cId="3823585431" sldId="266"/>
            <ac:picMk id="6" creationId="{E7B8871A-5936-2779-7BF7-4180D9FFAC11}"/>
          </ac:picMkLst>
        </pc:picChg>
        <pc:picChg chg="add del mod">
          <ac:chgData name="Dipak Wani" userId="e55369f447e068c9" providerId="LiveId" clId="{6DC73962-71AA-4697-AA4F-67FD7AF84A76}" dt="2022-11-10T15:30:37.332" v="2238" actId="21"/>
          <ac:picMkLst>
            <pc:docMk/>
            <pc:sldMk cId="3823585431" sldId="266"/>
            <ac:picMk id="1026" creationId="{C884C8E4-ED97-072A-D551-6CA9830AC02D}"/>
          </ac:picMkLst>
        </pc:picChg>
      </pc:sldChg>
      <pc:sldChg chg="addSp delSp modSp add del mod">
        <pc:chgData name="Dipak Wani" userId="e55369f447e068c9" providerId="LiveId" clId="{6DC73962-71AA-4697-AA4F-67FD7AF84A76}" dt="2022-11-10T15:23:31.085" v="2194" actId="47"/>
        <pc:sldMkLst>
          <pc:docMk/>
          <pc:sldMk cId="612012853" sldId="267"/>
        </pc:sldMkLst>
        <pc:spChg chg="del mod">
          <ac:chgData name="Dipak Wani" userId="e55369f447e068c9" providerId="LiveId" clId="{6DC73962-71AA-4697-AA4F-67FD7AF84A76}" dt="2022-11-10T10:24:06.585" v="1901" actId="478"/>
          <ac:spMkLst>
            <pc:docMk/>
            <pc:sldMk cId="612012853" sldId="267"/>
            <ac:spMk id="2" creationId="{CEEA333D-7CCB-BB3A-DD1E-04E3ED5835A9}"/>
          </ac:spMkLst>
        </pc:spChg>
        <pc:spChg chg="add del mod">
          <ac:chgData name="Dipak Wani" userId="e55369f447e068c9" providerId="LiveId" clId="{6DC73962-71AA-4697-AA4F-67FD7AF84A76}" dt="2022-11-10T10:25:13.635" v="1915" actId="478"/>
          <ac:spMkLst>
            <pc:docMk/>
            <pc:sldMk cId="612012853" sldId="267"/>
            <ac:spMk id="6" creationId="{593A3A23-785C-4367-20BC-57495F3A5F18}"/>
          </ac:spMkLst>
        </pc:spChg>
        <pc:spChg chg="add del mod">
          <ac:chgData name="Dipak Wani" userId="e55369f447e068c9" providerId="LiveId" clId="{6DC73962-71AA-4697-AA4F-67FD7AF84A76}" dt="2022-11-10T10:24:52.135" v="1912" actId="11529"/>
          <ac:spMkLst>
            <pc:docMk/>
            <pc:sldMk cId="612012853" sldId="267"/>
            <ac:spMk id="7" creationId="{44BAB3D8-0DED-7B5A-BAD5-294A0381810C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9" creationId="{A6BAEF8C-6F03-ABEC-7A3F-969F91788040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10" creationId="{CBBD617A-1176-5F9A-9B3C-87B53BC424F8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12" creationId="{D9AF1C17-F4E9-4899-E25B-01246C0E6775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13" creationId="{FA1A41F1-D621-624E-2EAF-AA105CC2EA54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15" creationId="{A254DF50-283E-C115-2344-25704D2D17CB}"/>
          </ac:spMkLst>
        </pc:spChg>
        <pc:spChg chg="add del mod">
          <ac:chgData name="Dipak Wani" userId="e55369f447e068c9" providerId="LiveId" clId="{6DC73962-71AA-4697-AA4F-67FD7AF84A76}" dt="2022-11-10T15:17:19.141" v="2159" actId="21"/>
          <ac:spMkLst>
            <pc:docMk/>
            <pc:sldMk cId="612012853" sldId="267"/>
            <ac:spMk id="16" creationId="{8093DE19-B392-2816-8B73-45C526194570}"/>
          </ac:spMkLst>
        </pc:spChg>
        <pc:picChg chg="add del mod">
          <ac:chgData name="Dipak Wani" userId="e55369f447e068c9" providerId="LiveId" clId="{6DC73962-71AA-4697-AA4F-67FD7AF84A76}" dt="2022-11-10T15:15:52.779" v="2156" actId="478"/>
          <ac:picMkLst>
            <pc:docMk/>
            <pc:sldMk cId="612012853" sldId="267"/>
            <ac:picMk id="3" creationId="{E8C0458D-5EED-4FCA-E3C7-79341941CD58}"/>
          </ac:picMkLst>
        </pc:picChg>
        <pc:picChg chg="add del mod">
          <ac:chgData name="Dipak Wani" userId="e55369f447e068c9" providerId="LiveId" clId="{6DC73962-71AA-4697-AA4F-67FD7AF84A76}" dt="2022-11-10T10:24:56.885" v="1914"/>
          <ac:picMkLst>
            <pc:docMk/>
            <pc:sldMk cId="612012853" sldId="267"/>
            <ac:picMk id="8" creationId="{914612B3-E3D4-7619-C12F-518A03F5990D}"/>
          </ac:picMkLst>
        </pc:picChg>
        <pc:cxnChg chg="add del mod">
          <ac:chgData name="Dipak Wani" userId="e55369f447e068c9" providerId="LiveId" clId="{6DC73962-71AA-4697-AA4F-67FD7AF84A76}" dt="2022-11-10T15:14:36.591" v="2146" actId="11529"/>
          <ac:cxnSpMkLst>
            <pc:docMk/>
            <pc:sldMk cId="612012853" sldId="267"/>
            <ac:cxnSpMk id="6" creationId="{C56F4574-163F-8E4F-3C60-CE9CB6C121BF}"/>
          </ac:cxnSpMkLst>
        </pc:cxnChg>
        <pc:cxnChg chg="add del mod">
          <ac:chgData name="Dipak Wani" userId="e55369f447e068c9" providerId="LiveId" clId="{6DC73962-71AA-4697-AA4F-67FD7AF84A76}" dt="2022-11-10T15:17:19.141" v="2159" actId="21"/>
          <ac:cxnSpMkLst>
            <pc:docMk/>
            <pc:sldMk cId="612012853" sldId="267"/>
            <ac:cxnSpMk id="17" creationId="{1A08C52E-1E62-02FD-AC56-15F6F79FA279}"/>
          </ac:cxnSpMkLst>
        </pc:cxnChg>
        <pc:cxnChg chg="add del mod">
          <ac:chgData name="Dipak Wani" userId="e55369f447e068c9" providerId="LiveId" clId="{6DC73962-71AA-4697-AA4F-67FD7AF84A76}" dt="2022-11-10T15:17:19.141" v="2159" actId="21"/>
          <ac:cxnSpMkLst>
            <pc:docMk/>
            <pc:sldMk cId="612012853" sldId="267"/>
            <ac:cxnSpMk id="19" creationId="{F6A90C7A-532A-83B9-C955-9AB7376E57AE}"/>
          </ac:cxnSpMkLst>
        </pc:cxnChg>
        <pc:cxnChg chg="add del mod">
          <ac:chgData name="Dipak Wani" userId="e55369f447e068c9" providerId="LiveId" clId="{6DC73962-71AA-4697-AA4F-67FD7AF84A76}" dt="2022-11-10T15:17:19.141" v="2159" actId="21"/>
          <ac:cxnSpMkLst>
            <pc:docMk/>
            <pc:sldMk cId="612012853" sldId="267"/>
            <ac:cxnSpMk id="21" creationId="{6D799A49-7EFA-4C5D-8161-0A0A8A3E94A4}"/>
          </ac:cxnSpMkLst>
        </pc:cxnChg>
        <pc:cxnChg chg="add del mod">
          <ac:chgData name="Dipak Wani" userId="e55369f447e068c9" providerId="LiveId" clId="{6DC73962-71AA-4697-AA4F-67FD7AF84A76}" dt="2022-11-10T15:17:19.141" v="2159" actId="21"/>
          <ac:cxnSpMkLst>
            <pc:docMk/>
            <pc:sldMk cId="612012853" sldId="267"/>
            <ac:cxnSpMk id="23" creationId="{3A5F89FA-6DA7-4132-7F2C-5B95C8604E17}"/>
          </ac:cxnSpMkLst>
        </pc:cxnChg>
        <pc:cxnChg chg="add del mod">
          <ac:chgData name="Dipak Wani" userId="e55369f447e068c9" providerId="LiveId" clId="{6DC73962-71AA-4697-AA4F-67FD7AF84A76}" dt="2022-11-10T15:17:19.141" v="2159" actId="21"/>
          <ac:cxnSpMkLst>
            <pc:docMk/>
            <pc:sldMk cId="612012853" sldId="267"/>
            <ac:cxnSpMk id="30" creationId="{BD67E58B-89E4-C84F-6F9A-E4BF4F013011}"/>
          </ac:cxnSpMkLst>
        </pc:cxnChg>
      </pc:sldChg>
      <pc:sldChg chg="addSp delSp modSp add mod">
        <pc:chgData name="Dipak Wani" userId="e55369f447e068c9" providerId="LiveId" clId="{6DC73962-71AA-4697-AA4F-67FD7AF84A76}" dt="2022-11-12T00:07:19.560" v="2391" actId="1076"/>
        <pc:sldMkLst>
          <pc:docMk/>
          <pc:sldMk cId="4129187547" sldId="267"/>
        </pc:sldMkLst>
        <pc:spChg chg="del">
          <ac:chgData name="Dipak Wani" userId="e55369f447e068c9" providerId="LiveId" clId="{6DC73962-71AA-4697-AA4F-67FD7AF84A76}" dt="2022-11-11T23:54:11.821" v="2342" actId="478"/>
          <ac:spMkLst>
            <pc:docMk/>
            <pc:sldMk cId="4129187547" sldId="267"/>
            <ac:spMk id="2" creationId="{CEEA333D-7CCB-BB3A-DD1E-04E3ED5835A9}"/>
          </ac:spMkLst>
        </pc:spChg>
        <pc:spChg chg="add mod">
          <ac:chgData name="Dipak Wani" userId="e55369f447e068c9" providerId="LiveId" clId="{6DC73962-71AA-4697-AA4F-67FD7AF84A76}" dt="2022-11-11T23:54:30.257" v="2362" actId="20577"/>
          <ac:spMkLst>
            <pc:docMk/>
            <pc:sldMk cId="4129187547" sldId="267"/>
            <ac:spMk id="3" creationId="{335F67F7-DE2E-FB8F-3856-A25C4116ECE2}"/>
          </ac:spMkLst>
        </pc:spChg>
        <pc:picChg chg="add mod">
          <ac:chgData name="Dipak Wani" userId="e55369f447e068c9" providerId="LiveId" clId="{6DC73962-71AA-4697-AA4F-67FD7AF84A76}" dt="2022-11-12T00:06:20.235" v="2382" actId="14100"/>
          <ac:picMkLst>
            <pc:docMk/>
            <pc:sldMk cId="4129187547" sldId="267"/>
            <ac:picMk id="7" creationId="{54FF1791-EFDD-26B1-0660-775DC21666AC}"/>
          </ac:picMkLst>
        </pc:picChg>
        <pc:picChg chg="add mod">
          <ac:chgData name="Dipak Wani" userId="e55369f447e068c9" providerId="LiveId" clId="{6DC73962-71AA-4697-AA4F-67FD7AF84A76}" dt="2022-11-12T00:06:26.073" v="2384" actId="14100"/>
          <ac:picMkLst>
            <pc:docMk/>
            <pc:sldMk cId="4129187547" sldId="267"/>
            <ac:picMk id="9" creationId="{7A381707-A89A-C77D-CE3E-CFC2707207CD}"/>
          </ac:picMkLst>
        </pc:picChg>
        <pc:picChg chg="add mod">
          <ac:chgData name="Dipak Wani" userId="e55369f447e068c9" providerId="LiveId" clId="{6DC73962-71AA-4697-AA4F-67FD7AF84A76}" dt="2022-11-12T00:07:19.560" v="2391" actId="1076"/>
          <ac:picMkLst>
            <pc:docMk/>
            <pc:sldMk cId="4129187547" sldId="267"/>
            <ac:picMk id="12" creationId="{CF1C9AD9-4D37-68E0-6410-E4D79F8C672C}"/>
          </ac:picMkLst>
        </pc:picChg>
        <pc:picChg chg="add mod">
          <ac:chgData name="Dipak Wani" userId="e55369f447e068c9" providerId="LiveId" clId="{6DC73962-71AA-4697-AA4F-67FD7AF84A76}" dt="2022-11-12T00:06:46.205" v="2386" actId="1076"/>
          <ac:picMkLst>
            <pc:docMk/>
            <pc:sldMk cId="4129187547" sldId="267"/>
            <ac:picMk id="13" creationId="{408E87B7-579F-58C5-A6AF-7DD1009F7762}"/>
          </ac:picMkLst>
        </pc:picChg>
        <pc:picChg chg="add mod">
          <ac:chgData name="Dipak Wani" userId="e55369f447e068c9" providerId="LiveId" clId="{6DC73962-71AA-4697-AA4F-67FD7AF84A76}" dt="2022-11-12T00:07:13.638" v="2390" actId="1076"/>
          <ac:picMkLst>
            <pc:docMk/>
            <pc:sldMk cId="4129187547" sldId="267"/>
            <ac:picMk id="15" creationId="{C5AB81D7-56C8-0204-45FC-D1F613B3B989}"/>
          </ac:picMkLst>
        </pc:picChg>
        <pc:picChg chg="add mod">
          <ac:chgData name="Dipak Wani" userId="e55369f447e068c9" providerId="LiveId" clId="{6DC73962-71AA-4697-AA4F-67FD7AF84A76}" dt="2022-11-12T00:07:13.638" v="2390" actId="1076"/>
          <ac:picMkLst>
            <pc:docMk/>
            <pc:sldMk cId="4129187547" sldId="267"/>
            <ac:picMk id="16" creationId="{CEFB6609-7F43-92C7-0A1E-66E6549803ED}"/>
          </ac:picMkLst>
        </pc:picChg>
      </pc:sldChg>
      <pc:sldMasterChg chg="modTransition modSldLayout">
        <pc:chgData name="Dipak Wani" userId="e55369f447e068c9" providerId="LiveId" clId="{6DC73962-71AA-4697-AA4F-67FD7AF84A76}" dt="2022-11-10T16:13:53.370" v="2333"/>
        <pc:sldMasterMkLst>
          <pc:docMk/>
          <pc:sldMasterMk cId="2183034233" sldId="2147483677"/>
        </pc:sldMasterMkLst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597280204" sldId="2147483678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2351319224" sldId="2147483679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3204473777" sldId="2147483680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1116081082" sldId="2147483681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3664210315" sldId="2147483682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2406189749" sldId="2147483683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2293868179" sldId="2147483684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3553959723" sldId="2147483685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1152995995" sldId="2147483686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3877401650" sldId="2147483687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3703772442" sldId="2147483688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2313632086" sldId="2147483689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561522373" sldId="2147483690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926182960" sldId="2147483691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1298940215" sldId="2147483692"/>
          </pc:sldLayoutMkLst>
        </pc:sldLayoutChg>
        <pc:sldLayoutChg chg="modTransition">
          <pc:chgData name="Dipak Wani" userId="e55369f447e068c9" providerId="LiveId" clId="{6DC73962-71AA-4697-AA4F-67FD7AF84A76}" dt="2022-11-10T16:13:53.370" v="2333"/>
          <pc:sldLayoutMkLst>
            <pc:docMk/>
            <pc:sldMasterMk cId="2183034233" sldId="2147483677"/>
            <pc:sldLayoutMk cId="1279255841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88C31A-E81B-B7E7-ADE1-53B2B6350A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1DA10-2D66-937D-86E4-E0BB39D5BE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D64B-9C1E-42DC-B53A-13AD64D4043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8166A-5477-E8F2-9A03-4D1856772C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BBDED-07F6-CABF-B9BB-D6B777B5DC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DF28-BCCD-4FCA-ADF4-0B55D8B88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0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F418-5415-4DDC-8738-16A189AC98D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54C5C-3939-4BA4-BEB8-2259262E4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84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A0D9-CD16-4B47-81E3-3A72A04E0A28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8020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D4-5201-4142-8AA2-1F44C6421BC0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016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2744-688B-41BA-9A04-40328618C5CF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77244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297-7802-4EE7-9469-CF4BBD671216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32086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D1F6-2F6D-4954-925D-A18634520B60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2237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B839-F31F-401E-A75E-62A07B37C5D1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8296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2681-FDF7-4543-AE83-9CDD8583D7AE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4021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C1F9-4EF7-4C31-B2F8-922B79A82AA9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5584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D296-738F-477F-829B-5764B115FF74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1922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C884-DCE4-4107-A433-4A7457898E4E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7377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C8C-6749-44C5-90FB-9B3F3D024F80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8108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E74C-23E9-41F9-BDCE-BFEFACB0FAF5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1031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CE4A-E195-4512-A437-1130052BD51F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897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6CDC-28DB-4083-A0CC-C8E1D9720322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6817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0444-3F81-4662-997B-46406A1581EE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5972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CD52-51D6-4D56-8EF2-2A392C3B5E37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959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73DE-4412-4F54-BA5D-DA3B6D4B742E}" type="datetime2">
              <a:rPr lang="en-IN" smtClean="0"/>
              <a:t>Saturday, 12 November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A3D743-3EA3-44CC-B797-3A6FBCF1B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cover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course-deep-learning-withtensorflow-and-keras/" TargetMode="External"/><Relationship Id="rId2" Type="http://schemas.openxmlformats.org/officeDocument/2006/relationships/hyperlink" Target="https://pyimagesearch.com/2020/05/04/covid-19-face-mask-detector-with-opencvkerastensorflow-and-deep-learning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447929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477870" y="212822"/>
            <a:ext cx="351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Avishkar</a:t>
            </a:r>
            <a:r>
              <a:rPr lang="en-IN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51EFB-82B7-0548-652E-28B2F97EF63B}"/>
              </a:ext>
            </a:extLst>
          </p:cNvPr>
          <p:cNvSpPr txBox="1"/>
          <p:nvPr/>
        </p:nvSpPr>
        <p:spPr>
          <a:xfrm flipH="1">
            <a:off x="541244" y="1323919"/>
            <a:ext cx="11109512" cy="201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i="0" u="none" strike="noStrike" baseline="0" dirty="0">
                <a:solidFill>
                  <a:srgbClr val="FF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“REAL TIME FACE MASK DETECTION &amp; MENTAL STRESS DETECTION USING FACIAL EXPRESSION.”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4235824" y="4149086"/>
            <a:ext cx="4688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 Area: </a:t>
            </a:r>
            <a:r>
              <a:rPr lang="en-I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Pure Science</a:t>
            </a:r>
          </a:p>
          <a:p>
            <a:pPr algn="ctr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I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endParaRPr lang="en-I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48B047-A8DE-4F50-5C6B-706A795C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35" y="4202167"/>
            <a:ext cx="2553235" cy="1384994"/>
          </a:xfrm>
          <a:prstGeom prst="rect">
            <a:avLst/>
          </a:prstGeom>
        </p:spPr>
      </p:pic>
      <p:pic>
        <p:nvPicPr>
          <p:cNvPr id="25" name="Picture 24" descr="A doll with a hat&#10;&#10;Description automatically generated with low confidence">
            <a:extLst>
              <a:ext uri="{FF2B5EF4-FFF2-40B4-BE49-F238E27FC236}">
                <a16:creationId xmlns:a16="http://schemas.microsoft.com/office/drawing/2014/main" id="{F3D8CB82-5249-8F02-AAB1-E1F7757F4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r="12330"/>
          <a:stretch/>
        </p:blipFill>
        <p:spPr>
          <a:xfrm>
            <a:off x="8684559" y="4130113"/>
            <a:ext cx="1470212" cy="14307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FB1586-38EB-889A-BDA8-C28C9F21DB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7"/>
          <a:stretch/>
        </p:blipFill>
        <p:spPr>
          <a:xfrm>
            <a:off x="10154771" y="4126183"/>
            <a:ext cx="1586753" cy="14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10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212822"/>
            <a:ext cx="351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References:-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2187388" y="1422129"/>
            <a:ext cx="9206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IN" sz="2400" b="1" i="1" u="none" strike="noStrike" baseline="0" dirty="0">
                <a:latin typeface="NunitoSans-SemiBoldItalic"/>
                <a:hlinkClick r:id="rId2"/>
              </a:rPr>
              <a:t>https://pyimagesearch.com/2020/05/04/covid-19-face-mask-detector-with-opencvkerastensorflow-and-deep-learning/</a:t>
            </a:r>
            <a:endParaRPr lang="en-IN" sz="2400" b="1" i="1" u="none" strike="noStrike" baseline="0" dirty="0">
              <a:latin typeface="NunitoSans-SemiBoldItalic"/>
            </a:endParaRPr>
          </a:p>
          <a:p>
            <a:pPr marL="514350" indent="-514350" algn="l">
              <a:buFont typeface="+mj-lt"/>
              <a:buAutoNum type="romanUcPeriod"/>
            </a:pPr>
            <a:endParaRPr lang="en-IN" sz="2400" b="1" i="1" u="none" strike="noStrike" baseline="0" dirty="0">
              <a:latin typeface="NunitoSans-SemiBoldItalic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IN" sz="2400" b="1" i="1" u="none" strike="noStrike" baseline="0" dirty="0">
                <a:latin typeface="NunitoSans-SemiBoldItalic"/>
                <a:hlinkClick r:id="rId3"/>
              </a:rPr>
              <a:t>https://opencv.org/course-deep-learning-withtensorflow-and-keras/</a:t>
            </a:r>
            <a:endParaRPr lang="en-IN" sz="2400" b="1" i="1" u="none" strike="noStrike" baseline="0" dirty="0">
              <a:latin typeface="NunitoSans-SemiBoldItalic"/>
            </a:endParaRPr>
          </a:p>
          <a:p>
            <a:pPr marL="514350" indent="-514350" algn="l">
              <a:buFont typeface="+mj-lt"/>
              <a:buAutoNum type="romanUcPeriod"/>
            </a:pPr>
            <a:endParaRPr lang="en-IN" sz="2400" b="1" i="1" u="none" strike="noStrike" baseline="0" dirty="0">
              <a:latin typeface="NunitoSans-SemiBoldItalic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IN" sz="2400" b="1" i="1" u="none" strike="noStrike" baseline="0" dirty="0">
                <a:latin typeface="NunitoSans-SemiBoldItalic"/>
              </a:rPr>
              <a:t>S. Gupta, “Facial emotion recognition in real time</a:t>
            </a:r>
            <a:r>
              <a:rPr lang="en-IN" sz="2400" b="1" i="1" dirty="0">
                <a:latin typeface="NunitoSans-SemiBoldItalic"/>
              </a:rPr>
              <a:t> </a:t>
            </a:r>
            <a:r>
              <a:rPr lang="en-US" sz="2400" b="1" i="1" u="none" strike="noStrike" baseline="0" dirty="0">
                <a:latin typeface="NunitoSans-SemiBoldItalic"/>
              </a:rPr>
              <a:t>and static images,” Jan. 2018.</a:t>
            </a:r>
          </a:p>
          <a:p>
            <a:pPr marL="514350" indent="-514350" algn="l">
              <a:buFont typeface="+mj-lt"/>
              <a:buAutoNum type="romanUcPeriod"/>
            </a:pPr>
            <a:endParaRPr lang="en-US" sz="2400" b="1" i="1" u="none" strike="noStrike" baseline="0" dirty="0">
              <a:latin typeface="NunitoSans-SemiBoldItalic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sz="2400" b="1" i="1" u="none" strike="noStrike" baseline="0" dirty="0">
                <a:latin typeface="NunitoSans-SemiBoldItalic"/>
              </a:rPr>
              <a:t>B. Qin and D. LI, “Identifying Facemask wearing</a:t>
            </a:r>
            <a:r>
              <a:rPr lang="en-US" sz="2400" b="1" i="1" dirty="0">
                <a:latin typeface="NunitoSans-SemiBoldItalic"/>
              </a:rPr>
              <a:t> </a:t>
            </a:r>
            <a:r>
              <a:rPr lang="en-IN" sz="2400" b="1" i="1" u="none" strike="noStrike" baseline="0" dirty="0">
                <a:latin typeface="NunitoSans-SemiBoldItalic"/>
              </a:rPr>
              <a:t>Condition Using Image Super resolution with Classification Network to Prevent COVID-19”, Research Square platform LLC, May 2020.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18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11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EA333D-7CCB-BB3A-DD1E-04E3ED5835A9}"/>
              </a:ext>
            </a:extLst>
          </p:cNvPr>
          <p:cNvSpPr/>
          <p:nvPr/>
        </p:nvSpPr>
        <p:spPr>
          <a:xfrm>
            <a:off x="2859531" y="2753578"/>
            <a:ext cx="736919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Subheading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35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256494"/>
            <a:ext cx="351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2187388" y="1274003"/>
            <a:ext cx="9502588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and Architecture :-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Application:-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Conclusion:-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14416853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3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280629"/>
            <a:ext cx="351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Objective:-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1847924" y="1232123"/>
            <a:ext cx="95617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 a system to detect whether someone is wearing a mask or not in a smart city network.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real time recognition system that tracks a person's mood and find out he has mental stress or not.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used for the purpose of Security- like Track down criminals &amp; terrorist, Authentication-at entrance and Surveillance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Keywords: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62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4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317215"/>
            <a:ext cx="815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2061883" y="1124950"/>
            <a:ext cx="950258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Face Mask Detection:- </a:t>
            </a:r>
          </a:p>
          <a:p>
            <a:pPr algn="just"/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</a:t>
            </a:r>
            <a:r>
              <a:rPr lang="en-IN" sz="28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to detect </a:t>
            </a:r>
            <a:r>
              <a:rPr lang="en-US" sz="28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in the real world and then determining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wearing a mask or not 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mainly works with face detection. The algorithm requires a lot of training datasets the image which contain faces as positive dataset and images without faces as negative datasets.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123BF-6E0A-8AC4-A789-27C0638C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06" y="4568677"/>
            <a:ext cx="3068824" cy="16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585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5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335933"/>
            <a:ext cx="921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2187388" y="1040073"/>
            <a:ext cx="95025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Mental Stress Detection:-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proposing an application that is capable of determining human emotion.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Emotion Detection or facial expression, we can find out whether he has mental stress or not. Explanation : If he/she is happy the have no mental stress and if he/she is sad then they  have mental stress.  </a:t>
            </a: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oll with a hat&#10;&#10;Description automatically generated with low confidence">
            <a:extLst>
              <a:ext uri="{FF2B5EF4-FFF2-40B4-BE49-F238E27FC236}">
                <a16:creationId xmlns:a16="http://schemas.microsoft.com/office/drawing/2014/main" id="{D83DF7AC-18EB-49C8-CAF1-23A3BE83CA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r="12330"/>
          <a:stretch/>
        </p:blipFill>
        <p:spPr>
          <a:xfrm>
            <a:off x="5322794" y="4548397"/>
            <a:ext cx="1887601" cy="1836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D0A7F-A498-4EEB-DA48-1CA4EF5B8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7"/>
          <a:stretch/>
        </p:blipFill>
        <p:spPr>
          <a:xfrm>
            <a:off x="7210395" y="4548397"/>
            <a:ext cx="2037228" cy="18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9746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6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367553" y="256494"/>
            <a:ext cx="972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&amp; 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1931442" y="3677184"/>
            <a:ext cx="5634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and angle between these points calculates the category of emotion and gives the percentage (ranges from 0to 100) of facial expression on the user’s 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35166-BDB6-4E64-C633-D4F5D134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18" y="3213031"/>
            <a:ext cx="4210517" cy="32297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DF416A-A641-4EE6-DB7F-16397E77EC0C}"/>
              </a:ext>
            </a:extLst>
          </p:cNvPr>
          <p:cNvSpPr/>
          <p:nvPr/>
        </p:nvSpPr>
        <p:spPr>
          <a:xfrm>
            <a:off x="2521468" y="1084299"/>
            <a:ext cx="2070847" cy="707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Webcam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EEFF1-E765-64EC-1EF9-5B62064541B3}"/>
              </a:ext>
            </a:extLst>
          </p:cNvPr>
          <p:cNvSpPr/>
          <p:nvPr/>
        </p:nvSpPr>
        <p:spPr>
          <a:xfrm>
            <a:off x="4905285" y="1084299"/>
            <a:ext cx="2070847" cy="707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detect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E1DD-BE14-0B27-7492-A9E1DD5D8E8F}"/>
              </a:ext>
            </a:extLst>
          </p:cNvPr>
          <p:cNvSpPr/>
          <p:nvPr/>
        </p:nvSpPr>
        <p:spPr>
          <a:xfrm>
            <a:off x="7288306" y="1088180"/>
            <a:ext cx="2070847" cy="707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6B2F8-AC16-7667-2E15-25D2EDB28BB6}"/>
              </a:ext>
            </a:extLst>
          </p:cNvPr>
          <p:cNvSpPr/>
          <p:nvPr/>
        </p:nvSpPr>
        <p:spPr>
          <a:xfrm>
            <a:off x="2521468" y="2303955"/>
            <a:ext cx="2070847" cy="707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message/beep alert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702A7-DF32-2766-114A-6092C9768BFE}"/>
              </a:ext>
            </a:extLst>
          </p:cNvPr>
          <p:cNvSpPr/>
          <p:nvPr/>
        </p:nvSpPr>
        <p:spPr>
          <a:xfrm>
            <a:off x="4905285" y="2306018"/>
            <a:ext cx="2070847" cy="707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persons mask and facial expression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801E7-87E1-3D31-934C-56A75A075D7D}"/>
              </a:ext>
            </a:extLst>
          </p:cNvPr>
          <p:cNvSpPr/>
          <p:nvPr/>
        </p:nvSpPr>
        <p:spPr>
          <a:xfrm>
            <a:off x="7288306" y="2303955"/>
            <a:ext cx="2070847" cy="707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CA2DA-C4FA-F91E-2A66-2FE5ECC581F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592315" y="1438218"/>
            <a:ext cx="312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32B715-007B-6D6C-4D54-37E7BDBFDF1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976132" y="1438218"/>
            <a:ext cx="312174" cy="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3CB1C-7620-FA10-2F86-A6B3B067607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8323730" y="1796017"/>
            <a:ext cx="0" cy="507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87A41-0874-2290-2A02-A0A62E8743E5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6976132" y="2657874"/>
            <a:ext cx="312174" cy="2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44AE0-5E71-4628-A8C5-931FF227774A}"/>
              </a:ext>
            </a:extLst>
          </p:cNvPr>
          <p:cNvCxnSpPr>
            <a:cxnSpLocks/>
          </p:cNvCxnSpPr>
          <p:nvPr/>
        </p:nvCxnSpPr>
        <p:spPr>
          <a:xfrm flipH="1" flipV="1">
            <a:off x="4592315" y="2657873"/>
            <a:ext cx="312970" cy="2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1816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7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510988" y="228743"/>
            <a:ext cx="510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42DA0-1794-507E-72E8-B255EC10331F}"/>
              </a:ext>
            </a:extLst>
          </p:cNvPr>
          <p:cNvSpPr txBox="1"/>
          <p:nvPr/>
        </p:nvSpPr>
        <p:spPr>
          <a:xfrm>
            <a:off x="2209800" y="1519474"/>
            <a:ext cx="91708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refers to detect whether a person is wearing a mask or not. </a:t>
            </a:r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implementation can be used in various </a:t>
            </a: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and platforms.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improves surveillance efforts and helps track down criminals and terrorists.</a:t>
            </a:r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very effective in the field of </a:t>
            </a: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a technology that can benefit society, including increasing safety and security, preventing crimes, and reducing human interaction.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048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8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5F67F7-DE2E-FB8F-3856-A25C4116ECE2}"/>
              </a:ext>
            </a:extLst>
          </p:cNvPr>
          <p:cNvSpPr txBox="1"/>
          <p:nvPr/>
        </p:nvSpPr>
        <p:spPr>
          <a:xfrm>
            <a:off x="510988" y="228743"/>
            <a:ext cx="510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F1791-EFDD-26B1-0660-775DC216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1" y="1030962"/>
            <a:ext cx="3928443" cy="310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81707-A89A-C77D-CE3E-CFC27072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55" y="3177302"/>
            <a:ext cx="3960498" cy="3165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C9AD9-4D37-68E0-6410-E4D79F8C6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62" y="1921264"/>
            <a:ext cx="2761673" cy="3015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8E87B7-579F-58C5-A6AF-7DD1009F7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82" y="4619371"/>
            <a:ext cx="2553235" cy="1384994"/>
          </a:xfrm>
          <a:prstGeom prst="rect">
            <a:avLst/>
          </a:prstGeom>
        </p:spPr>
      </p:pic>
      <p:pic>
        <p:nvPicPr>
          <p:cNvPr id="15" name="Picture 14" descr="A doll with a hat&#10;&#10;Description automatically generated with low confidence">
            <a:extLst>
              <a:ext uri="{FF2B5EF4-FFF2-40B4-BE49-F238E27FC236}">
                <a16:creationId xmlns:a16="http://schemas.microsoft.com/office/drawing/2014/main" id="{C5AB81D7-56C8-0204-45FC-D1F613B3B9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r="12330"/>
          <a:stretch/>
        </p:blipFill>
        <p:spPr>
          <a:xfrm>
            <a:off x="8352865" y="1331641"/>
            <a:ext cx="1470212" cy="14307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FB6609-7F43-92C7-0A1E-66E654980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7"/>
          <a:stretch/>
        </p:blipFill>
        <p:spPr>
          <a:xfrm>
            <a:off x="9823077" y="1327711"/>
            <a:ext cx="1586753" cy="14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A429-7778-7F6C-9DB0-22A1B9C8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765" y="4529539"/>
            <a:ext cx="779767" cy="365125"/>
          </a:xfrm>
        </p:spPr>
        <p:txBody>
          <a:bodyPr/>
          <a:lstStyle/>
          <a:p>
            <a:fld id="{89A3D743-3EA3-44CC-B797-3A6FBCF1BF10}" type="slidenum">
              <a:rPr lang="en-I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9</a:t>
            </a:fld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65F0-4A71-822D-9B72-DCEAD6A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8953" y="6487604"/>
            <a:ext cx="2780647" cy="370396"/>
          </a:xfrm>
        </p:spPr>
        <p:txBody>
          <a:bodyPr/>
          <a:lstStyle/>
          <a:p>
            <a:fld id="{138BAAB8-23AB-4489-900A-BEADAF880435}" type="datetime2">
              <a:rPr lang="en-IN" sz="1200" b="1" smtClean="0"/>
              <a:t>Saturday, 12 November 2022</a:t>
            </a:fld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7BE306-B628-D034-B914-50883550F3D5}"/>
              </a:ext>
            </a:extLst>
          </p:cNvPr>
          <p:cNvCxnSpPr>
            <a:cxnSpLocks/>
          </p:cNvCxnSpPr>
          <p:nvPr/>
        </p:nvCxnSpPr>
        <p:spPr>
          <a:xfrm>
            <a:off x="1389529" y="6487604"/>
            <a:ext cx="105604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6D115-A195-01D4-D6AC-6C0504333FBC}"/>
              </a:ext>
            </a:extLst>
          </p:cNvPr>
          <p:cNvCxnSpPr>
            <a:cxnSpLocks/>
          </p:cNvCxnSpPr>
          <p:nvPr/>
        </p:nvCxnSpPr>
        <p:spPr>
          <a:xfrm>
            <a:off x="430306" y="911556"/>
            <a:ext cx="11519647" cy="9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1EED7-FE3F-B71D-1BDB-6879D881903D}"/>
              </a:ext>
            </a:extLst>
          </p:cNvPr>
          <p:cNvSpPr txBox="1"/>
          <p:nvPr/>
        </p:nvSpPr>
        <p:spPr>
          <a:xfrm>
            <a:off x="430306" y="212822"/>
            <a:ext cx="351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Conclusion:-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D8A1-ACB4-CC55-38CC-2C14C1CFF420}"/>
              </a:ext>
            </a:extLst>
          </p:cNvPr>
          <p:cNvSpPr txBox="1"/>
          <p:nvPr/>
        </p:nvSpPr>
        <p:spPr>
          <a:xfrm flipH="1">
            <a:off x="1891554" y="1285117"/>
            <a:ext cx="9861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technology is growing with surging trends, we have a novel face mask detector which can possibly contribute to the public health care department. he/she  has mental stress  or not  he can find out by his emotion.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very effective in the field of </a:t>
            </a:r>
            <a:r>
              <a:rPr lang="en-IN" sz="2800" i="0" u="none" strike="noStrike" baseline="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for security purpose about terrorism in public area.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1400" i="0" u="none" strike="noStrike" baseline="0" dirty="0">
              <a:solidFill>
                <a:srgbClr val="27272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future, this app can be developed so that it is compatible on multiple platforms. The emotion can be used as an input in order to achieve a variety of outputs based on the requirements.</a:t>
            </a: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319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586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NunitoSans-SemiBoldItalic</vt:lpstr>
      <vt:lpstr>Sitka Subheading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Dipak Wani</dc:creator>
  <cp:lastModifiedBy>Dipak Wani</cp:lastModifiedBy>
  <cp:revision>3</cp:revision>
  <dcterms:created xsi:type="dcterms:W3CDTF">2022-11-09T16:14:12Z</dcterms:created>
  <dcterms:modified xsi:type="dcterms:W3CDTF">2022-11-12T00:07:27Z</dcterms:modified>
</cp:coreProperties>
</file>