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01Rupal/Stenography_AIC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Rupal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Porwal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Rupal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Porwal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Devi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Ahilya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University, Indore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School of Computer Science &amp; IT,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Davv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</a:t>
            </a:r>
            <a:r>
              <a:rPr lang="en-IN" sz="1800" b="1" dirty="0">
                <a:solidFill>
                  <a:schemeClr val="accent1"/>
                </a:solidFill>
              </a:rPr>
              <a:t>Advanced Encryption Techniques</a:t>
            </a:r>
            <a:r>
              <a:rPr lang="en-IN" dirty="0"/>
              <a:t>: Integrate stronger cryptographic algorithms (AES, RSA) to enhance security beyond basic steganography.</a:t>
            </a:r>
          </a:p>
          <a:p>
            <a:pPr marL="0" indent="0">
              <a:buNone/>
            </a:pPr>
            <a:r>
              <a:rPr lang="en-IN" dirty="0"/>
              <a:t>2.</a:t>
            </a:r>
            <a:r>
              <a:rPr lang="en-IN" b="1" dirty="0"/>
              <a:t> </a:t>
            </a:r>
            <a:r>
              <a:rPr lang="en-IN" sz="1800" b="1" dirty="0">
                <a:solidFill>
                  <a:schemeClr val="accent1"/>
                </a:solidFill>
              </a:rPr>
              <a:t>AI-Powered Steganography</a:t>
            </a:r>
            <a:r>
              <a:rPr lang="en-IN" b="1" dirty="0"/>
              <a:t>:</a:t>
            </a:r>
            <a:r>
              <a:rPr lang="en-US" dirty="0"/>
              <a:t>Use </a:t>
            </a:r>
            <a:r>
              <a:rPr lang="en-US" b="1" dirty="0"/>
              <a:t>machine learning</a:t>
            </a:r>
            <a:r>
              <a:rPr lang="en-US" dirty="0"/>
              <a:t> to improve data hiding efficiency and make detection even harder.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IN" dirty="0"/>
              <a:t> </a:t>
            </a:r>
            <a:r>
              <a:rPr lang="en-IN" sz="1800" b="1" dirty="0">
                <a:solidFill>
                  <a:schemeClr val="accent1"/>
                </a:solidFill>
              </a:rPr>
              <a:t>Support for Multiple File Formats</a:t>
            </a:r>
            <a:r>
              <a:rPr lang="en-IN" dirty="0"/>
              <a:t>:</a:t>
            </a:r>
            <a:r>
              <a:rPr lang="en-US" dirty="0"/>
              <a:t>Extend beyond images to support </a:t>
            </a:r>
            <a:r>
              <a:rPr lang="en-US" b="1" dirty="0"/>
              <a:t>audio, video, and PDF steganography</a:t>
            </a:r>
            <a:r>
              <a:rPr lang="en-US" dirty="0"/>
              <a:t> for broader applications.</a:t>
            </a:r>
          </a:p>
          <a:p>
            <a:pPr marL="0" indent="0">
              <a:buNone/>
            </a:pPr>
            <a:r>
              <a:rPr lang="en-US" dirty="0"/>
              <a:t>4.</a:t>
            </a:r>
            <a:r>
              <a:rPr lang="en-IN" dirty="0"/>
              <a:t> </a:t>
            </a:r>
            <a:r>
              <a:rPr lang="en-IN" sz="1800" b="1" dirty="0">
                <a:solidFill>
                  <a:schemeClr val="accent1"/>
                </a:solidFill>
              </a:rPr>
              <a:t>Real-Time Steganographic Messaging</a:t>
            </a:r>
            <a:r>
              <a:rPr lang="en-US" dirty="0"/>
              <a:t>:Develop a </a:t>
            </a:r>
            <a:r>
              <a:rPr lang="en-US" b="1" dirty="0"/>
              <a:t>mobile or web-based chat application</a:t>
            </a:r>
            <a:r>
              <a:rPr lang="en-US" dirty="0"/>
              <a:t> that enables real-time encrypted communication via images.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 a </a:t>
            </a:r>
            <a:r>
              <a:rPr lang="en-US" b="1" dirty="0">
                <a:solidFill>
                  <a:schemeClr val="accent1"/>
                </a:solidFill>
              </a:rPr>
              <a:t>steganography-based system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allows users to </a:t>
            </a:r>
            <a:r>
              <a:rPr lang="en-US" b="1" dirty="0">
                <a:solidFill>
                  <a:schemeClr val="accent1"/>
                </a:solidFill>
              </a:rPr>
              <a:t>hide a secret message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within an </a:t>
            </a:r>
            <a:r>
              <a:rPr lang="en-US" dirty="0">
                <a:solidFill>
                  <a:schemeClr val="accent1"/>
                </a:solidFill>
              </a:rPr>
              <a:t>image</a:t>
            </a:r>
            <a:r>
              <a:rPr lang="en-US" dirty="0"/>
              <a:t> (encryption) and later </a:t>
            </a:r>
            <a:r>
              <a:rPr lang="en-US" b="1" dirty="0"/>
              <a:t>retrieve the hidden message</a:t>
            </a:r>
            <a:r>
              <a:rPr lang="en-US" dirty="0"/>
              <a:t> (decryption) while ensuring data security.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On Encryption Side :</a:t>
            </a:r>
            <a:r>
              <a:rPr lang="en-US" dirty="0"/>
              <a:t> Embed a text message within an image by modifying pixel values without significantly altering the 				image’s appearance.</a:t>
            </a:r>
          </a:p>
          <a:p>
            <a:pPr marL="0" indent="0">
              <a:buNone/>
            </a:pPr>
            <a:r>
              <a:rPr lang="en-US" b="1" dirty="0"/>
              <a:t>On Decryption Side :</a:t>
            </a:r>
            <a:r>
              <a:rPr lang="en-US" dirty="0"/>
              <a:t> Extract the hidden message from the modified image using a predefined passcode.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Programming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Language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Java Programming</a:t>
            </a:r>
            <a:r>
              <a:rPr lang="en-US" dirty="0"/>
              <a:t> for encryption and decryption logic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Libraries &amp; APIs</a:t>
            </a:r>
            <a:r>
              <a:rPr lang="en-IN" b="1" dirty="0"/>
              <a:t>: </a:t>
            </a:r>
          </a:p>
          <a:p>
            <a:pPr marL="0" indent="0">
              <a:buNone/>
            </a:pPr>
            <a:r>
              <a:rPr lang="en-IN" b="1" dirty="0"/>
              <a:t>			</a:t>
            </a:r>
            <a:r>
              <a:rPr lang="en-IN" b="1" dirty="0" err="1"/>
              <a:t>javax.imageio.ImageIO</a:t>
            </a:r>
            <a:r>
              <a:rPr lang="en-IN" b="1" dirty="0"/>
              <a:t> </a:t>
            </a:r>
            <a:r>
              <a:rPr lang="en-IN" dirty="0"/>
              <a:t>for image processing.</a:t>
            </a:r>
          </a:p>
          <a:p>
            <a:pPr marL="0" indent="0">
              <a:buNone/>
            </a:pPr>
            <a:r>
              <a:rPr lang="en-IN" b="1" dirty="0"/>
              <a:t>			</a:t>
            </a:r>
            <a:r>
              <a:rPr lang="en-IN" b="1" dirty="0" err="1"/>
              <a:t>java.awt.image.BufferedImage</a:t>
            </a:r>
            <a:r>
              <a:rPr lang="en-IN" b="1" dirty="0"/>
              <a:t> </a:t>
            </a:r>
            <a:r>
              <a:rPr lang="en-IN" dirty="0"/>
              <a:t>for reading/writing pixel data.</a:t>
            </a:r>
          </a:p>
          <a:p>
            <a:pPr marL="0" indent="0">
              <a:buNone/>
            </a:pPr>
            <a:r>
              <a:rPr lang="en-IN" b="1" dirty="0"/>
              <a:t>			</a:t>
            </a:r>
            <a:r>
              <a:rPr lang="en-IN" b="1" dirty="0" err="1"/>
              <a:t>java.io.File</a:t>
            </a:r>
            <a:r>
              <a:rPr lang="en-IN" b="1" dirty="0"/>
              <a:t> </a:t>
            </a:r>
            <a:r>
              <a:rPr lang="en-IN" dirty="0"/>
              <a:t>for File handling.</a:t>
            </a: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Platform</a:t>
            </a:r>
            <a:r>
              <a:rPr lang="en-IN" dirty="0"/>
              <a:t>: </a:t>
            </a:r>
            <a:r>
              <a:rPr lang="en-IN" b="1" dirty="0"/>
              <a:t>Windows</a:t>
            </a:r>
            <a:r>
              <a:rPr lang="en-IN" dirty="0"/>
              <a:t> Operating System, </a:t>
            </a:r>
            <a:r>
              <a:rPr lang="en-US" b="1" dirty="0"/>
              <a:t>Java Runtime Environment (JRE)</a:t>
            </a:r>
            <a:r>
              <a:rPr lang="en-US" dirty="0"/>
              <a:t> To execute the Java Source program and </a:t>
            </a:r>
            <a:r>
              <a:rPr lang="en-IN" b="1" dirty="0"/>
              <a:t>VS Code</a:t>
            </a:r>
            <a:r>
              <a:rPr lang="en-IN" dirty="0"/>
              <a:t> for 			development as 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The Project has the Following WOW features</a:t>
            </a:r>
          </a:p>
          <a:p>
            <a:pPr marL="0" indent="0">
              <a:buNone/>
            </a:pPr>
            <a:r>
              <a:rPr lang="en-IN" sz="2000" dirty="0"/>
              <a:t>1.</a:t>
            </a:r>
            <a:r>
              <a:rPr lang="en-IN" sz="2000" b="1" dirty="0">
                <a:solidFill>
                  <a:schemeClr val="accent1"/>
                </a:solidFill>
              </a:rPr>
              <a:t>Image-Based Steganography</a:t>
            </a:r>
            <a:r>
              <a:rPr lang="en-IN" sz="2000" dirty="0"/>
              <a:t>: </a:t>
            </a:r>
            <a:r>
              <a:rPr lang="en-US" sz="2000" dirty="0"/>
              <a:t>Unlike traditional text or file encryption, this project hides messages within an image’s </a:t>
            </a:r>
            <a:r>
              <a:rPr lang="en-US" sz="2000" b="1" dirty="0"/>
              <a:t>pixel values</a:t>
            </a:r>
            <a:r>
              <a:rPr lang="en-US" sz="2000" dirty="0"/>
              <a:t>, making the data almost undetectable.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</a:rPr>
              <a:t>2.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1"/>
                </a:solidFill>
              </a:rPr>
              <a:t>Passcode Protection</a:t>
            </a:r>
            <a:r>
              <a:rPr lang="en-IN" sz="2000" dirty="0"/>
              <a:t>: </a:t>
            </a:r>
            <a:r>
              <a:rPr lang="en-US" sz="2000" dirty="0"/>
              <a:t>Only users with the correct passcode can decrypt and retrieve the hidden message, adding an extra layer of security.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</a:rPr>
              <a:t>3.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1"/>
                </a:solidFill>
              </a:rPr>
              <a:t>Customizable &amp; Scalable</a:t>
            </a:r>
            <a:r>
              <a:rPr lang="en-US" sz="2000" dirty="0"/>
              <a:t>: The project can be extended to support different image formats, larger messages, and stronger encryption algorithms.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</a:rPr>
              <a:t>4.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1"/>
                </a:solidFill>
              </a:rPr>
              <a:t>Cross-Platform Compatibility</a:t>
            </a:r>
            <a:r>
              <a:rPr lang="en-IN" sz="2000" dirty="0"/>
              <a:t>: </a:t>
            </a:r>
            <a:r>
              <a:rPr lang="en-US" sz="2000" dirty="0"/>
              <a:t>Runs on </a:t>
            </a:r>
            <a:r>
              <a:rPr lang="en-US" sz="2000" b="1" dirty="0"/>
              <a:t>Windows, macOS, and Linux</a:t>
            </a:r>
            <a:r>
              <a:rPr lang="en-US" sz="2000" dirty="0"/>
              <a:t> with just Java and no need for specialized hardware.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</a:rPr>
              <a:t>5.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1"/>
                </a:solidFill>
              </a:rPr>
              <a:t>Minimal Data Distortion</a:t>
            </a:r>
            <a:r>
              <a:rPr lang="en-IN" sz="2000" dirty="0"/>
              <a:t>:</a:t>
            </a:r>
            <a:r>
              <a:rPr lang="en-US" sz="2000" dirty="0"/>
              <a:t>The encryption process modifies pixel values </a:t>
            </a:r>
            <a:r>
              <a:rPr lang="en-US" sz="2000" b="1" dirty="0"/>
              <a:t>without significantly changing the image’s appearance</a:t>
            </a:r>
            <a:r>
              <a:rPr lang="en-US" sz="2000" dirty="0"/>
              <a:t>, ensuring secrecy.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2"/>
                </a:solidFill>
              </a:rPr>
              <a:t>End Users of This Application </a:t>
            </a:r>
          </a:p>
          <a:p>
            <a:pPr marL="0" indent="0">
              <a:buNone/>
            </a:pPr>
            <a:r>
              <a:rPr lang="en-IN" sz="1800" dirty="0"/>
              <a:t>1.</a:t>
            </a:r>
            <a:r>
              <a:rPr lang="en-IN" sz="1800" b="1" dirty="0">
                <a:solidFill>
                  <a:schemeClr val="accent1"/>
                </a:solidFill>
              </a:rPr>
              <a:t>Government &amp; </a:t>
            </a:r>
            <a:r>
              <a:rPr lang="en-IN" sz="1800" b="1" dirty="0" err="1">
                <a:solidFill>
                  <a:schemeClr val="accent1"/>
                </a:solidFill>
              </a:rPr>
              <a:t>Defense</a:t>
            </a:r>
            <a:r>
              <a:rPr lang="en-IN" sz="1800" b="1" dirty="0">
                <a:solidFill>
                  <a:schemeClr val="accent1"/>
                </a:solidFill>
              </a:rPr>
              <a:t> Agencies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  <a:r>
              <a:rPr lang="en-US" sz="1800" dirty="0"/>
              <a:t>Used for covert communication and secure data transmission without raising suspicion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2. </a:t>
            </a:r>
            <a:r>
              <a:rPr lang="en-IN" sz="2000" b="1" dirty="0">
                <a:solidFill>
                  <a:schemeClr val="accent1"/>
                </a:solidFill>
              </a:rPr>
              <a:t>Cybersecurity Professionals &amp; Ethical Hackers</a:t>
            </a:r>
            <a:r>
              <a:rPr lang="en-US" sz="1800" b="1" dirty="0"/>
              <a:t>: </a:t>
            </a:r>
            <a:r>
              <a:rPr lang="en-US" sz="1800" dirty="0"/>
              <a:t>C</a:t>
            </a:r>
            <a:r>
              <a:rPr lang="en-US" sz="2000" dirty="0"/>
              <a:t>an test and analyze </a:t>
            </a:r>
            <a:r>
              <a:rPr lang="en-US" sz="2000" b="1" dirty="0"/>
              <a:t>steganographic techniques</a:t>
            </a:r>
            <a:r>
              <a:rPr lang="en-US" sz="2000" dirty="0"/>
              <a:t> for security research and digital forensics.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3.</a:t>
            </a:r>
            <a:r>
              <a:rPr lang="en-IN" sz="2000" b="1" dirty="0">
                <a:solidFill>
                  <a:schemeClr val="accent1"/>
                </a:solidFill>
              </a:rPr>
              <a:t>Individuals &amp; Privacy Enthusiasts</a:t>
            </a:r>
            <a:r>
              <a:rPr lang="en-US" sz="2000" b="1" dirty="0">
                <a:solidFill>
                  <a:schemeClr val="accent1"/>
                </a:solidFill>
              </a:rPr>
              <a:t>:</a:t>
            </a:r>
            <a:r>
              <a:rPr lang="en-US" sz="2000" dirty="0"/>
              <a:t>People who want to securely hide personal or sensitive information within images for private communication.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4.</a:t>
            </a:r>
            <a:r>
              <a:rPr lang="en-IN" sz="2000" b="1" dirty="0">
                <a:solidFill>
                  <a:schemeClr val="accent1"/>
                </a:solidFill>
              </a:rPr>
              <a:t>Organizations &amp; Businesses </a:t>
            </a:r>
            <a:r>
              <a:rPr lang="en-US" sz="2000" dirty="0"/>
              <a:t>:Companies can use it for </a:t>
            </a:r>
            <a:r>
              <a:rPr lang="en-US" sz="2000" b="1" dirty="0"/>
              <a:t>secure watermarking</a:t>
            </a:r>
            <a:r>
              <a:rPr lang="en-US" sz="2000" dirty="0"/>
              <a:t>, document verification, and intellectual property protection.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DF41B-2AA3-1EBD-411E-7DB74E347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23" y="1247679"/>
            <a:ext cx="5427406" cy="29834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92460-6BE6-009D-2143-AEB1073A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75" y="956947"/>
            <a:ext cx="5647202" cy="3274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F7C41-56D1-4650-241F-8E1240D858A4}"/>
              </a:ext>
            </a:extLst>
          </p:cNvPr>
          <p:cNvSpPr txBox="1"/>
          <p:nvPr/>
        </p:nvSpPr>
        <p:spPr>
          <a:xfrm>
            <a:off x="1474839" y="878347"/>
            <a:ext cx="328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Image_Encryption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994E-C798-99AB-FDC0-DEE4C3F795D1}"/>
              </a:ext>
            </a:extLst>
          </p:cNvPr>
          <p:cNvSpPr txBox="1"/>
          <p:nvPr/>
        </p:nvSpPr>
        <p:spPr>
          <a:xfrm>
            <a:off x="7143136" y="541788"/>
            <a:ext cx="328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Image_Decryption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8022CC-E1D3-BD9B-665F-BA4B860A9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67" y="4246316"/>
            <a:ext cx="11029616" cy="26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93769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implements </a:t>
            </a:r>
            <a:r>
              <a:rPr lang="en-US" b="1" dirty="0">
                <a:solidFill>
                  <a:schemeClr val="accent1"/>
                </a:solidFill>
              </a:rPr>
              <a:t>steganography-based encryption and decryption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securely hide and retrieve messages within images. By embedding text into </a:t>
            </a:r>
            <a:r>
              <a:rPr lang="en-US" b="1" dirty="0">
                <a:solidFill>
                  <a:schemeClr val="accent1"/>
                </a:solidFill>
              </a:rPr>
              <a:t>pixel values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while maintaining the image’s visual integrity, it ensures </a:t>
            </a:r>
            <a:r>
              <a:rPr lang="en-US" b="1" dirty="0"/>
              <a:t>confidentiality and undetectability</a:t>
            </a:r>
            <a:r>
              <a:rPr lang="en-US" dirty="0"/>
              <a:t>. The integration of </a:t>
            </a:r>
            <a:r>
              <a:rPr lang="en-US" b="1" dirty="0">
                <a:solidFill>
                  <a:schemeClr val="accent1"/>
                </a:solidFill>
              </a:rPr>
              <a:t>passcode protection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adds an extra layer of security, making it suitable for </a:t>
            </a:r>
            <a:r>
              <a:rPr lang="en-US" b="1" dirty="0"/>
              <a:t>private communication, digital watermarking, and secure data transmission</a:t>
            </a:r>
            <a:r>
              <a:rPr lang="en-US" dirty="0"/>
              <a:t>.</a:t>
            </a:r>
          </a:p>
          <a:p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its </a:t>
            </a:r>
            <a:r>
              <a:rPr lang="en-US" b="1" dirty="0">
                <a:solidFill>
                  <a:schemeClr val="accent1"/>
                </a:solidFill>
              </a:rPr>
              <a:t>cross-platform compatibility, minimal data distortion, and scalability</a:t>
            </a:r>
            <a:r>
              <a:rPr lang="en-US" dirty="0"/>
              <a:t>, this system stands out as an </a:t>
            </a:r>
            <a:r>
              <a:rPr lang="en-US" b="1" dirty="0"/>
              <a:t>innovative solution</a:t>
            </a:r>
            <a:r>
              <a:rPr lang="en-US" dirty="0"/>
              <a:t> for individuals, businesses, and security professionals seeking </a:t>
            </a:r>
            <a:r>
              <a:rPr lang="en-US" b="1" dirty="0"/>
              <a:t>covert and secure information exchange.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https://github.com/2001Rupal/Stenography_AICTE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98</TotalTime>
  <Words>653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rupalporwal24@outlook.com</cp:lastModifiedBy>
  <cp:revision>28</cp:revision>
  <dcterms:created xsi:type="dcterms:W3CDTF">2021-05-26T16:50:10Z</dcterms:created>
  <dcterms:modified xsi:type="dcterms:W3CDTF">2025-02-28T11:06:43Z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