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2" r:id="rId7"/>
    <p:sldId id="264" r:id="rId8"/>
    <p:sldId id="257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ch@lists.cert.at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hodecode.plunge.at/ach/ach-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kaplan@cert.at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  <a:endParaRPr lang="de-DE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Disclaimer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Keylenghts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PRNGs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Practical</a:t>
            </a:r>
            <a:r>
              <a:rPr lang="de-DE" b="1" dirty="0" smtClean="0"/>
              <a:t> </a:t>
            </a:r>
            <a:r>
              <a:rPr lang="de-DE" b="1" dirty="0" err="1" smtClean="0"/>
              <a:t>settings</a:t>
            </a:r>
            <a:endParaRPr lang="de-DE" b="1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PKIs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Further </a:t>
            </a:r>
            <a:r>
              <a:rPr lang="de-DE" dirty="0" err="1" smtClean="0"/>
              <a:t>research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43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ToC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r>
              <a:rPr lang="de-DE" dirty="0" smtClean="0"/>
              <a:t> 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SSL</a:t>
            </a:r>
          </a:p>
          <a:p>
            <a:pPr lvl="1"/>
            <a:r>
              <a:rPr lang="de-DE" dirty="0" smtClean="0"/>
              <a:t>Apache</a:t>
            </a:r>
          </a:p>
          <a:p>
            <a:pPr lvl="1"/>
            <a:r>
              <a:rPr lang="de-DE" dirty="0" err="1" smtClean="0"/>
              <a:t>Nginx</a:t>
            </a:r>
            <a:endParaRPr lang="de-DE" dirty="0" smtClean="0"/>
          </a:p>
          <a:p>
            <a:pPr lvl="1"/>
            <a:r>
              <a:rPr lang="de-DE" dirty="0" err="1" smtClean="0"/>
              <a:t>Overview</a:t>
            </a:r>
            <a:r>
              <a:rPr lang="de-DE" dirty="0" smtClean="0"/>
              <a:t> different SSL </a:t>
            </a:r>
            <a:r>
              <a:rPr lang="de-DE" dirty="0" err="1" smtClean="0"/>
              <a:t>libs</a:t>
            </a:r>
            <a:r>
              <a:rPr lang="de-DE" dirty="0" smtClean="0"/>
              <a:t>: openssl/</a:t>
            </a:r>
            <a:r>
              <a:rPr lang="de-DE" dirty="0" err="1" smtClean="0"/>
              <a:t>gnutls</a:t>
            </a:r>
            <a:r>
              <a:rPr lang="de-DE" dirty="0" smtClean="0"/>
              <a:t>/...</a:t>
            </a:r>
          </a:p>
          <a:p>
            <a:pPr lvl="1"/>
            <a:r>
              <a:rPr lang="de-DE" dirty="0" err="1" smtClean="0"/>
              <a:t>Openssl.conf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r>
              <a:rPr lang="de-DE" dirty="0" smtClean="0"/>
              <a:t>IMAPs</a:t>
            </a:r>
          </a:p>
          <a:p>
            <a:r>
              <a:rPr lang="de-DE" dirty="0" smtClean="0"/>
              <a:t>SMTP: </a:t>
            </a:r>
            <a:r>
              <a:rPr lang="de-DE" dirty="0" err="1" smtClean="0"/>
              <a:t>opportunistic</a:t>
            </a:r>
            <a:r>
              <a:rPr lang="de-DE" dirty="0" smtClean="0"/>
              <a:t> TLS</a:t>
            </a:r>
          </a:p>
          <a:p>
            <a:r>
              <a:rPr lang="de-DE" dirty="0" smtClean="0"/>
              <a:t>SSH</a:t>
            </a:r>
          </a:p>
          <a:p>
            <a:r>
              <a:rPr lang="de-DE" dirty="0" err="1" smtClean="0"/>
              <a:t>OpenVPN</a:t>
            </a:r>
            <a:endParaRPr lang="de-DE" dirty="0" smtClean="0"/>
          </a:p>
          <a:p>
            <a:r>
              <a:rPr lang="de-DE" dirty="0" smtClean="0"/>
              <a:t>PGP</a:t>
            </a:r>
          </a:p>
          <a:p>
            <a:r>
              <a:rPr lang="de-DE" dirty="0" smtClean="0"/>
              <a:t>PRNG </a:t>
            </a:r>
            <a:r>
              <a:rPr lang="de-DE" dirty="0" err="1" smtClean="0"/>
              <a:t>settings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63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2013/11/04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(RC4,...)</a:t>
            </a:r>
          </a:p>
          <a:p>
            <a:r>
              <a:rPr lang="de-DE" dirty="0" smtClean="0"/>
              <a:t> 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(</a:t>
            </a:r>
            <a:r>
              <a:rPr lang="de-DE" dirty="0" err="1" smtClean="0"/>
              <a:t>nginx</a:t>
            </a:r>
            <a:r>
              <a:rPr lang="de-DE" dirty="0" smtClean="0"/>
              <a:t>, ...)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474318" y="3289392"/>
            <a:ext cx="8195364" cy="2349408"/>
          </a:xfrm>
        </p:spPr>
        <p:txBody>
          <a:bodyPr>
            <a:normAutofit/>
          </a:bodyPr>
          <a:lstStyle/>
          <a:p>
            <a:r>
              <a:rPr lang="de-DE" dirty="0" smtClean="0">
                <a:hlinkClick r:id="rId2"/>
              </a:rPr>
              <a:t>https://rhodecode.plunge.at/ach/ach-</a:t>
            </a:r>
            <a:r>
              <a:rPr lang="de-DE" dirty="0" smtClean="0">
                <a:hlinkClick r:id="rId2"/>
              </a:rPr>
              <a:t>master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Mailinglist: </a:t>
            </a:r>
            <a:r>
              <a:rPr lang="de-DE" dirty="0" smtClean="0">
                <a:hlinkClick r:id="rId3"/>
              </a:rPr>
              <a:t>ach@lists.cert.at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08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Macintosh PowerPoint</Application>
  <PresentationFormat>Bildschirmpräsentation (4:3)</PresentationFormat>
  <Paragraphs>49</Paragraphs>
  <Slides>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Project „ACH“ (Applied Crypto Hardening)</vt:lpstr>
      <vt:lpstr>Don‘t give them anything for free</vt:lpstr>
      <vt:lpstr>Idea</vt:lpstr>
      <vt:lpstr>Current ToC</vt:lpstr>
      <vt:lpstr>ToC so far - Practical settings</vt:lpstr>
      <vt:lpstr>Participation</vt:lpstr>
      <vt:lpstr>Current state as of 2013/11/04</vt:lpstr>
      <vt:lpstr>Code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13</cp:revision>
  <cp:lastPrinted>2013-11-04T09:19:08Z</cp:lastPrinted>
  <dcterms:created xsi:type="dcterms:W3CDTF">2013-10-23T07:22:18Z</dcterms:created>
  <dcterms:modified xsi:type="dcterms:W3CDTF">2013-11-04T09:20:12Z</dcterms:modified>
</cp:coreProperties>
</file>