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3" r:id="rId4"/>
    <p:sldId id="266" r:id="rId5"/>
    <p:sldId id="258" r:id="rId6"/>
    <p:sldId id="267" r:id="rId7"/>
    <p:sldId id="284" r:id="rId8"/>
    <p:sldId id="268" r:id="rId9"/>
    <p:sldId id="285" r:id="rId10"/>
    <p:sldId id="269" r:id="rId11"/>
    <p:sldId id="270" r:id="rId12"/>
    <p:sldId id="281" r:id="rId13"/>
    <p:sldId id="282" r:id="rId14"/>
    <p:sldId id="273" r:id="rId15"/>
    <p:sldId id="272" r:id="rId16"/>
    <p:sldId id="274" r:id="rId17"/>
    <p:sldId id="277" r:id="rId18"/>
    <p:sldId id="279" r:id="rId19"/>
    <p:sldId id="283" r:id="rId20"/>
    <p:sldId id="278" r:id="rId21"/>
    <p:sldId id="264" r:id="rId22"/>
    <p:sldId id="280" r:id="rId23"/>
    <p:sldId id="262" r:id="rId24"/>
    <p:sldId id="275" r:id="rId25"/>
    <p:sldId id="286" r:id="rId26"/>
    <p:sldId id="276" r:id="rId2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11/13/13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/ach-master.git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82856" y="1494060"/>
            <a:ext cx="157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24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Strong </a:t>
            </a:r>
            <a:r>
              <a:rPr lang="de-DE" dirty="0" err="1" smtClean="0"/>
              <a:t>settings</a:t>
            </a:r>
            <a:r>
              <a:rPr lang="de-DE" dirty="0" smtClean="0"/>
              <a:t>. Variant 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6936" b="-86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276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Weaker</a:t>
            </a:r>
            <a:r>
              <a:rPr lang="de-DE" dirty="0" smtClean="0"/>
              <a:t>,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, Variant B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801" b="-28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2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Azet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59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5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of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: </a:t>
            </a:r>
            <a:r>
              <a:rPr lang="de-DE" dirty="0" err="1"/>
              <a:t>libraries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Adi)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Attacks</a:t>
            </a:r>
            <a:r>
              <a:rPr lang="de-DE" dirty="0"/>
              <a:t>: BEAST, CRIME etc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(Pepi)</a:t>
            </a:r>
          </a:p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r>
              <a:rPr lang="de-DE" dirty="0" smtClean="0"/>
              <a:t> (CLI </a:t>
            </a:r>
            <a:r>
              <a:rPr lang="de-DE" dirty="0" err="1" smtClean="0"/>
              <a:t>tool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Ssllabs.com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668" r="-12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82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008000"/>
                </a:solidFill>
              </a:rPr>
              <a:t>Recommendations</a:t>
            </a:r>
            <a:r>
              <a:rPr lang="de-DE" dirty="0">
                <a:solidFill>
                  <a:srgbClr val="008000"/>
                </a:solidFill>
              </a:rPr>
              <a:t> 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smtClean="0">
                <a:solidFill>
                  <a:srgbClr val="008000"/>
                </a:solidFill>
              </a:rPr>
              <a:t>– </a:t>
            </a:r>
            <a:r>
              <a:rPr lang="de-DE" dirty="0" err="1" smtClean="0">
                <a:solidFill>
                  <a:srgbClr val="008000"/>
                </a:solidFill>
              </a:rPr>
              <a:t>our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findings</a:t>
            </a:r>
            <a:r>
              <a:rPr lang="de-DE" dirty="0" smtClean="0">
                <a:solidFill>
                  <a:srgbClr val="008000"/>
                </a:solidFill>
              </a:rPr>
              <a:t> so </a:t>
            </a:r>
            <a:r>
              <a:rPr lang="de-DE" dirty="0" err="1" smtClean="0">
                <a:solidFill>
                  <a:srgbClr val="008000"/>
                </a:solidFill>
              </a:rPr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smtClean="0"/>
              <a:t>(Adi,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Nginx</a:t>
            </a:r>
            <a:r>
              <a:rPr lang="de-DE" dirty="0" smtClean="0"/>
              <a:t> (Adi, Pepi)</a:t>
            </a:r>
          </a:p>
          <a:p>
            <a:r>
              <a:rPr lang="de-DE" dirty="0" smtClean="0"/>
              <a:t>MS IIS (Ramin)</a:t>
            </a:r>
          </a:p>
          <a:p>
            <a:r>
              <a:rPr lang="de-DE" dirty="0" err="1" smtClean="0"/>
              <a:t>Postfix</a:t>
            </a:r>
            <a:r>
              <a:rPr lang="de-DE" dirty="0" smtClean="0"/>
              <a:t> , </a:t>
            </a:r>
            <a:r>
              <a:rPr lang="de-DE" dirty="0" err="1" smtClean="0"/>
              <a:t>dovecot</a:t>
            </a:r>
            <a:r>
              <a:rPr lang="de-DE" dirty="0"/>
              <a:t> </a:t>
            </a:r>
            <a:r>
              <a:rPr lang="de-DE" dirty="0" smtClean="0"/>
              <a:t>(cm)</a:t>
            </a:r>
          </a:p>
          <a:p>
            <a:r>
              <a:rPr lang="de-DE" dirty="0" err="1" smtClean="0"/>
              <a:t>Opportunistic</a:t>
            </a:r>
            <a:r>
              <a:rPr lang="de-DE" dirty="0" smtClean="0"/>
              <a:t> TLS,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? (cm)</a:t>
            </a:r>
          </a:p>
          <a:p>
            <a:r>
              <a:rPr lang="de-DE" dirty="0"/>
              <a:t>s</a:t>
            </a:r>
            <a:r>
              <a:rPr lang="de-DE" dirty="0" smtClean="0"/>
              <a:t>sh 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9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2013/11/13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.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(RC4,...)</a:t>
            </a:r>
          </a:p>
          <a:p>
            <a:r>
              <a:rPr lang="de-DE" dirty="0" smtClean="0"/>
              <a:t> 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(PGP, Exchange server, ...)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– still </a:t>
            </a:r>
            <a:r>
              <a:rPr lang="de-DE" dirty="0" err="1" smtClean="0"/>
              <a:t>missing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UW, Cyrus</a:t>
            </a:r>
          </a:p>
          <a:p>
            <a:r>
              <a:rPr lang="de-DE" dirty="0" smtClean="0"/>
              <a:t>Exim4</a:t>
            </a:r>
          </a:p>
          <a:p>
            <a:r>
              <a:rPr lang="de-DE" dirty="0" err="1" smtClean="0"/>
              <a:t>OpenVPN</a:t>
            </a:r>
            <a:r>
              <a:rPr lang="de-DE" dirty="0" smtClean="0"/>
              <a:t> – </a:t>
            </a:r>
            <a:r>
              <a:rPr lang="de-DE" dirty="0" err="1" smtClean="0"/>
              <a:t>troubles</a:t>
            </a:r>
            <a:r>
              <a:rPr lang="de-DE" dirty="0" smtClean="0"/>
              <a:t> on </a:t>
            </a:r>
            <a:r>
              <a:rPr lang="de-DE" dirty="0" err="1" smtClean="0"/>
              <a:t>mac</a:t>
            </a:r>
            <a:r>
              <a:rPr lang="de-DE" dirty="0" smtClean="0"/>
              <a:t> (</a:t>
            </a:r>
            <a:r>
              <a:rPr lang="de-DE" dirty="0" err="1" smtClean="0"/>
              <a:t>pepi</a:t>
            </a:r>
            <a:r>
              <a:rPr lang="de-DE" dirty="0" smtClean="0"/>
              <a:t>)</a:t>
            </a:r>
          </a:p>
          <a:p>
            <a:r>
              <a:rPr lang="de-DE" dirty="0" smtClean="0"/>
              <a:t>IPSec</a:t>
            </a:r>
          </a:p>
          <a:p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: </a:t>
            </a:r>
            <a:r>
              <a:rPr lang="de-DE" dirty="0" err="1" smtClean="0"/>
              <a:t>Juniper</a:t>
            </a:r>
            <a:r>
              <a:rPr lang="de-DE" dirty="0" smtClean="0"/>
              <a:t> VPN, Cisco...</a:t>
            </a:r>
          </a:p>
          <a:p>
            <a:r>
              <a:rPr lang="de-DE" dirty="0" err="1" smtClean="0"/>
              <a:t>Proxies</a:t>
            </a:r>
            <a:r>
              <a:rPr lang="de-DE" dirty="0" smtClean="0"/>
              <a:t> (</a:t>
            </a:r>
            <a:r>
              <a:rPr lang="de-DE" dirty="0" err="1" smtClean="0"/>
              <a:t>squid</a:t>
            </a:r>
            <a:r>
              <a:rPr lang="de-DE" dirty="0" smtClean="0"/>
              <a:t>)</a:t>
            </a:r>
          </a:p>
          <a:p>
            <a:r>
              <a:rPr lang="de-DE" dirty="0" smtClean="0"/>
              <a:t>Exchange</a:t>
            </a:r>
          </a:p>
          <a:p>
            <a:r>
              <a:rPr lang="de-DE" dirty="0" smtClean="0"/>
              <a:t>PGP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43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r>
              <a:rPr lang="de-DE" dirty="0" smtClean="0"/>
              <a:t>Variantes: </a:t>
            </a:r>
          </a:p>
          <a:p>
            <a:pPr lvl="1"/>
            <a:r>
              <a:rPr lang="de-DE" dirty="0" smtClean="0"/>
              <a:t>(A) </a:t>
            </a:r>
            <a:r>
              <a:rPr lang="de-DE" dirty="0" err="1" smtClean="0"/>
              <a:t>reviewer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;-)</a:t>
            </a:r>
          </a:p>
          <a:p>
            <a:pPr lvl="1"/>
            <a:r>
              <a:rPr lang="de-DE" dirty="0" smtClean="0"/>
              <a:t>(B) </a:t>
            </a:r>
            <a:r>
              <a:rPr lang="de-DE" dirty="0" err="1" smtClean="0"/>
              <a:t>co-author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git.bettercrypto.org/ach-master.git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910" b="15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449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 smtClean="0"/>
              <a:t>L.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endParaRPr lang="de-DE" dirty="0" smtClean="0"/>
          </a:p>
          <a:p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Mock</a:t>
            </a:r>
          </a:p>
          <a:p>
            <a:r>
              <a:rPr lang="de-DE" dirty="0" smtClean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Aaron 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of </a:t>
            </a:r>
            <a:r>
              <a:rPr lang="de-DE" dirty="0" err="1" smtClean="0"/>
              <a:t>contents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Disclaimer </a:t>
            </a:r>
          </a:p>
          <a:p>
            <a:r>
              <a:rPr lang="en-US" dirty="0" smtClean="0"/>
              <a:t>Methods </a:t>
            </a:r>
          </a:p>
          <a:p>
            <a:r>
              <a:rPr lang="en-US" dirty="0" smtClean="0"/>
              <a:t>PKIs</a:t>
            </a:r>
          </a:p>
          <a:p>
            <a:r>
              <a:rPr lang="en-US" dirty="0" smtClean="0"/>
              <a:t>Elliptic Curve Cryptography </a:t>
            </a:r>
          </a:p>
          <a:p>
            <a:r>
              <a:rPr lang="en-US" dirty="0" smtClean="0"/>
              <a:t>Key lengths </a:t>
            </a:r>
          </a:p>
          <a:p>
            <a:r>
              <a:rPr lang="en-US" dirty="0" smtClean="0"/>
              <a:t>Random Number Generators </a:t>
            </a:r>
          </a:p>
          <a:p>
            <a:r>
              <a:rPr lang="en-US" dirty="0"/>
              <a:t>Cipher suites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Recommendations on practical settings </a:t>
            </a:r>
          </a:p>
          <a:p>
            <a:r>
              <a:rPr lang="en-US" dirty="0" smtClean="0"/>
              <a:t>Tools 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Reviewers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 covered in this talk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Attacks: BEAST, CRIME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11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(Aaron)</a:t>
            </a:r>
          </a:p>
          <a:p>
            <a:r>
              <a:rPr lang="de-DE" dirty="0" err="1" smtClean="0"/>
              <a:t>Qualys</a:t>
            </a:r>
            <a:r>
              <a:rPr lang="de-DE" dirty="0" smtClean="0"/>
              <a:t> </a:t>
            </a:r>
            <a:r>
              <a:rPr lang="de-DE" dirty="0" err="1" smtClean="0"/>
              <a:t>blog</a:t>
            </a:r>
            <a:r>
              <a:rPr lang="de-DE" dirty="0" smtClean="0"/>
              <a:t> / </a:t>
            </a:r>
            <a:r>
              <a:rPr lang="de-DE" dirty="0" err="1" smtClean="0"/>
              <a:t>book</a:t>
            </a:r>
            <a:r>
              <a:rPr lang="de-DE" dirty="0" smtClean="0"/>
              <a:t> (Ivan </a:t>
            </a:r>
            <a:r>
              <a:rPr lang="de-DE" dirty="0" err="1" smtClean="0"/>
              <a:t>Rstic</a:t>
            </a:r>
            <a:r>
              <a:rPr lang="de-DE" dirty="0" smtClean="0"/>
              <a:t>): </a:t>
            </a:r>
          </a:p>
          <a:p>
            <a:pPr lvl="1"/>
            <a:r>
              <a:rPr lang="de-DE" dirty="0"/>
              <a:t>SSL/TLS </a:t>
            </a:r>
            <a:r>
              <a:rPr lang="de-DE" dirty="0" err="1"/>
              <a:t>Deployment</a:t>
            </a:r>
            <a:r>
              <a:rPr lang="de-DE" dirty="0"/>
              <a:t> Best Practices</a:t>
            </a:r>
          </a:p>
          <a:p>
            <a:pPr lvl="1"/>
            <a:r>
              <a:rPr lang="de-DE" dirty="0" err="1"/>
              <a:t>OpenSSL</a:t>
            </a:r>
            <a:r>
              <a:rPr lang="de-DE" dirty="0"/>
              <a:t> </a:t>
            </a:r>
            <a:r>
              <a:rPr lang="de-DE" dirty="0" err="1" smtClean="0"/>
              <a:t>Cookbook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ENISA </a:t>
            </a:r>
            <a:r>
              <a:rPr lang="de-DE" dirty="0" err="1" smtClean="0"/>
              <a:t>recommendations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Algorithms</a:t>
            </a:r>
            <a:r>
              <a:rPr lang="de-DE" dirty="0"/>
              <a:t>, Key Sizes </a:t>
            </a:r>
            <a:r>
              <a:rPr lang="de-DE" dirty="0" err="1"/>
              <a:t>and</a:t>
            </a:r>
            <a:r>
              <a:rPr lang="de-DE" dirty="0"/>
              <a:t> Parameters </a:t>
            </a:r>
            <a:r>
              <a:rPr lang="de-DE" dirty="0" smtClean="0"/>
              <a:t>Report</a:t>
            </a:r>
          </a:p>
          <a:p>
            <a:r>
              <a:rPr lang="de-DE" dirty="0"/>
              <a:t>BSI: Technische Richtlinie TR-02102-</a:t>
            </a:r>
            <a:r>
              <a:rPr lang="de-DE" dirty="0" smtClean="0"/>
              <a:t>2, Kryptographische Verfahren: Empfehlungen </a:t>
            </a:r>
            <a:r>
              <a:rPr lang="de-DE" dirty="0"/>
              <a:t>und </a:t>
            </a:r>
            <a:r>
              <a:rPr lang="de-DE" dirty="0" smtClean="0"/>
              <a:t>Schlüssellängen. Jan. 2013</a:t>
            </a:r>
          </a:p>
          <a:p>
            <a:r>
              <a:rPr lang="de-DE" dirty="0" smtClean="0"/>
              <a:t>G-</a:t>
            </a:r>
            <a:r>
              <a:rPr lang="de-DE" dirty="0" err="1" smtClean="0"/>
              <a:t>sec.lu</a:t>
            </a:r>
            <a:r>
              <a:rPr lang="de-DE" dirty="0" smtClean="0"/>
              <a:t> (</a:t>
            </a:r>
            <a:r>
              <a:rPr lang="de-DE" dirty="0"/>
              <a:t>Thierry Zoller): TLS/SSL </a:t>
            </a:r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/>
              <a:t>Report 2011 </a:t>
            </a:r>
            <a:endParaRPr lang="de-DE" dirty="0" smtClean="0"/>
          </a:p>
          <a:p>
            <a:r>
              <a:rPr lang="de-DE" dirty="0"/>
              <a:t>NIST: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Key </a:t>
            </a:r>
            <a:r>
              <a:rPr lang="de-DE" dirty="0" smtClean="0"/>
              <a:t>Management, </a:t>
            </a:r>
            <a:r>
              <a:rPr lang="de-DE" dirty="0" err="1" smtClean="0"/>
              <a:t>July</a:t>
            </a:r>
            <a:r>
              <a:rPr lang="de-DE" smtClean="0"/>
              <a:t> 2013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42" y="1258701"/>
            <a:ext cx="1813458" cy="22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Macintosh PowerPoint</Application>
  <PresentationFormat>Bildschirmpräsentation (4:3)</PresentationFormat>
  <Paragraphs>120</Paragraphs>
  <Slides>26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Table of contents so far</vt:lpstr>
      <vt:lpstr>Additionally covered in this talk</vt:lpstr>
      <vt:lpstr>Methods</vt:lpstr>
      <vt:lpstr>Previous work</vt:lpstr>
      <vt:lpstr>Some thoughts on ECC</vt:lpstr>
      <vt:lpstr>Some general thoughts on settings</vt:lpstr>
      <vt:lpstr>Strong settings. Variant A</vt:lpstr>
      <vt:lpstr>Weaker, compatible settings, Variant B</vt:lpstr>
      <vt:lpstr>Random Number Generators </vt:lpstr>
      <vt:lpstr>Keylengths</vt:lpstr>
      <vt:lpstr>A brief overview of common crypto software: libraries </vt:lpstr>
      <vt:lpstr>Attacks: BEAST, CRIME etc.</vt:lpstr>
      <vt:lpstr>How to test? - Tools</vt:lpstr>
      <vt:lpstr>Ssllabs.com Example</vt:lpstr>
      <vt:lpstr>Recommendations on practical settings – our findings so far</vt:lpstr>
      <vt:lpstr>Current state as of 2013/11/13</vt:lpstr>
      <vt:lpstr>Practical settings – still missing</vt:lpstr>
      <vt:lpstr>Participation</vt:lpstr>
      <vt:lpstr>Links</vt:lpstr>
      <vt:lpstr>Git Repo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30</cp:revision>
  <cp:lastPrinted>2013-11-04T09:19:08Z</cp:lastPrinted>
  <dcterms:created xsi:type="dcterms:W3CDTF">2013-10-23T07:22:18Z</dcterms:created>
  <dcterms:modified xsi:type="dcterms:W3CDTF">2013-11-13T17:07:44Z</dcterms:modified>
</cp:coreProperties>
</file>