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269" r:id="rId10"/>
    <p:sldId id="281" r:id="rId11"/>
    <p:sldId id="286" r:id="rId12"/>
    <p:sldId id="300" r:id="rId13"/>
    <p:sldId id="301" r:id="rId14"/>
    <p:sldId id="282" r:id="rId15"/>
    <p:sldId id="298" r:id="rId16"/>
    <p:sldId id="299" r:id="rId17"/>
    <p:sldId id="302" r:id="rId18"/>
    <p:sldId id="284" r:id="rId19"/>
    <p:sldId id="289" r:id="rId20"/>
    <p:sldId id="285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9" r:id="rId30"/>
    <p:sldId id="297" r:id="rId31"/>
    <p:sldId id="264" r:id="rId32"/>
    <p:sldId id="262" r:id="rId33"/>
    <p:sldId id="275" r:id="rId34"/>
    <p:sldId id="276" r:id="rId35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21.11.2013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21.11.2013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94551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2" Type="http://schemas.openxmlformats.org/officeDocument/2006/relationships/hyperlink" Target="http://www.bettercrypto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sts.cert.at/cgi-bin/mailman/listinfo/ac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2" Type="http://schemas.openxmlformats.org/officeDocument/2006/relationships/hyperlink" Target="mailto:kaplan@cert.a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pi@maclemon.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2" Type="http://schemas.openxmlformats.org/officeDocument/2006/relationships/hyperlink" Target="http://www.bettercrypto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sts.cert.at/cgi-bin/mailman/listinfo/a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fecurves.cr.yp.to/rigi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RSA</a:t>
            </a:r>
            <a:r>
              <a:rPr lang="de-DE" dirty="0" smtClean="0"/>
              <a:t>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  <a:endParaRPr lang="de-DE" dirty="0" smtClean="0"/>
          </a:p>
          <a:p>
            <a:pPr lvl="1"/>
            <a:r>
              <a:rPr lang="de-DE" dirty="0" smtClean="0"/>
              <a:t>ECC</a:t>
            </a:r>
            <a:r>
              <a:rPr lang="de-DE" dirty="0" smtClean="0"/>
              <a:t>: &gt;= </a:t>
            </a:r>
            <a:r>
              <a:rPr lang="de-DE" dirty="0" smtClean="0"/>
              <a:t>256	</a:t>
            </a:r>
          </a:p>
          <a:p>
            <a:pPr lvl="1"/>
            <a:r>
              <a:rPr lang="de-DE" dirty="0" smtClean="0"/>
              <a:t>SHA 2+ (SHA 256,…)</a:t>
            </a:r>
            <a:endParaRPr lang="de-DE" dirty="0" smtClean="0"/>
          </a:p>
          <a:p>
            <a:r>
              <a:rPr lang="de-DE" dirty="0" smtClean="0"/>
              <a:t>Demo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(TODO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r>
              <a:rPr lang="de-DE" dirty="0" smtClean="0">
                <a:solidFill>
                  <a:srgbClr val="FF0000"/>
                </a:solidFill>
              </a:rPr>
              <a:t>: keylengths.com </a:t>
            </a:r>
            <a:r>
              <a:rPr lang="de-DE" dirty="0" err="1" smtClean="0">
                <a:solidFill>
                  <a:srgbClr val="FF0000"/>
                </a:solidFill>
              </a:rPr>
              <a:t>screenshot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show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live)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</a:t>
            </a:r>
            <a:r>
              <a:rPr lang="de-DE" dirty="0" smtClean="0"/>
              <a:t>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  <a:r>
              <a:rPr lang="de-DE" dirty="0" err="1" smtClean="0">
                <a:solidFill>
                  <a:srgbClr val="FF0000"/>
                </a:solidFill>
              </a:rPr>
              <a:t>screenshot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ssllabs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13" y="3361056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r>
              <a:rPr lang="de-DE" dirty="0" smtClean="0">
                <a:solidFill>
                  <a:srgbClr val="FF0000"/>
                </a:solidFill>
              </a:rPr>
              <a:t>: zusammenfassen</a:t>
            </a:r>
          </a:p>
          <a:p>
            <a:r>
              <a:rPr lang="de-DE" dirty="0" smtClean="0"/>
              <a:t>TODO </a:t>
            </a:r>
            <a:r>
              <a:rPr lang="de-DE" dirty="0" err="1" smtClean="0"/>
              <a:t>aaron</a:t>
            </a:r>
            <a:r>
              <a:rPr lang="de-DE" dirty="0" smtClean="0"/>
              <a:t>: </a:t>
            </a:r>
            <a:r>
              <a:rPr lang="de-DE" dirty="0" err="1" smtClean="0"/>
              <a:t>Ask</a:t>
            </a:r>
            <a:r>
              <a:rPr lang="de-DE" dirty="0" smtClean="0"/>
              <a:t> 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DBs: </a:t>
            </a:r>
            <a:r>
              <a:rPr lang="de-DE" dirty="0" err="1" smtClean="0"/>
              <a:t>Postgresql</a:t>
            </a:r>
            <a:r>
              <a:rPr lang="de-DE" dirty="0" smtClean="0"/>
              <a:t>, 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smtClean="0">
                <a:solidFill>
                  <a:srgbClr val="FF6600"/>
                </a:solidFill>
              </a:rPr>
              <a:t>Oracle</a:t>
            </a:r>
            <a:r>
              <a:rPr lang="de-DE" dirty="0">
                <a:solidFill>
                  <a:srgbClr val="FF6600"/>
                </a:solidFill>
              </a:rPr>
              <a:t>, DB2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/>
              <a:t>x</a:t>
            </a:r>
            <a:r>
              <a:rPr lang="de-DE" dirty="0" err="1" smtClean="0"/>
              <a:t>mpp.org</a:t>
            </a:r>
            <a:endParaRPr lang="de-DE" dirty="0" smtClean="0"/>
          </a:p>
          <a:p>
            <a:r>
              <a:rPr lang="de-DE" dirty="0" err="1" smtClean="0"/>
              <a:t>tlstester</a:t>
            </a:r>
            <a:r>
              <a:rPr lang="de-DE" dirty="0" smtClean="0"/>
              <a:t>...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Screenshots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Aaron – TODO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r>
              <a:rPr lang="de-DE" dirty="0" smtClean="0"/>
              <a:t>Variantes: </a:t>
            </a:r>
          </a:p>
          <a:p>
            <a:pPr lvl="1"/>
            <a:r>
              <a:rPr lang="de-DE" dirty="0" smtClean="0"/>
              <a:t>(A) </a:t>
            </a:r>
            <a:r>
              <a:rPr lang="de-DE" dirty="0" err="1" smtClean="0"/>
              <a:t>reviewer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;-)</a:t>
            </a:r>
          </a:p>
          <a:p>
            <a:pPr lvl="1"/>
            <a:r>
              <a:rPr lang="de-DE" dirty="0" smtClean="0"/>
              <a:t>(B) </a:t>
            </a:r>
            <a:r>
              <a:rPr lang="de-DE" dirty="0" err="1" smtClean="0"/>
              <a:t>co-author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section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TODO... Add </a:t>
            </a:r>
            <a:r>
              <a:rPr lang="de-DE" dirty="0" err="1" smtClean="0">
                <a:solidFill>
                  <a:srgbClr val="FF0000"/>
                </a:solidFill>
              </a:rPr>
              <a:t>more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L.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endParaRPr lang="de-DE" dirty="0" smtClean="0"/>
          </a:p>
          <a:p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Mock</a:t>
            </a:r>
          </a:p>
          <a:p>
            <a:r>
              <a:rPr lang="de-DE" dirty="0" smtClean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Aaron 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IAIK: ??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A-</a:t>
            </a:r>
            <a:r>
              <a:rPr lang="de-DE" dirty="0" err="1" smtClean="0">
                <a:solidFill>
                  <a:srgbClr val="FF0000"/>
                </a:solidFill>
              </a:rPr>
              <a:t>Sit</a:t>
            </a:r>
            <a:r>
              <a:rPr lang="de-DE" dirty="0" smtClean="0">
                <a:solidFill>
                  <a:srgbClr val="FF0000"/>
                </a:solidFill>
              </a:rPr>
              <a:t>: ??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713249" y="693410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</a:t>
            </a:r>
            <a:r>
              <a:rPr lang="en-US" sz="3200" dirty="0"/>
              <a:t>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Bildschirmpräsentation (4:3)</PresentationFormat>
  <Paragraphs>207</Paragraphs>
  <Slides>34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Some thoughts on ECC</vt:lpstr>
      <vt:lpstr>Keylengths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ssllabs</vt:lpstr>
      <vt:lpstr>Current state as of 2013/11/22</vt:lpstr>
      <vt:lpstr>Participation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Ramin Sabet</cp:lastModifiedBy>
  <cp:revision>38</cp:revision>
  <cp:lastPrinted>2013-11-21T19:58:30Z</cp:lastPrinted>
  <dcterms:created xsi:type="dcterms:W3CDTF">2013-10-23T07:22:18Z</dcterms:created>
  <dcterms:modified xsi:type="dcterms:W3CDTF">2013-11-21T19:59:06Z</dcterms:modified>
</cp:coreProperties>
</file>