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5" r:id="rId3"/>
    <p:sldId id="263" r:id="rId4"/>
    <p:sldId id="266" r:id="rId5"/>
    <p:sldId id="283" r:id="rId6"/>
    <p:sldId id="258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306" r:id="rId25"/>
    <p:sldId id="307" r:id="rId26"/>
    <p:sldId id="291" r:id="rId27"/>
    <p:sldId id="292" r:id="rId28"/>
    <p:sldId id="293" r:id="rId29"/>
    <p:sldId id="294" r:id="rId30"/>
    <p:sldId id="295" r:id="rId31"/>
    <p:sldId id="296" r:id="rId32"/>
    <p:sldId id="279" r:id="rId33"/>
    <p:sldId id="311" r:id="rId34"/>
    <p:sldId id="310" r:id="rId35"/>
    <p:sldId id="297" r:id="rId36"/>
    <p:sldId id="303" r:id="rId37"/>
    <p:sldId id="304" r:id="rId38"/>
    <p:sldId id="305" r:id="rId39"/>
    <p:sldId id="264" r:id="rId40"/>
    <p:sldId id="262" r:id="rId41"/>
    <p:sldId id="275" r:id="rId42"/>
    <p:sldId id="276" r:id="rId43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err="1" smtClean="0"/>
              <a:t>ToC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freeze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Macintosh PowerPoint</Application>
  <PresentationFormat>Bildschirmpräsentation (4:3)</PresentationFormat>
  <Paragraphs>229</Paragraphs>
  <Slides>42</Slides>
  <Notes>1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69</cp:revision>
  <cp:lastPrinted>2013-11-21T19:58:30Z</cp:lastPrinted>
  <dcterms:created xsi:type="dcterms:W3CDTF">2013-10-23T07:22:18Z</dcterms:created>
  <dcterms:modified xsi:type="dcterms:W3CDTF">2013-11-22T16:04:36Z</dcterms:modified>
</cp:coreProperties>
</file>