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290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310" r:id="rId35"/>
    <p:sldId id="297" r:id="rId36"/>
    <p:sldId id="303" r:id="rId37"/>
    <p:sldId id="304" r:id="rId38"/>
    <p:sldId id="305" r:id="rId39"/>
    <p:sldId id="264" r:id="rId40"/>
    <p:sldId id="262" r:id="rId41"/>
    <p:sldId id="275" r:id="rId42"/>
    <p:sldId id="276" r:id="rId43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2" y="1344749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8" name="Ovale Legende 7"/>
          <p:cNvSpPr/>
          <p:nvPr/>
        </p:nvSpPr>
        <p:spPr>
          <a:xfrm>
            <a:off x="3404113" y="3789468"/>
            <a:ext cx="2852377" cy="645459"/>
          </a:xfrm>
          <a:prstGeom prst="wedgeEllipseCallout">
            <a:avLst>
              <a:gd name="adj1" fmla="val -76308"/>
              <a:gd name="adj2" fmla="val 6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JCE</a:t>
            </a:r>
            <a:endParaRPr lang="de-DE" dirty="0"/>
          </a:p>
        </p:txBody>
      </p:sp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r>
              <a:rPr lang="de-DE" dirty="0" err="1" smtClean="0"/>
              <a:t>optimisation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8043"/>
            <a:ext cx="394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 smtClean="0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propose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a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Microsoft Macintosh PowerPoint</Application>
  <PresentationFormat>Bildschirmpräsentation (4:3)</PresentationFormat>
  <Paragraphs>238</Paragraphs>
  <Slides>42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sslscan</vt:lpstr>
      <vt:lpstr>Tools: 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53</cp:revision>
  <cp:lastPrinted>2013-11-21T19:58:30Z</cp:lastPrinted>
  <dcterms:created xsi:type="dcterms:W3CDTF">2013-10-23T07:22:18Z</dcterms:created>
  <dcterms:modified xsi:type="dcterms:W3CDTF">2013-11-22T11:11:06Z</dcterms:modified>
</cp:coreProperties>
</file>