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  <p:sldId id="260" r:id="rId5"/>
    <p:sldId id="261" r:id="rId6"/>
    <p:sldId id="262" r:id="rId7"/>
    <p:sldId id="257" r:id="rId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10/29/13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23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10/29/13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18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10/29/13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18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10/29/13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2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10/29/13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28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10/29/13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70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10/29/13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30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10/29/13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78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10/29/13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29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10/29/13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4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10/29/13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98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424E-C109-F440-84A3-689A668A7AFE}" type="datetimeFigureOut">
              <a:rPr lang="de-DE" smtClean="0"/>
              <a:t>10/29/13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ch@lists.cert.at" TargetMode="External"/><Relationship Id="rId3" Type="http://schemas.openxmlformats.org/officeDocument/2006/relationships/hyperlink" Target="http://lists.cert.at/cgi-bin/mailman/listinfo/a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Project „ACH“</a:t>
            </a:r>
            <a:br>
              <a:rPr lang="de-DE" dirty="0" smtClean="0"/>
            </a:br>
            <a:r>
              <a:rPr lang="de-DE" dirty="0" smtClean="0"/>
              <a:t>(Applied </a:t>
            </a:r>
            <a:r>
              <a:rPr lang="de-DE" dirty="0" err="1" smtClean="0"/>
              <a:t>Crypto</a:t>
            </a:r>
            <a:r>
              <a:rPr lang="de-DE" dirty="0" smtClean="0"/>
              <a:t> </a:t>
            </a:r>
            <a:r>
              <a:rPr lang="de-DE" dirty="0" err="1" smtClean="0"/>
              <a:t>Hardening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kaplan@cert.at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84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anything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45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Do </a:t>
            </a:r>
            <a:r>
              <a:rPr lang="de-DE" dirty="0" err="1" smtClean="0"/>
              <a:t>at</a:t>
            </a:r>
            <a:r>
              <a:rPr lang="de-DE" dirty="0" smtClean="0"/>
              <a:t> least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Cryptocalypse</a:t>
            </a:r>
            <a:endParaRPr lang="de-DE" b="1" dirty="0" smtClean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Check SSL, SSH, PGP</a:t>
            </a:r>
            <a:r>
              <a:rPr lang="de-DE" dirty="0"/>
              <a:t> </a:t>
            </a:r>
            <a:r>
              <a:rPr lang="de-DE" dirty="0" err="1" smtClean="0"/>
              <a:t>c</a:t>
            </a:r>
            <a:r>
              <a:rPr lang="de-DE" dirty="0" err="1" smtClean="0">
                <a:solidFill>
                  <a:srgbClr val="000000"/>
                </a:solidFill>
              </a:rPr>
              <a:t>rypto</a:t>
            </a:r>
            <a:r>
              <a:rPr lang="de-DE" dirty="0" smtClean="0">
                <a:solidFill>
                  <a:srgbClr val="000000"/>
                </a:solidFill>
              </a:rPr>
              <a:t> Settings in </a:t>
            </a:r>
            <a:r>
              <a:rPr lang="de-DE" dirty="0" err="1" smtClean="0">
                <a:solidFill>
                  <a:srgbClr val="000000"/>
                </a:solidFill>
              </a:rPr>
              <a:t>the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most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common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services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and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certificates</a:t>
            </a:r>
            <a:r>
              <a:rPr lang="de-DE" dirty="0" smtClean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Apache, </a:t>
            </a:r>
            <a:r>
              <a:rPr lang="de-DE" dirty="0" err="1" smtClean="0">
                <a:solidFill>
                  <a:srgbClr val="000000"/>
                </a:solidFill>
              </a:rPr>
              <a:t>Nginx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lighthttp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IMAP/POP </a:t>
            </a:r>
            <a:r>
              <a:rPr lang="de-DE" dirty="0" err="1" smtClean="0">
                <a:solidFill>
                  <a:srgbClr val="000000"/>
                </a:solidFill>
              </a:rPr>
              <a:t>servers</a:t>
            </a:r>
            <a:r>
              <a:rPr lang="de-DE" dirty="0" smtClean="0">
                <a:solidFill>
                  <a:srgbClr val="000000"/>
                </a:solidFill>
              </a:rPr>
              <a:t> (</a:t>
            </a:r>
            <a:r>
              <a:rPr lang="de-DE" dirty="0" err="1" smtClean="0">
                <a:solidFill>
                  <a:srgbClr val="000000"/>
                </a:solidFill>
              </a:rPr>
              <a:t>dovecot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cyrus</a:t>
            </a:r>
            <a:r>
              <a:rPr lang="de-DE" dirty="0" smtClean="0">
                <a:solidFill>
                  <a:srgbClr val="000000"/>
                </a:solidFill>
              </a:rPr>
              <a:t>, ...)</a:t>
            </a:r>
          </a:p>
          <a:p>
            <a:pPr lvl="1"/>
            <a:r>
              <a:rPr lang="de-DE" dirty="0" err="1" smtClean="0">
                <a:solidFill>
                  <a:srgbClr val="000000"/>
                </a:solidFill>
              </a:rPr>
              <a:t>openssl.conf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Etc.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Create </a:t>
            </a:r>
            <a:r>
              <a:rPr lang="de-DE" b="1" dirty="0" smtClean="0">
                <a:solidFill>
                  <a:srgbClr val="008000"/>
                </a:solidFill>
              </a:rPr>
              <a:t>easy, </a:t>
            </a:r>
            <a:r>
              <a:rPr lang="de-DE" b="1" dirty="0" err="1" smtClean="0">
                <a:solidFill>
                  <a:srgbClr val="008000"/>
                </a:solidFill>
              </a:rPr>
              <a:t>copy</a:t>
            </a:r>
            <a:r>
              <a:rPr lang="de-DE" b="1" dirty="0" smtClean="0">
                <a:solidFill>
                  <a:srgbClr val="008000"/>
                </a:solidFill>
              </a:rPr>
              <a:t> &amp; </a:t>
            </a:r>
            <a:r>
              <a:rPr lang="de-DE" b="1" dirty="0" err="1" smtClean="0">
                <a:solidFill>
                  <a:srgbClr val="008000"/>
                </a:solidFill>
              </a:rPr>
              <a:t>paste-able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settings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which</a:t>
            </a:r>
            <a:r>
              <a:rPr lang="de-DE" dirty="0" smtClean="0">
                <a:solidFill>
                  <a:srgbClr val="000000"/>
                </a:solidFill>
              </a:rPr>
              <a:t> are „OK“ (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far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know</a:t>
            </a:r>
            <a:r>
              <a:rPr lang="de-DE" dirty="0" smtClean="0">
                <a:solidFill>
                  <a:srgbClr val="000000"/>
                </a:solidFill>
              </a:rPr>
              <a:t>)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b="1" dirty="0" smtClean="0">
                <a:solidFill>
                  <a:srgbClr val="008000"/>
                </a:solidFill>
              </a:rPr>
              <a:t>sysadmins</a:t>
            </a:r>
            <a:r>
              <a:rPr lang="de-DE" b="1" dirty="0" smtClean="0">
                <a:solidFill>
                  <a:srgbClr val="000000"/>
                </a:solidFill>
              </a:rPr>
              <a:t>.</a:t>
            </a:r>
          </a:p>
          <a:p>
            <a:r>
              <a:rPr lang="de-DE" b="1" dirty="0" err="1" smtClean="0">
                <a:solidFill>
                  <a:srgbClr val="000000"/>
                </a:solidFill>
              </a:rPr>
              <a:t>Many</a:t>
            </a:r>
            <a:r>
              <a:rPr lang="de-DE" b="1" dirty="0" smtClean="0">
                <a:solidFill>
                  <a:srgbClr val="000000"/>
                </a:solidFill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</a:rPr>
              <a:t>eyes</a:t>
            </a:r>
            <a:r>
              <a:rPr lang="de-DE" b="1" dirty="0" smtClean="0">
                <a:solidFill>
                  <a:srgbClr val="000000"/>
                </a:solidFill>
              </a:rPr>
              <a:t> must check </a:t>
            </a:r>
            <a:r>
              <a:rPr lang="de-DE" b="1" dirty="0" err="1" smtClean="0">
                <a:solidFill>
                  <a:srgbClr val="000000"/>
                </a:solidFill>
              </a:rPr>
              <a:t>this</a:t>
            </a:r>
            <a:r>
              <a:rPr lang="de-DE" b="1" dirty="0" smtClean="0">
                <a:solidFill>
                  <a:srgbClr val="0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3500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ToC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Abstract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Disclaimer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crypto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Keylenghts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PRNGs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 err="1" smtClean="0"/>
              <a:t>Practical</a:t>
            </a:r>
            <a:r>
              <a:rPr lang="de-DE" b="1" dirty="0" smtClean="0"/>
              <a:t> </a:t>
            </a:r>
            <a:r>
              <a:rPr lang="de-DE" b="1" dirty="0" err="1" smtClean="0"/>
              <a:t>settings</a:t>
            </a:r>
            <a:endParaRPr lang="de-DE" b="1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PKIs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Tools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Further </a:t>
            </a:r>
            <a:r>
              <a:rPr lang="de-DE" dirty="0" err="1" smtClean="0"/>
              <a:t>research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343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SSL</a:t>
            </a:r>
          </a:p>
          <a:p>
            <a:pPr lvl="1"/>
            <a:r>
              <a:rPr lang="de-DE" dirty="0" smtClean="0"/>
              <a:t>Apache</a:t>
            </a:r>
          </a:p>
          <a:p>
            <a:pPr lvl="1"/>
            <a:r>
              <a:rPr lang="de-DE" dirty="0" err="1" smtClean="0"/>
              <a:t>Nginx</a:t>
            </a:r>
            <a:endParaRPr lang="de-DE" dirty="0" smtClean="0"/>
          </a:p>
          <a:p>
            <a:pPr lvl="1"/>
            <a:r>
              <a:rPr lang="de-DE" dirty="0" err="1" smtClean="0"/>
              <a:t>Overview</a:t>
            </a:r>
            <a:r>
              <a:rPr lang="de-DE" dirty="0" smtClean="0"/>
              <a:t> different SSL </a:t>
            </a:r>
            <a:r>
              <a:rPr lang="de-DE" dirty="0" err="1" smtClean="0"/>
              <a:t>libs</a:t>
            </a:r>
            <a:r>
              <a:rPr lang="de-DE" dirty="0" smtClean="0"/>
              <a:t>: openssl/</a:t>
            </a:r>
            <a:r>
              <a:rPr lang="de-DE" dirty="0" err="1" smtClean="0"/>
              <a:t>gnutls</a:t>
            </a:r>
            <a:r>
              <a:rPr lang="de-DE" dirty="0" smtClean="0"/>
              <a:t>/...</a:t>
            </a:r>
          </a:p>
          <a:p>
            <a:pPr lvl="1"/>
            <a:r>
              <a:rPr lang="de-DE" dirty="0" err="1" smtClean="0"/>
              <a:t>Openssl.conf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 smtClean="0"/>
          </a:p>
          <a:p>
            <a:r>
              <a:rPr lang="de-DE" dirty="0" smtClean="0"/>
              <a:t>IMAPs</a:t>
            </a:r>
          </a:p>
          <a:p>
            <a:r>
              <a:rPr lang="de-DE" dirty="0" smtClean="0"/>
              <a:t>SMTP: </a:t>
            </a:r>
            <a:r>
              <a:rPr lang="de-DE" dirty="0" err="1" smtClean="0"/>
              <a:t>opportunistic</a:t>
            </a:r>
            <a:r>
              <a:rPr lang="de-DE" dirty="0" smtClean="0"/>
              <a:t> TLS</a:t>
            </a:r>
          </a:p>
          <a:p>
            <a:r>
              <a:rPr lang="de-DE" dirty="0" smtClean="0"/>
              <a:t>SSH</a:t>
            </a:r>
          </a:p>
          <a:p>
            <a:r>
              <a:rPr lang="de-DE" dirty="0" err="1" smtClean="0"/>
              <a:t>OpenVPN</a:t>
            </a:r>
            <a:endParaRPr lang="de-DE" dirty="0" smtClean="0"/>
          </a:p>
          <a:p>
            <a:r>
              <a:rPr lang="de-DE" dirty="0" smtClean="0"/>
              <a:t>PGP</a:t>
            </a:r>
          </a:p>
          <a:p>
            <a:r>
              <a:rPr lang="de-DE" dirty="0" smtClean="0"/>
              <a:t>PRNG </a:t>
            </a:r>
            <a:r>
              <a:rPr lang="de-DE" dirty="0" err="1" smtClean="0"/>
              <a:t>settings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kernel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5635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Participation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Authors</a:t>
            </a:r>
            <a:r>
              <a:rPr lang="de-DE" dirty="0" smtClean="0"/>
              <a:t>: </a:t>
            </a:r>
            <a:r>
              <a:rPr lang="de-DE" dirty="0" err="1" smtClean="0"/>
              <a:t>cryptologists</a:t>
            </a:r>
            <a:r>
              <a:rPr lang="de-DE" dirty="0" smtClean="0"/>
              <a:t>, sysadmins, </a:t>
            </a:r>
            <a:r>
              <a:rPr lang="de-DE" dirty="0" err="1" smtClean="0"/>
              <a:t>hackers</a:t>
            </a:r>
            <a:endParaRPr lang="de-DE" dirty="0" smtClean="0"/>
          </a:p>
          <a:p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-perms</a:t>
            </a:r>
          </a:p>
          <a:p>
            <a:r>
              <a:rPr lang="de-DE" dirty="0" smtClean="0"/>
              <a:t>World-</a:t>
            </a:r>
            <a:r>
              <a:rPr lang="de-DE" dirty="0" err="1" smtClean="0"/>
              <a:t>readable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629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Code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https://</a:t>
            </a:r>
            <a:r>
              <a:rPr lang="de-DE" dirty="0" err="1" smtClean="0"/>
              <a:t>rhodecode.plunge.at</a:t>
            </a:r>
            <a:r>
              <a:rPr lang="de-DE" dirty="0" smtClean="0"/>
              <a:t>/ach/ach-master</a:t>
            </a:r>
          </a:p>
          <a:p>
            <a:r>
              <a:rPr lang="de-DE" dirty="0" smtClean="0"/>
              <a:t>Mailinglist: </a:t>
            </a:r>
            <a:r>
              <a:rPr lang="de-DE" dirty="0" smtClean="0">
                <a:hlinkClick r:id="rId2"/>
              </a:rPr>
              <a:t>ach@</a:t>
            </a:r>
            <a:r>
              <a:rPr lang="de-DE" dirty="0" smtClean="0">
                <a:hlinkClick r:id="rId2"/>
              </a:rPr>
              <a:t>lists.cert.at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http://lists.cert.at</a:t>
            </a:r>
            <a:r>
              <a:rPr lang="de-DE" dirty="0">
                <a:hlinkClick r:id="rId3"/>
              </a:rPr>
              <a:t>/cgi-bin/mailman/listinfo/</a:t>
            </a:r>
            <a:r>
              <a:rPr lang="de-DE" dirty="0" smtClean="0">
                <a:hlinkClick r:id="rId3"/>
              </a:rPr>
              <a:t>ach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5086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Macintosh PowerPoint</Application>
  <PresentationFormat>Bildschirmpräsentation (4:3)</PresentationFormat>
  <Paragraphs>44</Paragraphs>
  <Slides>7</Slides>
  <Notes>0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Office-Design</vt:lpstr>
      <vt:lpstr>Project „ACH“ (Applied Crypto Hardening)</vt:lpstr>
      <vt:lpstr>Don‘t give them anything for free</vt:lpstr>
      <vt:lpstr>Idea</vt:lpstr>
      <vt:lpstr>Current ToC</vt:lpstr>
      <vt:lpstr>Practical settings</vt:lpstr>
      <vt:lpstr>Participation</vt:lpstr>
      <vt:lpstr>Code</vt:lpstr>
    </vt:vector>
  </TitlesOfParts>
  <Company>nic.at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„ACH“ (Applied Crypto Hardening)</dc:title>
  <dc:creator>L. Aaron Kaplan</dc:creator>
  <cp:lastModifiedBy>L. Aaron Kaplan</cp:lastModifiedBy>
  <cp:revision>10</cp:revision>
  <dcterms:created xsi:type="dcterms:W3CDTF">2013-10-23T07:22:18Z</dcterms:created>
  <dcterms:modified xsi:type="dcterms:W3CDTF">2013-11-03T22:09:52Z</dcterms:modified>
</cp:coreProperties>
</file>