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5" r:id="rId3"/>
    <p:sldId id="263" r:id="rId4"/>
    <p:sldId id="266" r:id="rId5"/>
    <p:sldId id="258" r:id="rId6"/>
    <p:sldId id="283" r:id="rId7"/>
    <p:sldId id="267" r:id="rId8"/>
    <p:sldId id="268" r:id="rId9"/>
    <p:sldId id="308" r:id="rId10"/>
    <p:sldId id="269" r:id="rId11"/>
    <p:sldId id="281" r:id="rId12"/>
    <p:sldId id="309" r:id="rId13"/>
    <p:sldId id="286" r:id="rId14"/>
    <p:sldId id="300" r:id="rId15"/>
    <p:sldId id="301" r:id="rId16"/>
    <p:sldId id="282" r:id="rId17"/>
    <p:sldId id="298" r:id="rId18"/>
    <p:sldId id="299" r:id="rId19"/>
    <p:sldId id="302" r:id="rId20"/>
    <p:sldId id="284" r:id="rId21"/>
    <p:sldId id="289" r:id="rId22"/>
    <p:sldId id="285" r:id="rId23"/>
    <p:sldId id="287" r:id="rId24"/>
    <p:sldId id="290" r:id="rId25"/>
    <p:sldId id="306" r:id="rId26"/>
    <p:sldId id="307" r:id="rId27"/>
    <p:sldId id="291" r:id="rId28"/>
    <p:sldId id="292" r:id="rId29"/>
    <p:sldId id="293" r:id="rId30"/>
    <p:sldId id="294" r:id="rId31"/>
    <p:sldId id="295" r:id="rId32"/>
    <p:sldId id="296" r:id="rId33"/>
    <p:sldId id="279" r:id="rId34"/>
    <p:sldId id="297" r:id="rId35"/>
    <p:sldId id="303" r:id="rId36"/>
    <p:sldId id="304" r:id="rId37"/>
    <p:sldId id="305" r:id="rId38"/>
    <p:sldId id="264" r:id="rId39"/>
    <p:sldId id="262" r:id="rId40"/>
    <p:sldId id="275" r:id="rId41"/>
    <p:sldId id="276" r:id="rId42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11/22/13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11/22/13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adi@kriegisch.at" TargetMode="External"/><Relationship Id="rId4" Type="http://schemas.openxmlformats.org/officeDocument/2006/relationships/hyperlink" Target="mailto:pepi@maclemon.a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aplan@cert.a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2048 </a:t>
            </a:r>
            <a:r>
              <a:rPr lang="de-DE" dirty="0" err="1" smtClean="0"/>
              <a:t>bits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256,…)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  <p:sp>
        <p:nvSpPr>
          <p:cNvPr id="4" name="Textfeld 3"/>
          <p:cNvSpPr txBox="1"/>
          <p:nvPr/>
        </p:nvSpPr>
        <p:spPr>
          <a:xfrm>
            <a:off x="7852580" y="6488668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02" y="1344749"/>
            <a:ext cx="6645568" cy="49841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8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8" name="Ovale Legende 7"/>
          <p:cNvSpPr/>
          <p:nvPr/>
        </p:nvSpPr>
        <p:spPr>
          <a:xfrm>
            <a:off x="3404113" y="3789468"/>
            <a:ext cx="2852377" cy="645459"/>
          </a:xfrm>
          <a:prstGeom prst="wedgeEllipseCallout">
            <a:avLst>
              <a:gd name="adj1" fmla="val -76308"/>
              <a:gd name="adj2" fmla="val 673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JCE</a:t>
            </a:r>
            <a:endParaRPr lang="de-DE" dirty="0"/>
          </a:p>
        </p:txBody>
      </p:sp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</a:t>
            </a:r>
            <a:r>
              <a:rPr lang="de-DE" dirty="0" smtClean="0"/>
              <a:t>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r>
              <a:rPr lang="de-DE" dirty="0" err="1" smtClean="0"/>
              <a:t>optimisation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26163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Adi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48043"/>
            <a:ext cx="3949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r>
              <a:rPr lang="de-DE" dirty="0" smtClean="0"/>
              <a:t>,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DBs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  <a:r>
              <a:rPr lang="de-DE" dirty="0" smtClean="0"/>
              <a:t> </a:t>
            </a:r>
            <a:r>
              <a:rPr lang="de-DE" dirty="0" smtClean="0"/>
              <a:t>Mysql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SSH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VPN: </a:t>
            </a:r>
            <a:r>
              <a:rPr lang="de-DE" dirty="0" err="1">
                <a:solidFill>
                  <a:srgbClr val="FF6600"/>
                </a:solidFill>
              </a:rPr>
              <a:t>OpenVPN</a:t>
            </a:r>
            <a:r>
              <a:rPr lang="de-DE" dirty="0">
                <a:solidFill>
                  <a:srgbClr val="FF6600"/>
                </a:solidFill>
              </a:rPr>
              <a:t>, IPSec, PPTP, Cisco IPSec, </a:t>
            </a:r>
            <a:r>
              <a:rPr lang="de-DE" dirty="0" err="1">
                <a:solidFill>
                  <a:srgbClr val="FF6600"/>
                </a:solidFill>
              </a:rPr>
              <a:t>Juniper</a:t>
            </a:r>
            <a:r>
              <a:rPr lang="de-DE" dirty="0">
                <a:solidFill>
                  <a:srgbClr val="FF6600"/>
                </a:solidFill>
              </a:rPr>
              <a:t> </a:t>
            </a:r>
            <a:r>
              <a:rPr lang="de-DE" dirty="0" err="1">
                <a:solidFill>
                  <a:srgbClr val="FF6600"/>
                </a:solidFill>
              </a:rPr>
              <a:t>Ipsec</a:t>
            </a:r>
            <a:r>
              <a:rPr lang="de-DE" dirty="0">
                <a:solidFill>
                  <a:srgbClr val="FF6600"/>
                </a:solidFill>
              </a:rPr>
              <a:t>, L2TP, </a:t>
            </a:r>
            <a:r>
              <a:rPr lang="de-DE" dirty="0" err="1">
                <a:solidFill>
                  <a:srgbClr val="FF6600"/>
                </a:solidFill>
              </a:rPr>
              <a:t>Racoon</a:t>
            </a:r>
            <a:endParaRPr lang="de-DE" dirty="0">
              <a:solidFill>
                <a:srgbClr val="FF6600"/>
              </a:solidFill>
            </a:endParaRPr>
          </a:p>
          <a:p>
            <a:r>
              <a:rPr lang="de-DE" dirty="0">
                <a:solidFill>
                  <a:srgbClr val="FF6600"/>
                </a:solidFill>
              </a:rPr>
              <a:t>PGP</a:t>
            </a:r>
          </a:p>
          <a:p>
            <a:r>
              <a:rPr lang="de-DE" dirty="0">
                <a:solidFill>
                  <a:srgbClr val="FF6600"/>
                </a:solidFill>
              </a:rPr>
              <a:t>IPMI, ILO, ...</a:t>
            </a:r>
          </a:p>
          <a:p>
            <a:r>
              <a:rPr lang="de-DE" dirty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XMPP</a:t>
            </a:r>
          </a:p>
          <a:p>
            <a:r>
              <a:rPr lang="de-DE" dirty="0">
                <a:solidFill>
                  <a:srgbClr val="FF6600"/>
                </a:solidFill>
              </a:rPr>
              <a:t>DBs: </a:t>
            </a:r>
            <a:r>
              <a:rPr lang="de-DE" dirty="0" err="1" smtClean="0">
                <a:solidFill>
                  <a:srgbClr val="FF6600"/>
                </a:solidFill>
              </a:rPr>
              <a:t>Postgresql</a:t>
            </a:r>
            <a:r>
              <a:rPr lang="de-DE" dirty="0" smtClean="0">
                <a:solidFill>
                  <a:srgbClr val="FF6600"/>
                </a:solidFill>
              </a:rPr>
              <a:t>, Oracle</a:t>
            </a:r>
            <a:r>
              <a:rPr lang="de-DE" dirty="0">
                <a:solidFill>
                  <a:srgbClr val="FF6600"/>
                </a:solidFill>
              </a:rPr>
              <a:t>, </a:t>
            </a:r>
            <a:r>
              <a:rPr lang="de-DE" dirty="0" smtClean="0">
                <a:solidFill>
                  <a:srgbClr val="FF6600"/>
                </a:solidFill>
              </a:rPr>
              <a:t>DB2, Informix</a:t>
            </a:r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ssllabs.com</a:t>
            </a:r>
            <a:endParaRPr lang="de-DE" dirty="0" smtClean="0"/>
          </a:p>
          <a:p>
            <a:r>
              <a:rPr lang="de-DE" dirty="0" err="1"/>
              <a:t>x</a:t>
            </a:r>
            <a:r>
              <a:rPr lang="de-DE" dirty="0" err="1" smtClean="0"/>
              <a:t>mpp.net</a:t>
            </a:r>
            <a:endParaRPr lang="de-DE" dirty="0" smtClean="0"/>
          </a:p>
          <a:p>
            <a:r>
              <a:rPr lang="de-DE" dirty="0" err="1" smtClean="0"/>
              <a:t>tlstester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smtClean="0"/>
              <a:t>Potential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config</a:t>
            </a:r>
            <a:r>
              <a:rPr lang="de-DE" dirty="0" smtClean="0"/>
              <a:t> file </a:t>
            </a:r>
            <a:r>
              <a:rPr lang="de-DE" dirty="0" err="1" smtClean="0"/>
              <a:t>generator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discussed</a:t>
            </a:r>
            <a:r>
              <a:rPr lang="de-DE" dirty="0" smtClean="0"/>
              <a:t>)?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2013/11/22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“ still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messy</a:t>
            </a:r>
            <a:r>
              <a:rPr lang="de-DE" dirty="0" smtClean="0"/>
              <a:t>,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err="1" smtClean="0"/>
              <a:t>Section</a:t>
            </a:r>
            <a:r>
              <a:rPr lang="de-DE" dirty="0" smtClean="0"/>
              <a:t> „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“ – WIP. Need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on VPNs, PGP, SSH, IPMI, SIP, XMPP, DBs</a:t>
            </a:r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propose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err="1" smtClean="0"/>
              <a:t>-</a:t>
            </a:r>
            <a:r>
              <a:rPr lang="de-DE" dirty="0" err="1" smtClean="0"/>
              <a:t>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a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  <a:endParaRPr lang="de-DE" b="1" dirty="0" smtClean="0">
              <a:solidFill>
                <a:srgbClr val="008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 smtClean="0"/>
              <a:t>Authors</a:t>
            </a:r>
            <a:r>
              <a:rPr lang="de-DE" dirty="0" smtClean="0"/>
              <a:t>:</a:t>
            </a:r>
          </a:p>
          <a:p>
            <a:r>
              <a:rPr lang="de-DE" dirty="0"/>
              <a:t>Wolfgang </a:t>
            </a:r>
            <a:r>
              <a:rPr lang="de-DE" dirty="0" err="1"/>
              <a:t>Breyha</a:t>
            </a:r>
            <a:r>
              <a:rPr lang="de-DE" dirty="0" smtClean="0"/>
              <a:t>, </a:t>
            </a:r>
            <a:r>
              <a:rPr lang="de-DE" dirty="0"/>
              <a:t>David </a:t>
            </a:r>
            <a:r>
              <a:rPr lang="de-DE" dirty="0" err="1"/>
              <a:t>Durvaux</a:t>
            </a:r>
            <a:r>
              <a:rPr lang="de-DE" dirty="0"/>
              <a:t>, Tobias Dussa, </a:t>
            </a:r>
            <a:r>
              <a:rPr lang="de-DE" dirty="0" smtClean="0"/>
              <a:t>L</a:t>
            </a:r>
            <a:r>
              <a:rPr lang="de-DE" dirty="0" smtClean="0"/>
              <a:t>. Aaron Kaplan </a:t>
            </a:r>
            <a:r>
              <a:rPr lang="de-DE" dirty="0" smtClean="0">
                <a:hlinkClick r:id="rId2"/>
              </a:rPr>
              <a:t>kaplan@cert.at</a:t>
            </a:r>
            <a:endParaRPr lang="de-DE" dirty="0" smtClean="0"/>
          </a:p>
          <a:p>
            <a:r>
              <a:rPr lang="de-DE" dirty="0" smtClean="0"/>
              <a:t>Manuel </a:t>
            </a:r>
            <a:r>
              <a:rPr lang="de-DE" dirty="0" err="1" smtClean="0"/>
              <a:t>Koschuch</a:t>
            </a:r>
            <a:r>
              <a:rPr lang="de-DE" dirty="0" smtClean="0"/>
              <a:t>, Daniel </a:t>
            </a:r>
            <a:r>
              <a:rPr lang="de-DE" dirty="0" err="1" smtClean="0"/>
              <a:t>Kovacic</a:t>
            </a:r>
            <a:r>
              <a:rPr lang="de-DE" dirty="0" smtClean="0"/>
              <a:t>, </a:t>
            </a:r>
            <a:r>
              <a:rPr lang="de-DE" dirty="0" smtClean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adi@kriegisch.at</a:t>
            </a:r>
            <a:endParaRPr lang="de-DE" dirty="0" smtClean="0"/>
          </a:p>
          <a:p>
            <a:r>
              <a:rPr lang="de-DE" dirty="0" smtClean="0"/>
              <a:t>Christian </a:t>
            </a:r>
            <a:r>
              <a:rPr lang="de-DE" dirty="0" smtClean="0"/>
              <a:t>Mock, Ramin </a:t>
            </a:r>
            <a:r>
              <a:rPr lang="de-DE" dirty="0" err="1" smtClean="0"/>
              <a:t>Sabet</a:t>
            </a:r>
            <a:r>
              <a:rPr lang="de-DE" dirty="0" smtClean="0"/>
              <a:t> </a:t>
            </a:r>
            <a:r>
              <a:rPr lang="de-DE" dirty="0" smtClean="0"/>
              <a:t>, Aaron </a:t>
            </a:r>
            <a:r>
              <a:rPr lang="de-DE" dirty="0" smtClean="0"/>
              <a:t>Zauner &lt;</a:t>
            </a:r>
            <a:r>
              <a:rPr lang="de-DE" dirty="0" err="1" smtClean="0"/>
              <a:t>azet.org</a:t>
            </a:r>
            <a:r>
              <a:rPr lang="de-DE" dirty="0" smtClean="0"/>
              <a:t>&gt; </a:t>
            </a:r>
          </a:p>
          <a:p>
            <a:r>
              <a:rPr lang="de-DE" dirty="0" smtClean="0"/>
              <a:t>Pepi </a:t>
            </a:r>
            <a:r>
              <a:rPr lang="de-DE" dirty="0" err="1" smtClean="0"/>
              <a:t>Zawodsky</a:t>
            </a:r>
            <a:r>
              <a:rPr lang="de-DE" dirty="0" smtClean="0"/>
              <a:t> </a:t>
            </a:r>
            <a:r>
              <a:rPr lang="de-DE" dirty="0" smtClean="0">
                <a:hlinkClick r:id="rId4"/>
              </a:rPr>
              <a:t>pepi@maclemon.at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13249" y="682999"/>
            <a:ext cx="12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(Aaron)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</a:t>
            </a:r>
            <a:r>
              <a:rPr lang="de-DE" dirty="0" err="1" smtClean="0"/>
              <a:t>KIT.edu</a:t>
            </a:r>
            <a:r>
              <a:rPr lang="de-DE" dirty="0" smtClean="0"/>
              <a:t> 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smtClean="0">
                <a:solidFill>
                  <a:srgbClr val="000000"/>
                </a:solidFill>
              </a:rPr>
              <a:t>A</a:t>
            </a:r>
            <a:r>
              <a:rPr lang="de-DE" dirty="0" smtClean="0">
                <a:solidFill>
                  <a:srgbClr val="000000"/>
                </a:solidFill>
              </a:rPr>
              <a:t>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Macintosh PowerPoint</Application>
  <PresentationFormat>Bildschirmpräsentation (4:3)</PresentationFormat>
  <Paragraphs>237</Paragraphs>
  <Slides>41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Idea</vt:lpstr>
      <vt:lpstr>Who?</vt:lpstr>
      <vt:lpstr>Contents so far</vt:lpstr>
      <vt:lpstr>Methods</vt:lpstr>
      <vt:lpstr>General remarks on crypto</vt:lpstr>
      <vt:lpstr>Some thoughts on ECC</vt:lpstr>
      <vt:lpstr>Keylengths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ssllabs</vt:lpstr>
      <vt:lpstr>ssllabs (2)</vt:lpstr>
      <vt:lpstr>Ssllabs (3)</vt:lpstr>
      <vt:lpstr>Wrap-up</vt:lpstr>
      <vt:lpstr>Current state as of 2013/11/22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50</cp:revision>
  <cp:lastPrinted>2013-11-21T19:58:30Z</cp:lastPrinted>
  <dcterms:created xsi:type="dcterms:W3CDTF">2013-10-23T07:22:18Z</dcterms:created>
  <dcterms:modified xsi:type="dcterms:W3CDTF">2013-11-22T11:05:31Z</dcterms:modified>
</cp:coreProperties>
</file>