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263" r:id="rId4"/>
    <p:sldId id="266" r:id="rId5"/>
    <p:sldId id="258" r:id="rId6"/>
    <p:sldId id="283" r:id="rId7"/>
    <p:sldId id="267" r:id="rId8"/>
    <p:sldId id="268" r:id="rId9"/>
    <p:sldId id="308" r:id="rId10"/>
    <p:sldId id="269" r:id="rId11"/>
    <p:sldId id="281" r:id="rId12"/>
    <p:sldId id="309" r:id="rId13"/>
    <p:sldId id="286" r:id="rId14"/>
    <p:sldId id="300" r:id="rId15"/>
    <p:sldId id="301" r:id="rId16"/>
    <p:sldId id="282" r:id="rId17"/>
    <p:sldId id="298" r:id="rId18"/>
    <p:sldId id="299" r:id="rId19"/>
    <p:sldId id="302" r:id="rId20"/>
    <p:sldId id="284" r:id="rId21"/>
    <p:sldId id="289" r:id="rId22"/>
    <p:sldId id="285" r:id="rId23"/>
    <p:sldId id="287" r:id="rId24"/>
    <p:sldId id="290" r:id="rId25"/>
    <p:sldId id="306" r:id="rId26"/>
    <p:sldId id="307" r:id="rId27"/>
    <p:sldId id="291" r:id="rId28"/>
    <p:sldId id="292" r:id="rId29"/>
    <p:sldId id="293" r:id="rId30"/>
    <p:sldId id="294" r:id="rId31"/>
    <p:sldId id="295" r:id="rId32"/>
    <p:sldId id="296" r:id="rId33"/>
    <p:sldId id="279" r:id="rId34"/>
    <p:sldId id="311" r:id="rId35"/>
    <p:sldId id="310" r:id="rId36"/>
    <p:sldId id="297" r:id="rId37"/>
    <p:sldId id="303" r:id="rId38"/>
    <p:sldId id="304" r:id="rId39"/>
    <p:sldId id="305" r:id="rId40"/>
    <p:sldId id="264" r:id="rId41"/>
    <p:sldId id="262" r:id="rId42"/>
    <p:sldId id="275" r:id="rId43"/>
    <p:sldId id="276" r:id="rId44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11/22/13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2" y="1344749"/>
            <a:ext cx="6645568" cy="49841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8" name="Ovale Legende 7"/>
          <p:cNvSpPr/>
          <p:nvPr/>
        </p:nvSpPr>
        <p:spPr>
          <a:xfrm>
            <a:off x="3404113" y="3789468"/>
            <a:ext cx="2852377" cy="645459"/>
          </a:xfrm>
          <a:prstGeom prst="wedgeEllipseCallout">
            <a:avLst>
              <a:gd name="adj1" fmla="val -76308"/>
              <a:gd name="adj2" fmla="val 67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JCE</a:t>
            </a:r>
            <a:endParaRPr lang="de-DE" dirty="0"/>
          </a:p>
        </p:txBody>
      </p:sp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r>
              <a:rPr lang="de-DE" dirty="0" err="1" smtClean="0"/>
              <a:t>optimisation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48043"/>
            <a:ext cx="3949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DBs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smtClean="0"/>
              <a:t>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err="1" smtClean="0">
                <a:solidFill>
                  <a:srgbClr val="FF6600"/>
                </a:solidFill>
              </a:rPr>
              <a:t>Postgresql</a:t>
            </a:r>
            <a:r>
              <a:rPr lang="de-DE" dirty="0" smtClean="0">
                <a:solidFill>
                  <a:srgbClr val="FF6600"/>
                </a:solidFill>
              </a:rPr>
              <a:t>, Oracle</a:t>
            </a:r>
            <a:r>
              <a:rPr lang="de-DE" dirty="0">
                <a:solidFill>
                  <a:srgbClr val="FF6600"/>
                </a:solidFill>
              </a:rPr>
              <a:t>, </a:t>
            </a:r>
            <a:r>
              <a:rPr lang="de-DE" dirty="0" smtClean="0">
                <a:solidFill>
                  <a:srgbClr val="FF6600"/>
                </a:solidFill>
              </a:rPr>
              <a:t>DB2, Informix</a:t>
            </a:r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</a:t>
            </a:r>
            <a:r>
              <a:rPr lang="de-DE" dirty="0" err="1" smtClean="0"/>
              <a:t>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pPr>
              <a:buFont typeface="Wingdings" charset="2"/>
              <a:buChar char="ü"/>
            </a:pPr>
            <a:r>
              <a:rPr lang="de-DE" dirty="0" err="1" smtClean="0"/>
              <a:t>ToC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freeze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“ – WIP. Need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on VPNs, PGP, SSH, IPMI, SIP, XMPP, DBs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err="1" smtClean="0"/>
              <a:t>-</a:t>
            </a:r>
            <a:r>
              <a:rPr lang="de-DE" dirty="0" err="1" smtClean="0"/>
              <a:t>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a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  <a:endParaRPr lang="de-DE" b="1" dirty="0" smtClean="0">
              <a:solidFill>
                <a:srgbClr val="008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/>
              <a:t>Wolfgang </a:t>
            </a:r>
            <a:r>
              <a:rPr lang="de-DE" dirty="0" err="1"/>
              <a:t>Breyha</a:t>
            </a:r>
            <a:r>
              <a:rPr lang="de-DE" dirty="0" smtClean="0"/>
              <a:t>, </a:t>
            </a:r>
            <a:r>
              <a:rPr lang="de-DE" dirty="0"/>
              <a:t>David </a:t>
            </a:r>
            <a:r>
              <a:rPr lang="de-DE" dirty="0" err="1"/>
              <a:t>Durvaux</a:t>
            </a:r>
            <a:r>
              <a:rPr lang="de-DE" dirty="0"/>
              <a:t>, Tobias Dussa, </a:t>
            </a:r>
            <a:r>
              <a:rPr lang="de-DE" dirty="0" smtClean="0"/>
              <a:t>L</a:t>
            </a:r>
            <a:r>
              <a:rPr lang="de-DE" dirty="0" smtClean="0"/>
              <a:t>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r>
              <a:rPr lang="de-DE" dirty="0" smtClean="0"/>
              <a:t>, Daniel </a:t>
            </a:r>
            <a:r>
              <a:rPr lang="de-DE" dirty="0" err="1" smtClean="0"/>
              <a:t>Kovacic</a:t>
            </a:r>
            <a:r>
              <a:rPr lang="de-DE" dirty="0" smtClean="0"/>
              <a:t>, </a:t>
            </a:r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smtClean="0"/>
              <a:t>Mock, 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  <a:r>
              <a:rPr lang="de-DE" dirty="0" smtClean="0"/>
              <a:t>, Aaron </a:t>
            </a:r>
            <a:r>
              <a:rPr lang="de-DE" dirty="0" smtClean="0"/>
              <a:t>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smtClean="0">
                <a:solidFill>
                  <a:srgbClr val="000000"/>
                </a:solidFill>
              </a:rPr>
              <a:t>A</a:t>
            </a:r>
            <a:r>
              <a:rPr lang="de-DE" dirty="0" smtClean="0">
                <a:solidFill>
                  <a:srgbClr val="000000"/>
                </a:solidFill>
              </a:rPr>
              <a:t>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Microsoft Macintosh PowerPoint</Application>
  <PresentationFormat>Bildschirmpräsentation (4:3)</PresentationFormat>
  <Paragraphs>239</Paragraphs>
  <Slides>43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Who?</vt:lpstr>
      <vt:lpstr>Contents so far</vt:lpstr>
      <vt:lpstr>Methods</vt:lpstr>
      <vt:lpstr>General remarks on crypto</vt:lpstr>
      <vt:lpstr>Some thoughts on ECC</vt:lpstr>
      <vt:lpstr>Keylengths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2013/11/22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59</cp:revision>
  <cp:lastPrinted>2013-11-21T19:58:30Z</cp:lastPrinted>
  <dcterms:created xsi:type="dcterms:W3CDTF">2013-10-23T07:22:18Z</dcterms:created>
  <dcterms:modified xsi:type="dcterms:W3CDTF">2013-11-22T11:35:19Z</dcterms:modified>
</cp:coreProperties>
</file>