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0" r:id="rId7"/>
    <p:sldId id="271" r:id="rId8"/>
    <p:sldId id="260" r:id="rId9"/>
    <p:sldId id="264" r:id="rId10"/>
    <p:sldId id="267" r:id="rId11"/>
    <p:sldId id="266" r:id="rId12"/>
    <p:sldId id="265" r:id="rId13"/>
    <p:sldId id="269" r:id="rId14"/>
    <p:sldId id="268" r:id="rId15"/>
    <p:sldId id="261" r:id="rId16"/>
    <p:sldId id="26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1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bhi Jain" userId="9630214867e1d0c1" providerId="LiveId" clId="{82F82C10-0CDA-4686-AC77-061E37438E3A}"/>
    <pc:docChg chg="custSel addSld modSld">
      <pc:chgData name="Surbhi Jain" userId="9630214867e1d0c1" providerId="LiveId" clId="{82F82C10-0CDA-4686-AC77-061E37438E3A}" dt="2025-09-02T19:24:28.879" v="77" actId="1036"/>
      <pc:docMkLst>
        <pc:docMk/>
      </pc:docMkLst>
      <pc:sldChg chg="modSp mod">
        <pc:chgData name="Surbhi Jain" userId="9630214867e1d0c1" providerId="LiveId" clId="{82F82C10-0CDA-4686-AC77-061E37438E3A}" dt="2025-08-29T17:17:06.267" v="35" actId="27636"/>
        <pc:sldMkLst>
          <pc:docMk/>
          <pc:sldMk cId="0" sldId="262"/>
        </pc:sldMkLst>
        <pc:spChg chg="mod">
          <ac:chgData name="Surbhi Jain" userId="9630214867e1d0c1" providerId="LiveId" clId="{82F82C10-0CDA-4686-AC77-061E37438E3A}" dt="2025-08-29T17:17:06.267" v="35" actId="27636"/>
          <ac:spMkLst>
            <pc:docMk/>
            <pc:sldMk cId="0" sldId="262"/>
            <ac:spMk id="3" creationId="{00000000-0000-0000-0000-000000000000}"/>
          </ac:spMkLst>
        </pc:spChg>
      </pc:sldChg>
      <pc:sldChg chg="addSp modSp new mod">
        <pc:chgData name="Surbhi Jain" userId="9630214867e1d0c1" providerId="LiveId" clId="{82F82C10-0CDA-4686-AC77-061E37438E3A}" dt="2025-08-29T17:12:28.581" v="9" actId="14100"/>
        <pc:sldMkLst>
          <pc:docMk/>
          <pc:sldMk cId="1745823714" sldId="264"/>
        </pc:sldMkLst>
        <pc:picChg chg="add mod">
          <ac:chgData name="Surbhi Jain" userId="9630214867e1d0c1" providerId="LiveId" clId="{82F82C10-0CDA-4686-AC77-061E37438E3A}" dt="2025-08-29T17:12:28.581" v="9" actId="14100"/>
          <ac:picMkLst>
            <pc:docMk/>
            <pc:sldMk cId="1745823714" sldId="264"/>
            <ac:picMk id="5" creationId="{20F08787-D831-11C9-D4D4-F799E4BC3A31}"/>
          </ac:picMkLst>
        </pc:picChg>
      </pc:sldChg>
      <pc:sldChg chg="addSp modSp new mod">
        <pc:chgData name="Surbhi Jain" userId="9630214867e1d0c1" providerId="LiveId" clId="{82F82C10-0CDA-4686-AC77-061E37438E3A}" dt="2025-08-29T17:15:16.268" v="24" actId="14100"/>
        <pc:sldMkLst>
          <pc:docMk/>
          <pc:sldMk cId="2156857393" sldId="265"/>
        </pc:sldMkLst>
        <pc:picChg chg="add mod">
          <ac:chgData name="Surbhi Jain" userId="9630214867e1d0c1" providerId="LiveId" clId="{82F82C10-0CDA-4686-AC77-061E37438E3A}" dt="2025-08-29T17:15:16.268" v="24" actId="14100"/>
          <ac:picMkLst>
            <pc:docMk/>
            <pc:sldMk cId="2156857393" sldId="265"/>
            <ac:picMk id="5" creationId="{F499E7B3-0D32-E2E2-EA9E-3762D2D39F2A}"/>
          </ac:picMkLst>
        </pc:picChg>
      </pc:sldChg>
      <pc:sldChg chg="addSp modSp new mod">
        <pc:chgData name="Surbhi Jain" userId="9630214867e1d0c1" providerId="LiveId" clId="{82F82C10-0CDA-4686-AC77-061E37438E3A}" dt="2025-08-29T17:14:10.523" v="17" actId="14100"/>
        <pc:sldMkLst>
          <pc:docMk/>
          <pc:sldMk cId="2703530504" sldId="266"/>
        </pc:sldMkLst>
        <pc:picChg chg="add mod">
          <ac:chgData name="Surbhi Jain" userId="9630214867e1d0c1" providerId="LiveId" clId="{82F82C10-0CDA-4686-AC77-061E37438E3A}" dt="2025-08-29T17:14:10.523" v="17" actId="14100"/>
          <ac:picMkLst>
            <pc:docMk/>
            <pc:sldMk cId="2703530504" sldId="266"/>
            <ac:picMk id="5" creationId="{8C7654F3-9DEA-7431-20DF-2CAFA67D5C25}"/>
          </ac:picMkLst>
        </pc:picChg>
      </pc:sldChg>
      <pc:sldChg chg="addSp modSp new mod">
        <pc:chgData name="Surbhi Jain" userId="9630214867e1d0c1" providerId="LiveId" clId="{82F82C10-0CDA-4686-AC77-061E37438E3A}" dt="2025-08-29T17:13:21.089" v="13" actId="14100"/>
        <pc:sldMkLst>
          <pc:docMk/>
          <pc:sldMk cId="2118406550" sldId="267"/>
        </pc:sldMkLst>
        <pc:picChg chg="add mod">
          <ac:chgData name="Surbhi Jain" userId="9630214867e1d0c1" providerId="LiveId" clId="{82F82C10-0CDA-4686-AC77-061E37438E3A}" dt="2025-08-29T17:13:21.089" v="13" actId="14100"/>
          <ac:picMkLst>
            <pc:docMk/>
            <pc:sldMk cId="2118406550" sldId="267"/>
            <ac:picMk id="5" creationId="{6F7CD12F-3C7B-9B21-F5C6-FC3878123CCB}"/>
          </ac:picMkLst>
        </pc:picChg>
      </pc:sldChg>
      <pc:sldChg chg="addSp modSp new mod">
        <pc:chgData name="Surbhi Jain" userId="9630214867e1d0c1" providerId="LiveId" clId="{82F82C10-0CDA-4686-AC77-061E37438E3A}" dt="2025-08-29T17:16:49.866" v="31" actId="14100"/>
        <pc:sldMkLst>
          <pc:docMk/>
          <pc:sldMk cId="2828923265" sldId="268"/>
        </pc:sldMkLst>
        <pc:picChg chg="add mod">
          <ac:chgData name="Surbhi Jain" userId="9630214867e1d0c1" providerId="LiveId" clId="{82F82C10-0CDA-4686-AC77-061E37438E3A}" dt="2025-08-29T17:16:49.866" v="31" actId="14100"/>
          <ac:picMkLst>
            <pc:docMk/>
            <pc:sldMk cId="2828923265" sldId="268"/>
            <ac:picMk id="5" creationId="{2316F9F0-FDA6-C080-7FEE-D4A196FE953B}"/>
          </ac:picMkLst>
        </pc:picChg>
      </pc:sldChg>
      <pc:sldChg chg="addSp modSp new mod">
        <pc:chgData name="Surbhi Jain" userId="9630214867e1d0c1" providerId="LiveId" clId="{82F82C10-0CDA-4686-AC77-061E37438E3A}" dt="2025-08-29T17:16:02.781" v="28" actId="14100"/>
        <pc:sldMkLst>
          <pc:docMk/>
          <pc:sldMk cId="1520897346" sldId="269"/>
        </pc:sldMkLst>
        <pc:picChg chg="add mod">
          <ac:chgData name="Surbhi Jain" userId="9630214867e1d0c1" providerId="LiveId" clId="{82F82C10-0CDA-4686-AC77-061E37438E3A}" dt="2025-08-29T17:16:02.781" v="28" actId="14100"/>
          <ac:picMkLst>
            <pc:docMk/>
            <pc:sldMk cId="1520897346" sldId="269"/>
            <ac:picMk id="5" creationId="{C17B74DF-98F0-E303-0901-D895D30E2222}"/>
          </ac:picMkLst>
        </pc:picChg>
      </pc:sldChg>
      <pc:sldChg chg="addSp delSp modSp add mod">
        <pc:chgData name="Surbhi Jain" userId="9630214867e1d0c1" providerId="LiveId" clId="{82F82C10-0CDA-4686-AC77-061E37438E3A}" dt="2025-09-02T19:24:28.879" v="77" actId="1036"/>
        <pc:sldMkLst>
          <pc:docMk/>
          <pc:sldMk cId="3029485501" sldId="270"/>
        </pc:sldMkLst>
        <pc:spChg chg="mod">
          <ac:chgData name="Surbhi Jain" userId="9630214867e1d0c1" providerId="LiveId" clId="{82F82C10-0CDA-4686-AC77-061E37438E3A}" dt="2025-09-02T19:24:16.448" v="75" actId="20577"/>
          <ac:spMkLst>
            <pc:docMk/>
            <pc:sldMk cId="3029485501" sldId="270"/>
            <ac:spMk id="2" creationId="{7CF61F19-F809-E9DD-5E18-6FD92BCB4C90}"/>
          </ac:spMkLst>
        </pc:spChg>
        <pc:spChg chg="add mod">
          <ac:chgData name="Surbhi Jain" userId="9630214867e1d0c1" providerId="LiveId" clId="{82F82C10-0CDA-4686-AC77-061E37438E3A}" dt="2025-08-29T17:20:06.153" v="37" actId="478"/>
          <ac:spMkLst>
            <pc:docMk/>
            <pc:sldMk cId="3029485501" sldId="270"/>
            <ac:spMk id="5" creationId="{E850C3A2-179D-D40F-397F-051B5E2D0152}"/>
          </ac:spMkLst>
        </pc:spChg>
        <pc:picChg chg="add mod">
          <ac:chgData name="Surbhi Jain" userId="9630214867e1d0c1" providerId="LiveId" clId="{82F82C10-0CDA-4686-AC77-061E37438E3A}" dt="2025-09-02T19:24:28.879" v="77" actId="1036"/>
          <ac:picMkLst>
            <pc:docMk/>
            <pc:sldMk cId="3029485501" sldId="270"/>
            <ac:picMk id="7" creationId="{6DF11AD1-C763-8FEB-EAFC-8FD3B4F5A48B}"/>
          </ac:picMkLst>
        </pc:picChg>
      </pc:sldChg>
      <pc:sldChg chg="addSp delSp modSp new mod">
        <pc:chgData name="Surbhi Jain" userId="9630214867e1d0c1" providerId="LiveId" clId="{82F82C10-0CDA-4686-AC77-061E37438E3A}" dt="2025-08-29T17:25:06.172" v="55" actId="1076"/>
        <pc:sldMkLst>
          <pc:docMk/>
          <pc:sldMk cId="2963004418" sldId="271"/>
        </pc:sldMkLst>
        <pc:picChg chg="add mod">
          <ac:chgData name="Surbhi Jain" userId="9630214867e1d0c1" providerId="LiveId" clId="{82F82C10-0CDA-4686-AC77-061E37438E3A}" dt="2025-08-29T17:24:13.080" v="51" actId="1076"/>
          <ac:picMkLst>
            <pc:docMk/>
            <pc:sldMk cId="2963004418" sldId="271"/>
            <ac:picMk id="5" creationId="{D199613E-CA21-3369-B537-D5CBEB16794B}"/>
          </ac:picMkLst>
        </pc:picChg>
        <pc:picChg chg="add mod">
          <ac:chgData name="Surbhi Jain" userId="9630214867e1d0c1" providerId="LiveId" clId="{82F82C10-0CDA-4686-AC77-061E37438E3A}" dt="2025-08-29T17:25:06.172" v="55" actId="1076"/>
          <ac:picMkLst>
            <pc:docMk/>
            <pc:sldMk cId="2963004418" sldId="271"/>
            <ac:picMk id="7" creationId="{F56FAD88-78C8-6CB3-190D-D946C7913735}"/>
          </ac:picMkLst>
        </pc:picChg>
      </pc:sldChg>
      <pc:sldChg chg="addSp modSp new mod">
        <pc:chgData name="Surbhi Jain" userId="9630214867e1d0c1" providerId="LiveId" clId="{82F82C10-0CDA-4686-AC77-061E37438E3A}" dt="2025-09-02T19:23:47.833" v="61" actId="14100"/>
        <pc:sldMkLst>
          <pc:docMk/>
          <pc:sldMk cId="1381817314" sldId="272"/>
        </pc:sldMkLst>
        <pc:picChg chg="add mod">
          <ac:chgData name="Surbhi Jain" userId="9630214867e1d0c1" providerId="LiveId" clId="{82F82C10-0CDA-4686-AC77-061E37438E3A}" dt="2025-09-02T19:23:47.833" v="61" actId="14100"/>
          <ac:picMkLst>
            <pc:docMk/>
            <pc:sldMk cId="1381817314" sldId="272"/>
            <ac:picMk id="5" creationId="{CA249D38-9B2C-E400-D617-A88FF24953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Exploratory Data Analysis &amp; Dashboard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Surbhi Jain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7146-DD59-B25D-7EBA-48AE4321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3594A-81EF-BE54-ECD8-73E70CD0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CD12F-3C7B-9B21-F5C6-FC3878123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70688"/>
            <a:ext cx="8391525" cy="641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0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3CFB-3664-2057-9E1C-F832F9C3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9F47-E897-7E49-ED44-D44CA239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654F3-9DEA-7431-20DF-2CAFA67D5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2880"/>
            <a:ext cx="8343900" cy="640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3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8132-FABB-4B77-A5F0-D7A8B518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B420-33EF-B588-7E34-F1FBD306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9E7B3-0D32-E2E2-EA9E-3762D2D39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"/>
            <a:ext cx="8382000" cy="62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5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8E4C-FAFF-24C9-B614-82E2F62A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AB91-A6CA-1295-CD3E-F1F8C66B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B74DF-98F0-E303-0901-D895D30E2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82880"/>
            <a:ext cx="8315325" cy="627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97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DFB1-E1B4-072F-D6C8-B2E53CFE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7E22-34B2-BCE4-B0FC-F3461C8C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6F9F0-FDA6-C080-7FEE-D4A196FE9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82880"/>
            <a:ext cx="8286750" cy="630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23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 (by supplier &amp; product)</a:t>
            </a:r>
          </a:p>
          <a:p>
            <a:r>
              <a:t>- Top-Selling Products</a:t>
            </a:r>
          </a:p>
          <a:p>
            <a:r>
              <a:t>- Low Stock Products</a:t>
            </a:r>
          </a:p>
          <a:p>
            <a:r>
              <a:t>- Average Unit Price</a:t>
            </a:r>
          </a:p>
          <a:p>
            <a:r>
              <a:t>- Customer Retention &amp; Repeat Purchase Rates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93335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- Focus on high-value customers for retention programs</a:t>
            </a:r>
          </a:p>
          <a:p>
            <a:r>
              <a:rPr dirty="0"/>
              <a:t>- Optimize inventory for low-stock, high-demand items</a:t>
            </a:r>
          </a:p>
          <a:p>
            <a:r>
              <a:rPr dirty="0"/>
              <a:t>- Expand in regions with high supplier &amp; customer activity</a:t>
            </a:r>
          </a:p>
          <a:p>
            <a:r>
              <a:rPr dirty="0"/>
              <a:t>- Improve employee training in high-demand regions</a:t>
            </a:r>
          </a:p>
          <a:p>
            <a:r>
              <a:rPr dirty="0"/>
              <a:t>- Seasonal demand planning to boost sales &amp; reduce stockouts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analysis provides valuable insights into customer behavior, product performance, employee distribution, and supplier trends.</a:t>
            </a:r>
          </a:p>
          <a:p>
            <a:endParaRPr/>
          </a:p>
          <a:p>
            <a:r>
              <a:t>Dashboards and KPIs support strategic decision-making for growth and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Project Overview</a:t>
            </a:r>
          </a:p>
          <a:p>
            <a:r>
              <a:t>2. EDA Findings</a:t>
            </a:r>
          </a:p>
          <a:p>
            <a:r>
              <a:t>3. Dashboards &amp; Insights</a:t>
            </a:r>
          </a:p>
          <a:p>
            <a:r>
              <a:t>4. Key KPIs</a:t>
            </a:r>
          </a:p>
          <a:p>
            <a:r>
              <a:t>5.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cleaning, transformation, and EDA performed in Excel</a:t>
            </a:r>
          </a:p>
          <a:p>
            <a:r>
              <a:t>- Interactive dashboards created in Power BI</a:t>
            </a:r>
          </a:p>
          <a:p>
            <a:r>
              <a:t>- Insights generated across Customers, Products, Employees, and Suppliers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Avg. orders per customer calculated</a:t>
            </a:r>
          </a:p>
          <a:p>
            <a:r>
              <a:t>- High-value repeat customers identified</a:t>
            </a:r>
          </a:p>
          <a:p>
            <a:r>
              <a:t>- Customer order patterns analyzed by city/country</a:t>
            </a:r>
          </a:p>
          <a:p>
            <a:r>
              <a:t>- Product category contributions measured</a:t>
            </a:r>
          </a:p>
          <a:p>
            <a:r>
              <a:t>- Seasonal demand patterns observed</a:t>
            </a:r>
          </a:p>
          <a:p>
            <a:r>
              <a:t>- Correlations between location, product category, and orders checked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09E1-C45B-61E5-CD6F-89F85E83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EE0D-83D6-ED4E-3861-B8BC1FE8C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49D38-9B2C-E400-D617-A88FF2495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" y="170688"/>
            <a:ext cx="8790432" cy="659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17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238B8-79FE-FFC9-34B6-AEFFB369C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1F19-F809-E9DD-5E18-6FD92BCB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</a:t>
            </a:r>
            <a:r>
              <a:rPr lang="en-IN" dirty="0"/>
              <a:t>R Diagram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0C3A2-179D-D40F-397F-051B5E2D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F11AD1-C763-8FEB-EAFC-8FD3B4F5A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" y="1429830"/>
            <a:ext cx="8436864" cy="516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8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99613E-CA21-3369-B537-D5CBEB167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6" y="280416"/>
            <a:ext cx="2406396" cy="6205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FAD88-78C8-6CB3-190D-D946C7913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0416"/>
            <a:ext cx="2505075" cy="62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0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Customer Dashboard: Orders, spending, repeat customers</a:t>
            </a:r>
          </a:p>
          <a:p>
            <a:r>
              <a:t>- Product Dashboard: Sales, pricing, demand trends</a:t>
            </a:r>
          </a:p>
          <a:p>
            <a:r>
              <a:t>- Employee Dashboard: Geographic &amp; title-wise distribution</a:t>
            </a:r>
          </a:p>
          <a:p>
            <a:r>
              <a:t>- Supplier Dashboard: Regional presence, pricing &amp; categories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99EE-94B6-68BE-F067-14CE45C7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A5B3-5738-F022-B160-2A36030D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08787-D831-11C9-D4D4-F799E4BC3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" y="121920"/>
            <a:ext cx="8827008" cy="66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2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254</Words>
  <Application>Microsoft Office PowerPoint</Application>
  <PresentationFormat>On-screen Show (4:3)</PresentationFormat>
  <Paragraphs>41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Exploratory Data Analysis &amp; Dashboard Report</vt:lpstr>
      <vt:lpstr>Agenda</vt:lpstr>
      <vt:lpstr>Project Overview</vt:lpstr>
      <vt:lpstr>EDA Findings</vt:lpstr>
      <vt:lpstr>PowerPoint Presentation</vt:lpstr>
      <vt:lpstr>ER Diagram</vt:lpstr>
      <vt:lpstr>PowerPoint Presentation</vt:lpstr>
      <vt:lpstr>Dashboards &amp;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KPIs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Administrator</dc:creator>
  <cp:keywords/>
  <dc:description>generated using python-pptx</dc:description>
  <cp:lastModifiedBy>Surbhi Jain</cp:lastModifiedBy>
  <cp:revision>1</cp:revision>
  <dcterms:created xsi:type="dcterms:W3CDTF">2013-01-27T09:14:16Z</dcterms:created>
  <dcterms:modified xsi:type="dcterms:W3CDTF">2025-09-02T19:24:43Z</dcterms:modified>
  <cp:category/>
</cp:coreProperties>
</file>