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75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2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65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0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D656-DEA3-4676-B2B5-15E29840005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5C6F5E-E3E5-48A4-B5E5-E72999A9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b="1" dirty="0"/>
              <a:t>წვდომის კონტროლები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a-GE" sz="2400" dirty="0" smtClean="0"/>
              <a:t>ლიკა გოგიშვილი</a:t>
            </a:r>
          </a:p>
          <a:p>
            <a:r>
              <a:rPr lang="ka-GE" sz="2400" dirty="0" smtClean="0"/>
              <a:t>მეგი სეხნიაშვილი</a:t>
            </a:r>
            <a:r>
              <a:rPr lang="en-US" sz="2400" dirty="0" smtClean="0"/>
              <a:t>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5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f...Else, Else … If ოპერატორ</a:t>
            </a:r>
            <a:r>
              <a:rPr lang="ka-GE" dirty="0" smtClean="0"/>
              <a:t>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906"/>
            <a:ext cx="8596668" cy="1320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else - </a:t>
            </a:r>
            <a:r>
              <a:rPr lang="ka-GE" dirty="0" smtClean="0"/>
              <a:t>გამოიყენება, როდესაც ერთი პირობა ჭეშმარიტია მეორე კი არა.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Else if - </a:t>
            </a:r>
            <a:r>
              <a:rPr lang="ka-GE" dirty="0" smtClean="0"/>
              <a:t>გამოიყენება </a:t>
            </a:r>
            <a:r>
              <a:rPr lang="en-US" dirty="0" smtClean="0"/>
              <a:t>if</a:t>
            </a:r>
            <a:r>
              <a:rPr lang="ka-GE" dirty="0" smtClean="0"/>
              <a:t>- თან ერთად თუ ერთ-ერთი პირობა მაინცაა ჭეშმარიტი.</a:t>
            </a:r>
          </a:p>
          <a:p>
            <a:pPr>
              <a:buFont typeface="Arial" panose="020B0604020202020204" pitchFamily="34" charset="0"/>
              <a:buChar char="•"/>
            </a:pPr>
            <a:endParaRPr lang="ka-GE" dirty="0"/>
          </a:p>
          <a:p>
            <a:pPr>
              <a:buFont typeface="Arial" panose="020B0604020202020204" pitchFamily="34" charset="0"/>
              <a:buChar char="•"/>
            </a:pPr>
            <a:endParaRPr lang="ka-GE" dirty="0" smtClean="0"/>
          </a:p>
          <a:p>
            <a:pPr>
              <a:buFont typeface="Arial" panose="020B0604020202020204" pitchFamily="34" charset="0"/>
              <a:buChar char="•"/>
            </a:pPr>
            <a:endParaRPr lang="ka-GE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9880" y="2778706"/>
            <a:ext cx="8596668" cy="3821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else ოპერტორის სინტაქსი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if (პირობა) {   code to be executed if condition is true; } </a:t>
            </a:r>
            <a:endParaRPr lang="ka-GE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Else {code to be executed if condition is false; } </a:t>
            </a:r>
            <a:endParaRPr lang="ka-GE" dirty="0" smtClean="0"/>
          </a:p>
          <a:p>
            <a:r>
              <a:rPr lang="en-US" dirty="0" smtClean="0"/>
              <a:t>else if ოპერატპორის სინტაქსი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if (პირობა)   code to be executed if condition is true; </a:t>
            </a:r>
            <a:endParaRPr lang="ka-GE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else if (პირობა)   code to be executed if condition is true; </a:t>
            </a:r>
            <a:endParaRPr lang="ka-GE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else code to be executed if condition is false;</a:t>
            </a:r>
            <a:endParaRPr lang="ka-GE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i="1" dirty="0" smtClean="0"/>
              <a:t>პირობა აუცილებლად უნდა იყოს ლოგიკური მნიშვნელობის (true ან false).</a:t>
            </a:r>
          </a:p>
          <a:p>
            <a:pPr marL="0" indent="0" fontAlgn="base">
              <a:buFont typeface="Wingdings 3" charset="2"/>
              <a:buNone/>
            </a:pPr>
            <a:r>
              <a:rPr lang="en-US" i="1" dirty="0" smtClean="0"/>
              <a:t>თუ პირობის ტანი მხოლოდ ერთ ჩანაწერს მოიცავს მაშინ ფიგურული ფრჩხილები სავალდებულო არაა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94" t="11100" r="40316" b="62920"/>
          <a:stretch/>
        </p:blipFill>
        <p:spPr>
          <a:xfrm>
            <a:off x="1850" y="3967089"/>
            <a:ext cx="5072595" cy="2877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490" t="11853" r="47553" b="54897"/>
          <a:stretch/>
        </p:blipFill>
        <p:spPr>
          <a:xfrm>
            <a:off x="5239886" y="3953862"/>
            <a:ext cx="5068718" cy="2904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52" y="275103"/>
            <a:ext cx="2889624" cy="3291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99" y="34490"/>
            <a:ext cx="3603009" cy="37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When </a:t>
            </a:r>
            <a:r>
              <a:rPr lang="ka-GE" dirty="0" smtClean="0"/>
              <a:t>ოპერატორი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When-</a:t>
            </a:r>
            <a:r>
              <a:rPr lang="ka-GE" dirty="0" smtClean="0"/>
              <a:t>გამოიყენება, როდესაც გვსურს მოვნიშნოთ კოდის ერთზე მეტი ბლოკი,</a:t>
            </a:r>
            <a:r>
              <a:rPr lang="en-US" dirty="0" smtClean="0"/>
              <a:t> </a:t>
            </a:r>
            <a:r>
              <a:rPr lang="ka-GE" dirty="0" smtClean="0"/>
              <a:t>რაც თავიდან აგვაცილებს გაუთავებლად </a:t>
            </a:r>
            <a:r>
              <a:rPr lang="en-US" dirty="0" smtClean="0"/>
              <a:t>if else if </a:t>
            </a:r>
            <a:r>
              <a:rPr lang="ka-GE" dirty="0" smtClean="0"/>
              <a:t>ოპერატორის გამოყენებას.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015" t="10588" r="36853" b="65532"/>
          <a:stretch/>
        </p:blipFill>
        <p:spPr>
          <a:xfrm>
            <a:off x="677334" y="3752729"/>
            <a:ext cx="8210560" cy="29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02" y="114227"/>
            <a:ext cx="8596668" cy="660400"/>
          </a:xfrm>
        </p:spPr>
        <p:txBody>
          <a:bodyPr/>
          <a:lstStyle/>
          <a:p>
            <a:r>
              <a:rPr lang="en-US" dirty="0" smtClean="0"/>
              <a:t>3. While/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18" y="774627"/>
            <a:ext cx="7456733" cy="578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dirty="0" smtClean="0"/>
              <a:t>თუ გვჭირდება ერთი და იმავე კოდის რამდენჯერმე გაშვება, ამისათვისათვის ვიყენებთ ციკლის ოპერატორებს.</a:t>
            </a:r>
          </a:p>
          <a:p>
            <a:r>
              <a:rPr lang="en-US" dirty="0" smtClean="0"/>
              <a:t>While-</a:t>
            </a:r>
            <a:r>
              <a:rPr lang="ka-GE" dirty="0" smtClean="0"/>
              <a:t>მიმართავს კოდის ბლოკს სანამ სპეცფიკური მითითება ჭეშმარიტია.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while (testExpression) {</a:t>
            </a:r>
          </a:p>
          <a:p>
            <a:pPr marL="0" indent="0">
              <a:buNone/>
            </a:pPr>
            <a:r>
              <a:rPr lang="en-US" dirty="0"/>
              <a:t>    // codes inside body of while loop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ka-GE" dirty="0" smtClean="0"/>
          </a:p>
          <a:p>
            <a:r>
              <a:rPr lang="en-US" dirty="0" smtClean="0"/>
              <a:t>Do while-</a:t>
            </a:r>
            <a:r>
              <a:rPr lang="ka-GE" dirty="0" smtClean="0"/>
              <a:t> მიმართავს კოდის ბლოკს ერთხელ და იმეორებს ციკლს მანამ, სანამ სპეციფიკური მინიჭება ჭეშმარიტი</a:t>
            </a:r>
            <a:r>
              <a:rPr lang="ka-GE" dirty="0"/>
              <a:t>ა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 // codes inside body of do while loop</a:t>
            </a:r>
          </a:p>
          <a:p>
            <a:pPr marL="0" indent="0">
              <a:buNone/>
            </a:pPr>
            <a:r>
              <a:rPr lang="en-US" dirty="0"/>
              <a:t>} while (testExpression);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41" y="4071582"/>
            <a:ext cx="2476500" cy="259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39" y="966432"/>
            <a:ext cx="3048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95" t="10775" r="49545" b="65158"/>
          <a:stretch/>
        </p:blipFill>
        <p:spPr>
          <a:xfrm>
            <a:off x="0" y="-40943"/>
            <a:ext cx="5964072" cy="3246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699" t="10401" r="46609" b="59934"/>
          <a:stretch/>
        </p:blipFill>
        <p:spPr>
          <a:xfrm>
            <a:off x="5964072" y="3120736"/>
            <a:ext cx="6227928" cy="37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4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For/ 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72" y="1423610"/>
            <a:ext cx="6105603" cy="5154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For-</a:t>
            </a:r>
            <a:r>
              <a:rPr lang="ka-GE" dirty="0" smtClean="0"/>
              <a:t>კოდის ბლოკს მიმართავს </a:t>
            </a:r>
            <a:r>
              <a:rPr lang="en-US" dirty="0" smtClean="0"/>
              <a:t>n-</a:t>
            </a:r>
            <a:r>
              <a:rPr lang="ka-GE" dirty="0" smtClean="0"/>
              <a:t>ჯერ(</a:t>
            </a:r>
            <a:r>
              <a:rPr lang="en-US" dirty="0" smtClean="0"/>
              <a:t>down to, until, step)</a:t>
            </a:r>
          </a:p>
          <a:p>
            <a:pPr marL="0" indent="0">
              <a:buNone/>
            </a:pPr>
            <a:r>
              <a:rPr lang="en-US" dirty="0"/>
              <a:t>for (init statement; condition; increment/decrement 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# Code to be Executed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Foreach-</a:t>
            </a:r>
            <a:r>
              <a:rPr lang="ka-GE" dirty="0" smtClean="0"/>
              <a:t>კოდის ბლოკს მიმართავს მასივის თითოეული ელემენტისთვის.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oreach </a:t>
            </a:r>
            <a:r>
              <a:rPr lang="en-US" dirty="0"/>
              <a:t>variable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# Code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21" y="1655622"/>
            <a:ext cx="3679294" cy="1510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872" y="3575926"/>
            <a:ext cx="2174543" cy="3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00" t="11148" r="47133" b="72435"/>
          <a:stretch/>
        </p:blipFill>
        <p:spPr>
          <a:xfrm>
            <a:off x="0" y="0"/>
            <a:ext cx="5281684" cy="1794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491" t="10775" r="45768" b="72994"/>
          <a:stretch/>
        </p:blipFill>
        <p:spPr>
          <a:xfrm>
            <a:off x="5540991" y="-1"/>
            <a:ext cx="5651808" cy="179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595" t="10775" r="22273" b="70755"/>
          <a:stretch/>
        </p:blipFill>
        <p:spPr>
          <a:xfrm>
            <a:off x="79612" y="4650527"/>
            <a:ext cx="10404143" cy="20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17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290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Sylfaen</vt:lpstr>
      <vt:lpstr>Trebuchet MS</vt:lpstr>
      <vt:lpstr>Wingdings 3</vt:lpstr>
      <vt:lpstr>Facet</vt:lpstr>
      <vt:lpstr>წვდომის კონტროლები</vt:lpstr>
      <vt:lpstr>If...Else, Else … If ოპერატორები</vt:lpstr>
      <vt:lpstr>PowerPoint Presentation</vt:lpstr>
      <vt:lpstr>2. When ოპერატორი</vt:lpstr>
      <vt:lpstr>3. While/ do while</vt:lpstr>
      <vt:lpstr>PowerPoint Presentation</vt:lpstr>
      <vt:lpstr>4. For/ Foreach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წვდომის კონტროლები</dc:title>
  <dc:creator>ASUS</dc:creator>
  <cp:lastModifiedBy>ASUS</cp:lastModifiedBy>
  <cp:revision>19</cp:revision>
  <dcterms:created xsi:type="dcterms:W3CDTF">2019-11-03T15:38:08Z</dcterms:created>
  <dcterms:modified xsi:type="dcterms:W3CDTF">2019-11-03T19:52:04Z</dcterms:modified>
</cp:coreProperties>
</file>