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9291-DCFF-4DF9-BAFA-9E3766AAF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943" y="3429000"/>
            <a:ext cx="5055973" cy="25365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Zero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DEB9-EE0D-43A6-B30E-CA0B074B1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41" y="2817341"/>
            <a:ext cx="2573295" cy="432145"/>
          </a:xfrm>
        </p:spPr>
        <p:txBody>
          <a:bodyPr>
            <a:normAutofit/>
          </a:bodyPr>
          <a:lstStyle/>
          <a:p>
            <a:r>
              <a:rPr lang="en-US" dirty="0"/>
              <a:t>CPU Express (Store)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5325C6-4781-4193-B28B-0C97C797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243" y="355377"/>
            <a:ext cx="2780270" cy="1014798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C72D83DD-6E17-4263-90B2-1626E9BDCCAC}"/>
              </a:ext>
            </a:extLst>
          </p:cNvPr>
          <p:cNvSpPr txBox="1">
            <a:spLocks/>
          </p:cNvSpPr>
          <p:nvPr/>
        </p:nvSpPr>
        <p:spPr>
          <a:xfrm>
            <a:off x="10022360" y="6564406"/>
            <a:ext cx="2573295" cy="43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Shawn Halcomb</a:t>
            </a:r>
          </a:p>
        </p:txBody>
      </p:sp>
    </p:spTree>
    <p:extLst>
      <p:ext uri="{BB962C8B-B14F-4D97-AF65-F5344CB8AC3E}">
        <p14:creationId xmlns:p14="http://schemas.microsoft.com/office/powerpoint/2010/main" val="140824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2BA0-246F-4C30-872E-EF87BB92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797" y="630163"/>
            <a:ext cx="3340405" cy="1293028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4425E-CE6E-4314-A99A-D5BEE8DEB704}"/>
              </a:ext>
            </a:extLst>
          </p:cNvPr>
          <p:cNvSpPr/>
          <p:nvPr/>
        </p:nvSpPr>
        <p:spPr>
          <a:xfrm>
            <a:off x="2202424" y="1839266"/>
            <a:ext cx="1637731" cy="12930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A58F4-E0C0-486B-94B7-BA1AD2848EE6}"/>
              </a:ext>
            </a:extLst>
          </p:cNvPr>
          <p:cNvSpPr txBox="1"/>
          <p:nvPr/>
        </p:nvSpPr>
        <p:spPr>
          <a:xfrm>
            <a:off x="2597772" y="2348622"/>
            <a:ext cx="10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A87F4-8BF1-4095-94A2-D9E74E5390BA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5728" y="2942934"/>
            <a:ext cx="876536" cy="20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7CE7432-9068-40F3-BF77-8F284EF72FC5}"/>
              </a:ext>
            </a:extLst>
          </p:cNvPr>
          <p:cNvSpPr/>
          <p:nvPr/>
        </p:nvSpPr>
        <p:spPr>
          <a:xfrm>
            <a:off x="746862" y="5018734"/>
            <a:ext cx="1637731" cy="12930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DCBA6-FC4E-4A7F-BF95-03B77094EF64}"/>
              </a:ext>
            </a:extLst>
          </p:cNvPr>
          <p:cNvSpPr txBox="1"/>
          <p:nvPr/>
        </p:nvSpPr>
        <p:spPr>
          <a:xfrm>
            <a:off x="1125718" y="5373473"/>
            <a:ext cx="109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User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126A97-286B-47CC-A258-8407F668CD0D}"/>
              </a:ext>
            </a:extLst>
          </p:cNvPr>
          <p:cNvSpPr/>
          <p:nvPr/>
        </p:nvSpPr>
        <p:spPr>
          <a:xfrm>
            <a:off x="4193353" y="5050124"/>
            <a:ext cx="1637731" cy="12930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BD091-0211-48B9-8539-517B4C4B6AA3}"/>
              </a:ext>
            </a:extLst>
          </p:cNvPr>
          <p:cNvSpPr txBox="1"/>
          <p:nvPr/>
        </p:nvSpPr>
        <p:spPr>
          <a:xfrm>
            <a:off x="4614767" y="5496277"/>
            <a:ext cx="82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58F11-A532-4E97-B7AF-E3E8B92B52C7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600315" y="2942934"/>
            <a:ext cx="1082885" cy="21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263BC9-7217-45F2-B230-5663663DAAA5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384593" y="5665248"/>
            <a:ext cx="1808760" cy="3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0FF7BAC-FFAC-45C2-B8B0-00BAF068E357}"/>
              </a:ext>
            </a:extLst>
          </p:cNvPr>
          <p:cNvSpPr/>
          <p:nvPr/>
        </p:nvSpPr>
        <p:spPr>
          <a:xfrm>
            <a:off x="5815639" y="2922595"/>
            <a:ext cx="1637731" cy="12930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7A51B8-CDB5-468D-9101-85C7B237D503}"/>
              </a:ext>
            </a:extLst>
          </p:cNvPr>
          <p:cNvSpPr txBox="1"/>
          <p:nvPr/>
        </p:nvSpPr>
        <p:spPr>
          <a:xfrm>
            <a:off x="5966504" y="3273221"/>
            <a:ext cx="138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Options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D21A13-9DA2-46C2-BF4D-EFDF07587447}"/>
              </a:ext>
            </a:extLst>
          </p:cNvPr>
          <p:cNvCxnSpPr>
            <a:cxnSpLocks/>
            <a:stCxn id="13" idx="7"/>
            <a:endCxn id="74" idx="3"/>
          </p:cNvCxnSpPr>
          <p:nvPr/>
        </p:nvCxnSpPr>
        <p:spPr>
          <a:xfrm flipV="1">
            <a:off x="5591244" y="4026263"/>
            <a:ext cx="464235" cy="121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BB3471F-AAB6-4561-87D6-742EAED08B1C}"/>
              </a:ext>
            </a:extLst>
          </p:cNvPr>
          <p:cNvSpPr/>
          <p:nvPr/>
        </p:nvSpPr>
        <p:spPr>
          <a:xfrm>
            <a:off x="9221749" y="5050124"/>
            <a:ext cx="1637731" cy="12930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D20BF-4F90-456E-8493-8A4F430534CA}"/>
              </a:ext>
            </a:extLst>
          </p:cNvPr>
          <p:cNvSpPr/>
          <p:nvPr/>
        </p:nvSpPr>
        <p:spPr>
          <a:xfrm>
            <a:off x="9241913" y="3102743"/>
            <a:ext cx="1637731" cy="12930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A1C5A41-006E-418C-A01D-BC89CDA97644}"/>
              </a:ext>
            </a:extLst>
          </p:cNvPr>
          <p:cNvSpPr/>
          <p:nvPr/>
        </p:nvSpPr>
        <p:spPr>
          <a:xfrm>
            <a:off x="9241913" y="1421330"/>
            <a:ext cx="1637731" cy="12930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41169F-72A1-4A38-995F-EF704FAA9D19}"/>
              </a:ext>
            </a:extLst>
          </p:cNvPr>
          <p:cNvSpPr txBox="1"/>
          <p:nvPr/>
        </p:nvSpPr>
        <p:spPr>
          <a:xfrm>
            <a:off x="9475121" y="1937344"/>
            <a:ext cx="138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5F5C14-6ADF-498C-956F-853239EA53AE}"/>
              </a:ext>
            </a:extLst>
          </p:cNvPr>
          <p:cNvSpPr txBox="1"/>
          <p:nvPr/>
        </p:nvSpPr>
        <p:spPr>
          <a:xfrm>
            <a:off x="9646096" y="5374042"/>
            <a:ext cx="138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Lookup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70F12D-4E01-4C31-882E-D6DF41A6D898}"/>
              </a:ext>
            </a:extLst>
          </p:cNvPr>
          <p:cNvSpPr txBox="1"/>
          <p:nvPr/>
        </p:nvSpPr>
        <p:spPr>
          <a:xfrm>
            <a:off x="9646095" y="3433606"/>
            <a:ext cx="138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</a:p>
          <a:p>
            <a:r>
              <a:rPr lang="en-US" dirty="0"/>
              <a:t>History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2B13DE-635E-4A8C-BB9B-A2B48BF4863F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7213530" y="2222082"/>
            <a:ext cx="2028383" cy="88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A2D8F9C-01BC-4D85-8559-CDDF1D84C5CC}"/>
              </a:ext>
            </a:extLst>
          </p:cNvPr>
          <p:cNvCxnSpPr>
            <a:cxnSpLocks/>
            <a:stCxn id="75" idx="3"/>
            <a:endCxn id="95" idx="2"/>
          </p:cNvCxnSpPr>
          <p:nvPr/>
        </p:nvCxnSpPr>
        <p:spPr>
          <a:xfrm>
            <a:off x="7350863" y="3596387"/>
            <a:ext cx="1891050" cy="15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74CA3D7-3420-4FA8-BE0C-E7DC31304D69}"/>
              </a:ext>
            </a:extLst>
          </p:cNvPr>
          <p:cNvCxnSpPr>
            <a:cxnSpLocks/>
          </p:cNvCxnSpPr>
          <p:nvPr/>
        </p:nvCxnSpPr>
        <p:spPr>
          <a:xfrm>
            <a:off x="6987703" y="4129468"/>
            <a:ext cx="2234046" cy="138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460DB69-6420-4981-9DE3-E6B03C1F1C65}"/>
              </a:ext>
            </a:extLst>
          </p:cNvPr>
          <p:cNvCxnSpPr>
            <a:cxnSpLocks/>
          </p:cNvCxnSpPr>
          <p:nvPr/>
        </p:nvCxnSpPr>
        <p:spPr>
          <a:xfrm>
            <a:off x="3035306" y="1386923"/>
            <a:ext cx="1" cy="46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8900FF-B35F-400A-A3F5-F4B7B1F6BAC8}"/>
              </a:ext>
            </a:extLst>
          </p:cNvPr>
          <p:cNvSpPr txBox="1"/>
          <p:nvPr/>
        </p:nvSpPr>
        <p:spPr>
          <a:xfrm>
            <a:off x="405475" y="2421811"/>
            <a:ext cx="349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 Validation: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A5D5A-4A45-4DD2-9BE0-415E91C2B016}"/>
              </a:ext>
            </a:extLst>
          </p:cNvPr>
          <p:cNvSpPr txBox="1"/>
          <p:nvPr/>
        </p:nvSpPr>
        <p:spPr>
          <a:xfrm>
            <a:off x="405475" y="3322484"/>
            <a:ext cx="268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(Length + Letters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03AF7-71A8-469C-B20E-1C457F944698}"/>
              </a:ext>
            </a:extLst>
          </p:cNvPr>
          <p:cNvSpPr txBox="1"/>
          <p:nvPr/>
        </p:nvSpPr>
        <p:spPr>
          <a:xfrm>
            <a:off x="405475" y="4597042"/>
            <a:ext cx="268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(Length + Digits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Number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358F9C-8F58-4039-B5EC-7A54F21023C4}"/>
              </a:ext>
            </a:extLst>
          </p:cNvPr>
          <p:cNvSpPr txBox="1"/>
          <p:nvPr/>
        </p:nvSpPr>
        <p:spPr>
          <a:xfrm>
            <a:off x="4261934" y="3311253"/>
            <a:ext cx="366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Exception Handling: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79CA2C-DD90-4852-B364-41090EA09980}"/>
              </a:ext>
            </a:extLst>
          </p:cNvPr>
          <p:cNvSpPr txBox="1"/>
          <p:nvPr/>
        </p:nvSpPr>
        <p:spPr>
          <a:xfrm>
            <a:off x="4596702" y="4049917"/>
            <a:ext cx="299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matching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Stock Items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096B81-6045-43D0-BF09-CF57FB84E85F}"/>
              </a:ext>
            </a:extLst>
          </p:cNvPr>
          <p:cNvSpPr txBox="1"/>
          <p:nvPr/>
        </p:nvSpPr>
        <p:spPr>
          <a:xfrm>
            <a:off x="8521757" y="2476403"/>
            <a:ext cx="290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Persistent Data: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3BBC4E-5636-4867-BDC4-FC57F9A7C3EB}"/>
              </a:ext>
            </a:extLst>
          </p:cNvPr>
          <p:cNvSpPr txBox="1"/>
          <p:nvPr/>
        </p:nvSpPr>
        <p:spPr>
          <a:xfrm>
            <a:off x="8521757" y="3311253"/>
            <a:ext cx="299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Receipt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4A42C-4612-4F11-ACC0-8B7FBE0DDB23}"/>
              </a:ext>
            </a:extLst>
          </p:cNvPr>
          <p:cNvSpPr txBox="1"/>
          <p:nvPr/>
        </p:nvSpPr>
        <p:spPr>
          <a:xfrm>
            <a:off x="5178966" y="1763278"/>
            <a:ext cx="183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91882-ED11-4D65-825D-79179F7D18E8}"/>
              </a:ext>
            </a:extLst>
          </p:cNvPr>
          <p:cNvSpPr txBox="1"/>
          <p:nvPr/>
        </p:nvSpPr>
        <p:spPr>
          <a:xfrm>
            <a:off x="4596702" y="2368681"/>
            <a:ext cx="29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 active user info</a:t>
            </a:r>
          </a:p>
        </p:txBody>
      </p:sp>
    </p:spTree>
    <p:extLst>
      <p:ext uri="{BB962C8B-B14F-4D97-AF65-F5344CB8AC3E}">
        <p14:creationId xmlns:p14="http://schemas.microsoft.com/office/powerpoint/2010/main" val="2301595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353</TotalTime>
  <Words>74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Project Zero 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Zero</dc:title>
  <dc:creator>Shawn Halcomb</dc:creator>
  <cp:lastModifiedBy>Shawn Halcomb</cp:lastModifiedBy>
  <cp:revision>13</cp:revision>
  <dcterms:created xsi:type="dcterms:W3CDTF">2020-03-24T20:02:05Z</dcterms:created>
  <dcterms:modified xsi:type="dcterms:W3CDTF">2020-03-25T02:22:21Z</dcterms:modified>
</cp:coreProperties>
</file>