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3" r:id="rId4"/>
    <p:sldId id="274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CE8D0C-C21B-4600-9ECF-5F7408DA24DB}" v="75" dt="2020-03-11T23:27:24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3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types/boxing-and-unboxing#unboxing" TargetMode="External"/><Relationship Id="rId2" Type="http://schemas.openxmlformats.org/officeDocument/2006/relationships/hyperlink" Target="https://docs.microsoft.com/en-us/dotnet/csharp/programming-guide/types/boxing-and-unboxing#box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ocs.microsoft.com/en-us/dotnet/csharp/programming-guide/types/boxing-and-unbox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dotnet/csharp/programming-guide/types/boxing-and-unbox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types/boxing-and-unboxing#unboxi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Boxing</a:t>
            </a:r>
            <a:r>
              <a:rPr lang="en-US" dirty="0"/>
              <a:t>, and </a:t>
            </a:r>
            <a:r>
              <a:rPr lang="en-US" sz="8000" dirty="0"/>
              <a:t>Unboxing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Microsoft dynamics 365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pPr lvl="0"/>
            <a:r>
              <a:rPr lang="en-US" sz="4000" dirty="0"/>
              <a:t>Variance refers to how subtyping between more complex types relates to subtyping between their components. For instance, if the type </a:t>
            </a:r>
            <a:r>
              <a:rPr lang="en-US" sz="4000" b="1" i="1" dirty="0"/>
              <a:t>Cat</a:t>
            </a:r>
            <a:r>
              <a:rPr lang="en-US" sz="4000" dirty="0"/>
              <a:t> is a subtype of </a:t>
            </a:r>
            <a:r>
              <a:rPr lang="en-US" sz="4000" b="1" i="1" dirty="0"/>
              <a:t>Animal</a:t>
            </a:r>
            <a:r>
              <a:rPr lang="en-US" sz="4000" dirty="0"/>
              <a:t> , then an expression of type </a:t>
            </a:r>
            <a:r>
              <a:rPr lang="en-US" sz="4000" b="1" i="1" dirty="0"/>
              <a:t>Cat</a:t>
            </a:r>
            <a:r>
              <a:rPr lang="en-US" sz="4000" dirty="0"/>
              <a:t> should be substitutable wherever an expression of type </a:t>
            </a:r>
            <a:r>
              <a:rPr lang="en-US" sz="4000" b="1" i="1" dirty="0"/>
              <a:t>Animal</a:t>
            </a:r>
            <a:r>
              <a:rPr lang="en-US" sz="4000" b="1" i="1" u="sng" dirty="0"/>
              <a:t> </a:t>
            </a:r>
            <a:r>
              <a:rPr lang="en-US" sz="4000" dirty="0"/>
              <a:t>is used.</a:t>
            </a:r>
            <a:endParaRPr lang="en-US" sz="20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F2559D-D197-4295-9CFF-E6AFE024E53E}"/>
              </a:ext>
            </a:extLst>
          </p:cNvPr>
          <p:cNvCxnSpPr>
            <a:cxnSpLocks/>
          </p:cNvCxnSpPr>
          <p:nvPr/>
        </p:nvCxnSpPr>
        <p:spPr>
          <a:xfrm>
            <a:off x="6031140" y="286603"/>
            <a:ext cx="0" cy="611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91EC74E-E0CA-4FB0-A816-5AA12935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Boxing 					   Unboxing</a:t>
            </a:r>
            <a:br>
              <a:rPr lang="en-US" dirty="0"/>
            </a:br>
            <a:r>
              <a:rPr lang="en-US" sz="800" dirty="0">
                <a:hlinkClick r:id="rId2"/>
              </a:rPr>
              <a:t>https://docs.microsoft.com/en-us/dotnet/csharp/programming-guide/types/boxing-and-unboxing#boxing</a:t>
            </a:r>
            <a:r>
              <a:rPr lang="en-US" sz="800" dirty="0"/>
              <a:t>          </a:t>
            </a:r>
            <a:r>
              <a:rPr lang="en-US" sz="800" dirty="0">
                <a:hlinkClick r:id="rId3"/>
              </a:rPr>
              <a:t>https://docs.microsoft.com/en-us/dotnet/csharp/programming-guide/types/boxing-and-unboxing#unboxing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C8444-37D6-4354-BCA1-B651E83F9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575261"/>
            <a:ext cx="4933856" cy="2821205"/>
          </a:xfrm>
        </p:spPr>
        <p:txBody>
          <a:bodyPr>
            <a:noAutofit/>
          </a:bodyPr>
          <a:lstStyle/>
          <a:p>
            <a:r>
              <a:rPr lang="en-US" dirty="0"/>
              <a:t>Boxing happens when any </a:t>
            </a:r>
            <a:r>
              <a:rPr lang="en-US" b="1" i="1" dirty="0"/>
              <a:t>value</a:t>
            </a:r>
            <a:r>
              <a:rPr lang="en-US" dirty="0"/>
              <a:t> type is cast to an </a:t>
            </a:r>
            <a:r>
              <a:rPr lang="en-US" b="1" i="1" dirty="0"/>
              <a:t>object</a:t>
            </a:r>
            <a:r>
              <a:rPr lang="en-US" dirty="0"/>
              <a:t>. The value is wrapped to give it reference type behavior.</a:t>
            </a:r>
          </a:p>
          <a:p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BOXING is implicit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5EB805-E714-4F46-B642-8EFEDB3E8799}"/>
              </a:ext>
            </a:extLst>
          </p:cNvPr>
          <p:cNvSpPr txBox="1">
            <a:spLocks/>
          </p:cNvSpPr>
          <p:nvPr/>
        </p:nvSpPr>
        <p:spPr>
          <a:xfrm>
            <a:off x="6031136" y="3575261"/>
            <a:ext cx="5124544" cy="28212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/>
              <a:t>Unboxing extracts the </a:t>
            </a:r>
            <a:r>
              <a:rPr lang="en-US" sz="2000" b="1" i="1" dirty="0"/>
              <a:t>value</a:t>
            </a:r>
            <a:r>
              <a:rPr lang="en-US" sz="2000" dirty="0"/>
              <a:t> type from the object.</a:t>
            </a:r>
          </a:p>
          <a:p>
            <a:pPr algn="r"/>
            <a:endParaRPr lang="en-US" u="sng" dirty="0"/>
          </a:p>
          <a:p>
            <a:pPr marL="0" indent="0" algn="r">
              <a:buNone/>
            </a:pPr>
            <a:endParaRPr lang="en-US" u="sng" dirty="0"/>
          </a:p>
          <a:p>
            <a:pPr algn="r"/>
            <a:endParaRPr lang="en-US" u="sng" dirty="0"/>
          </a:p>
          <a:p>
            <a:pPr algn="r"/>
            <a:r>
              <a:rPr lang="en-US" dirty="0"/>
              <a:t>UNBOXING is explicit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5EABD-A979-417A-BDC7-FFB1D2225C02}"/>
              </a:ext>
            </a:extLst>
          </p:cNvPr>
          <p:cNvSpPr/>
          <p:nvPr/>
        </p:nvSpPr>
        <p:spPr>
          <a:xfrm>
            <a:off x="1097280" y="2000932"/>
            <a:ext cx="1005840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concept of boxing and unboxing underlies the C# unified view of the </a:t>
            </a:r>
            <a:r>
              <a:rPr lang="en-US" sz="2400" b="1" i="1" dirty="0"/>
              <a:t>type</a:t>
            </a:r>
            <a:r>
              <a:rPr lang="en-US" sz="2400" dirty="0"/>
              <a:t> system in which a value of any </a:t>
            </a:r>
            <a:r>
              <a:rPr lang="en-US" sz="2400" b="1" i="1" dirty="0"/>
              <a:t>type</a:t>
            </a:r>
            <a:r>
              <a:rPr lang="en-US" sz="2400" dirty="0"/>
              <a:t> can be treated as an object.</a:t>
            </a:r>
          </a:p>
          <a:p>
            <a:pPr algn="ctr"/>
            <a:r>
              <a:rPr lang="en-US" sz="1600" dirty="0">
                <a:hlinkClick r:id="rId4"/>
              </a:rPr>
              <a:t>https://docs.microsoft.com/en-us/dotnet/csharp/programming-guide/types/boxing-and-unboxing</a:t>
            </a: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DA7E50-EE28-4319-99A4-3FF51D634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76" y="4589135"/>
            <a:ext cx="3912008" cy="1139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3DCA29-358E-4105-803C-6FAEE6FBB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0841" y="4592929"/>
            <a:ext cx="3884839" cy="101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B90623-F541-428E-ADAD-8AD50634D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32" y="1218601"/>
            <a:ext cx="6049175" cy="5128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592E35-4A27-45BA-8E08-A698BCAA5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107" y="427458"/>
            <a:ext cx="5229743" cy="5919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0BB8E2-D1A3-4084-824D-3418CEC59498}"/>
              </a:ext>
            </a:extLst>
          </p:cNvPr>
          <p:cNvSpPr txBox="1"/>
          <p:nvPr/>
        </p:nvSpPr>
        <p:spPr>
          <a:xfrm>
            <a:off x="103033" y="226022"/>
            <a:ext cx="634539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Boxing Activity</a:t>
            </a:r>
            <a:r>
              <a:rPr lang="en-US" sz="2400" dirty="0"/>
              <a:t> - </a:t>
            </a:r>
            <a:r>
              <a:rPr lang="en-US" sz="2400" b="1" i="1" dirty="0"/>
              <a:t>Boxing</a:t>
            </a:r>
            <a:r>
              <a:rPr lang="en-US" sz="2400" dirty="0"/>
              <a:t> to the object type allows different types to inhabit the same array.</a:t>
            </a:r>
          </a:p>
          <a:p>
            <a:pPr algn="ctr"/>
            <a:r>
              <a:rPr lang="en-US" sz="1050" dirty="0">
                <a:hlinkClick r:id="rId4"/>
              </a:rPr>
              <a:t>https://docs.microsoft.com/en-us/dotnet/csharp/programming-guide/types/boxing-and-unboxing</a:t>
            </a:r>
            <a:endParaRPr 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9ADBE8-D800-499D-966D-EF89037087C1}"/>
              </a:ext>
            </a:extLst>
          </p:cNvPr>
          <p:cNvSpPr txBox="1"/>
          <p:nvPr/>
        </p:nvSpPr>
        <p:spPr>
          <a:xfrm>
            <a:off x="3616514" y="3903998"/>
            <a:ext cx="290759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Assignment:</a:t>
            </a:r>
          </a:p>
          <a:p>
            <a:r>
              <a:rPr lang="en-US" dirty="0"/>
              <a:t>Replace the List&lt;object&gt; with non-generic </a:t>
            </a:r>
            <a:r>
              <a:rPr lang="en-US" dirty="0" err="1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3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C7B398-7EED-425D-9318-F933AFDD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055" y="238229"/>
            <a:ext cx="7875479" cy="602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1E80E3-1746-4A54-AAEB-1415835EE9A8}"/>
              </a:ext>
            </a:extLst>
          </p:cNvPr>
          <p:cNvSpPr txBox="1"/>
          <p:nvPr/>
        </p:nvSpPr>
        <p:spPr>
          <a:xfrm>
            <a:off x="910067" y="307689"/>
            <a:ext cx="2668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Activity</a:t>
            </a:r>
            <a:r>
              <a:rPr lang="en-US" sz="3200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192729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3C40DD-5125-4322-8C88-89C6D9B3C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711" y="1982175"/>
            <a:ext cx="6582409" cy="37815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F62408-7378-4BC7-A9A0-3E51ACD85398}"/>
              </a:ext>
            </a:extLst>
          </p:cNvPr>
          <p:cNvSpPr/>
          <p:nvPr/>
        </p:nvSpPr>
        <p:spPr>
          <a:xfrm>
            <a:off x="923066" y="2042664"/>
            <a:ext cx="4255644" cy="30162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dirty="0"/>
              <a:t>Unboxing is an explicit conversion from the type </a:t>
            </a:r>
            <a:r>
              <a:rPr lang="en-US" sz="2000" b="1" i="1" dirty="0"/>
              <a:t>object</a:t>
            </a:r>
            <a:r>
              <a:rPr lang="en-US" sz="2000" dirty="0"/>
              <a:t> to a </a:t>
            </a:r>
            <a:r>
              <a:rPr lang="en-US" sz="2000" b="1" i="1" dirty="0"/>
              <a:t>value</a:t>
            </a:r>
            <a:r>
              <a:rPr lang="en-US" sz="2000" dirty="0"/>
              <a:t> type or from an </a:t>
            </a:r>
            <a:r>
              <a:rPr lang="en-US" sz="2000" b="1" i="1" dirty="0"/>
              <a:t>interface</a:t>
            </a:r>
            <a:r>
              <a:rPr lang="en-US" sz="2000" dirty="0"/>
              <a:t> type to a </a:t>
            </a:r>
            <a:r>
              <a:rPr lang="en-US" sz="2000" b="1" i="1" dirty="0"/>
              <a:t>value</a:t>
            </a:r>
            <a:r>
              <a:rPr lang="en-US" sz="2000" dirty="0"/>
              <a:t> type that implements the interface. An unboxing operation 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the object instance to make sure that it is a boxed value of the given value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Copying the value from the instance into the value-type variable.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7F3616-4DCA-4D4F-8D71-C1267BC53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Unboxing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https://docs.microsoft.com/en-us/dotnet/csharp/programming-guide/types/boxing-and-unboxing#unboxing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EEC7CD-DCE2-4F91-A11A-FEB0E3555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726" y="5561684"/>
            <a:ext cx="6582409" cy="403572"/>
          </a:xfrm>
          <a:prstGeom prst="rect">
            <a:avLst/>
          </a:prstGeom>
          <a:effectLst>
            <a:glow rad="25400">
              <a:schemeClr val="accent2"/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AA4AE5-A842-46F5-9A58-26F023748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065" y="5224666"/>
            <a:ext cx="4125113" cy="107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4339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331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1_RetrospectVTI</vt:lpstr>
      <vt:lpstr>Boxing, and Unboxing</vt:lpstr>
      <vt:lpstr>Variance refers to how subtyping between more complex types relates to subtyping between their components. For instance, if the type Cat is a subtype of Animal , then an expression of type Cat should be substitutable wherever an expression of type Animal is used.</vt:lpstr>
      <vt:lpstr>Boxing         Unboxing https://docs.microsoft.com/en-us/dotnet/csharp/programming-guide/types/boxing-and-unboxing#boxing          https://docs.microsoft.com/en-us/dotnet/csharp/programming-guide/types/boxing-and-unboxing#unboxing</vt:lpstr>
      <vt:lpstr>PowerPoint Presentation</vt:lpstr>
      <vt:lpstr>PowerPoint Presentation</vt:lpstr>
      <vt:lpstr>Unboxing https://docs.microsoft.com/en-us/dotnet/csharp/programming-guide/types/boxing-and-unboxing#unboxing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2020-02-23T17:02:47Z</dcterms:created>
  <dcterms:modified xsi:type="dcterms:W3CDTF">2020-03-11T23:28:16Z</dcterms:modified>
</cp:coreProperties>
</file>