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1"/>
  </p:notesMasterIdLst>
  <p:sldIdLst>
    <p:sldId id="257" r:id="rId2"/>
    <p:sldId id="258" r:id="rId3"/>
    <p:sldId id="269" r:id="rId4"/>
    <p:sldId id="263" r:id="rId5"/>
    <p:sldId id="259" r:id="rId6"/>
    <p:sldId id="264" r:id="rId7"/>
    <p:sldId id="271" r:id="rId8"/>
    <p:sldId id="261"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0A59D-4432-4DAE-8E23-3F8376BEE7DB}" v="25" dt="2020-03-09T23:34:33.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89049" autoAdjust="0"/>
  </p:normalViewPr>
  <p:slideViewPr>
    <p:cSldViewPr snapToGrid="0">
      <p:cViewPr varScale="1">
        <p:scale>
          <a:sx n="79" d="100"/>
          <a:sy n="79" d="100"/>
        </p:scale>
        <p:origin x="79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6872F-1627-4FE2-BAE8-F5930273293B}"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4CBA8-CADD-4025-8AEF-27DC1319BFCE}" type="slidenum">
              <a:rPr lang="en-US" smtClean="0"/>
              <a:t>‹#›</a:t>
            </a:fld>
            <a:endParaRPr lang="en-US"/>
          </a:p>
        </p:txBody>
      </p:sp>
    </p:spTree>
    <p:extLst>
      <p:ext uri="{BB962C8B-B14F-4D97-AF65-F5344CB8AC3E}">
        <p14:creationId xmlns:p14="http://schemas.microsoft.com/office/powerpoint/2010/main" val="279533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THE LINK TO SEND TO INVITE ALL AT ONCE.)</a:t>
            </a:r>
          </a:p>
          <a:p>
            <a:endParaRPr lang="en-US" dirty="0"/>
          </a:p>
        </p:txBody>
      </p:sp>
      <p:sp>
        <p:nvSpPr>
          <p:cNvPr id="4" name="Slide Number Placeholder 3"/>
          <p:cNvSpPr>
            <a:spLocks noGrp="1"/>
          </p:cNvSpPr>
          <p:nvPr>
            <p:ph type="sldNum" sz="quarter" idx="5"/>
          </p:nvPr>
        </p:nvSpPr>
        <p:spPr/>
        <p:txBody>
          <a:bodyPr/>
          <a:lstStyle/>
          <a:p>
            <a:fld id="{C404CBA8-CADD-4025-8AEF-27DC1319BFCE}" type="slidenum">
              <a:rPr lang="en-US" smtClean="0"/>
              <a:t>4</a:t>
            </a:fld>
            <a:endParaRPr lang="en-US"/>
          </a:p>
        </p:txBody>
      </p:sp>
    </p:spTree>
    <p:extLst>
      <p:ext uri="{BB962C8B-B14F-4D97-AF65-F5344CB8AC3E}">
        <p14:creationId xmlns:p14="http://schemas.microsoft.com/office/powerpoint/2010/main" val="45152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4CBA8-CADD-4025-8AEF-27DC1319BFCE}" type="slidenum">
              <a:rPr lang="en-US" smtClean="0"/>
              <a:t>5</a:t>
            </a:fld>
            <a:endParaRPr lang="en-US"/>
          </a:p>
        </p:txBody>
      </p:sp>
    </p:spTree>
    <p:extLst>
      <p:ext uri="{BB962C8B-B14F-4D97-AF65-F5344CB8AC3E}">
        <p14:creationId xmlns:p14="http://schemas.microsoft.com/office/powerpoint/2010/main" val="3176362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should already have this.</a:t>
            </a:r>
          </a:p>
        </p:txBody>
      </p:sp>
      <p:sp>
        <p:nvSpPr>
          <p:cNvPr id="4" name="Slide Number Placeholder 3"/>
          <p:cNvSpPr>
            <a:spLocks noGrp="1"/>
          </p:cNvSpPr>
          <p:nvPr>
            <p:ph type="sldNum" sz="quarter" idx="5"/>
          </p:nvPr>
        </p:nvSpPr>
        <p:spPr/>
        <p:txBody>
          <a:bodyPr/>
          <a:lstStyle/>
          <a:p>
            <a:fld id="{C404CBA8-CADD-4025-8AEF-27DC1319BFCE}" type="slidenum">
              <a:rPr lang="en-US" smtClean="0"/>
              <a:t>7</a:t>
            </a:fld>
            <a:endParaRPr lang="en-US"/>
          </a:p>
        </p:txBody>
      </p:sp>
    </p:spTree>
    <p:extLst>
      <p:ext uri="{BB962C8B-B14F-4D97-AF65-F5344CB8AC3E}">
        <p14:creationId xmlns:p14="http://schemas.microsoft.com/office/powerpoint/2010/main" val="152439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out.</a:t>
            </a:r>
          </a:p>
        </p:txBody>
      </p:sp>
      <p:sp>
        <p:nvSpPr>
          <p:cNvPr id="4" name="Slide Number Placeholder 3"/>
          <p:cNvSpPr>
            <a:spLocks noGrp="1"/>
          </p:cNvSpPr>
          <p:nvPr>
            <p:ph type="sldNum" sz="quarter" idx="5"/>
          </p:nvPr>
        </p:nvSpPr>
        <p:spPr/>
        <p:txBody>
          <a:bodyPr/>
          <a:lstStyle/>
          <a:p>
            <a:fld id="{C404CBA8-CADD-4025-8AEF-27DC1319BFCE}" type="slidenum">
              <a:rPr lang="en-US" smtClean="0"/>
              <a:t>9</a:t>
            </a:fld>
            <a:endParaRPr lang="en-US"/>
          </a:p>
        </p:txBody>
      </p:sp>
    </p:spTree>
    <p:extLst>
      <p:ext uri="{BB962C8B-B14F-4D97-AF65-F5344CB8AC3E}">
        <p14:creationId xmlns:p14="http://schemas.microsoft.com/office/powerpoint/2010/main" val="185206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sualstudio.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Software_development_kit#:~:tex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forwindow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Machine and Environment Setup</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
        <p:nvSpPr>
          <p:cNvPr id="5" name="Title 4">
            <a:extLst>
              <a:ext uri="{FF2B5EF4-FFF2-40B4-BE49-F238E27FC236}">
                <a16:creationId xmlns:a16="http://schemas.microsoft.com/office/drawing/2014/main" id="{221EFC64-D072-4E50-BEA1-BF6F6469E3B3}"/>
              </a:ext>
            </a:extLst>
          </p:cNvPr>
          <p:cNvSpPr>
            <a:spLocks noGrp="1"/>
          </p:cNvSpPr>
          <p:nvPr>
            <p:ph type="ctrTitle"/>
          </p:nvPr>
        </p:nvSpPr>
        <p:spPr/>
        <p:txBody>
          <a:bodyPr/>
          <a:lstStyle/>
          <a:p>
            <a:endParaRPr lang="en-US" dirty="0"/>
          </a:p>
        </p:txBody>
      </p:sp>
      <p:pic>
        <p:nvPicPr>
          <p:cNvPr id="1026" name="Picture 2" descr="Image result for quote about failure to plan computer science">
            <a:extLst>
              <a:ext uri="{FF2B5EF4-FFF2-40B4-BE49-F238E27FC236}">
                <a16:creationId xmlns:a16="http://schemas.microsoft.com/office/drawing/2014/main" id="{B45F57C9-27BF-414C-836F-D78B8ACA5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47" y="446867"/>
            <a:ext cx="11275975" cy="589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CB8A-C54D-4797-82B7-5824000F0F7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0161D71-7EBD-4EF4-992C-EB4DDF97ABE3}"/>
              </a:ext>
            </a:extLst>
          </p:cNvPr>
          <p:cNvSpPr>
            <a:spLocks noGrp="1"/>
          </p:cNvSpPr>
          <p:nvPr>
            <p:ph idx="1"/>
          </p:nvPr>
        </p:nvSpPr>
        <p:spPr/>
        <p:txBody>
          <a:bodyPr/>
          <a:lstStyle/>
          <a:p>
            <a:r>
              <a:rPr lang="en-US" u="sng" dirty="0">
                <a:hlinkClick r:id="rId2" action="ppaction://hlinksldjump"/>
              </a:rPr>
              <a:t>Chat Platform </a:t>
            </a:r>
            <a:r>
              <a:rPr lang="en-US" dirty="0"/>
              <a:t>– This is where we will collaborate and organize.</a:t>
            </a:r>
          </a:p>
          <a:p>
            <a:r>
              <a:rPr lang="en-US" u="sng" dirty="0"/>
              <a:t>Code Editor </a:t>
            </a:r>
            <a:r>
              <a:rPr lang="en-US" dirty="0"/>
              <a:t>– This is where we will create and test code.</a:t>
            </a:r>
          </a:p>
          <a:p>
            <a:r>
              <a:rPr lang="en-US" u="sng" dirty="0"/>
              <a:t>SDK (Software Development Kit) </a:t>
            </a:r>
            <a:r>
              <a:rPr lang="en-US" dirty="0"/>
              <a:t>– This is the suite of programs that we download to edit and test code.</a:t>
            </a:r>
          </a:p>
          <a:p>
            <a:r>
              <a:rPr lang="en-US" u="sng" dirty="0"/>
              <a:t>Version Control </a:t>
            </a:r>
            <a:r>
              <a:rPr lang="en-US" dirty="0"/>
              <a:t>– This is where we will store our documents and code, record changes, and control which version of our code we use.</a:t>
            </a:r>
          </a:p>
        </p:txBody>
      </p:sp>
    </p:spTree>
    <p:extLst>
      <p:ext uri="{BB962C8B-B14F-4D97-AF65-F5344CB8AC3E}">
        <p14:creationId xmlns:p14="http://schemas.microsoft.com/office/powerpoint/2010/main" val="125381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A838-2456-40C5-829B-2B5F52A4E50B}"/>
              </a:ext>
            </a:extLst>
          </p:cNvPr>
          <p:cNvSpPr>
            <a:spLocks noGrp="1"/>
          </p:cNvSpPr>
          <p:nvPr>
            <p:ph type="title"/>
          </p:nvPr>
        </p:nvSpPr>
        <p:spPr/>
        <p:txBody>
          <a:bodyPr/>
          <a:lstStyle/>
          <a:p>
            <a:r>
              <a:rPr lang="en-US" dirty="0"/>
              <a:t>Chat Platform - Slack</a:t>
            </a:r>
          </a:p>
        </p:txBody>
      </p:sp>
      <p:sp>
        <p:nvSpPr>
          <p:cNvPr id="3" name="Content Placeholder 2">
            <a:extLst>
              <a:ext uri="{FF2B5EF4-FFF2-40B4-BE49-F238E27FC236}">
                <a16:creationId xmlns:a16="http://schemas.microsoft.com/office/drawing/2014/main" id="{59CC4BB8-6B6F-46EA-9593-A38DBB44C2A9}"/>
              </a:ext>
            </a:extLst>
          </p:cNvPr>
          <p:cNvSpPr>
            <a:spLocks noGrp="1"/>
          </p:cNvSpPr>
          <p:nvPr>
            <p:ph idx="1"/>
          </p:nvPr>
        </p:nvSpPr>
        <p:spPr/>
        <p:txBody>
          <a:bodyPr/>
          <a:lstStyle/>
          <a:p>
            <a:pPr marL="457200" indent="-457200">
              <a:buFont typeface="+mj-lt"/>
              <a:buAutoNum type="arabicPeriod"/>
            </a:pPr>
            <a:r>
              <a:rPr lang="en-US" dirty="0"/>
              <a:t>Download Slack to PC and phone</a:t>
            </a:r>
          </a:p>
          <a:p>
            <a:pPr marL="457200" indent="-457200">
              <a:buFont typeface="+mj-lt"/>
              <a:buAutoNum type="arabicPeriod"/>
            </a:pPr>
            <a:r>
              <a:rPr lang="en-US" dirty="0"/>
              <a:t>Each associate is responsible for maintaining contact and being up to date on messages on Slack </a:t>
            </a:r>
          </a:p>
          <a:p>
            <a:pPr marL="457200" indent="-457200">
              <a:buFont typeface="+mj-lt"/>
              <a:buAutoNum type="arabicPeriod"/>
            </a:pPr>
            <a:r>
              <a:rPr lang="en-US" dirty="0"/>
              <a:t>slack.com</a:t>
            </a:r>
          </a:p>
          <a:p>
            <a:pPr marL="457200" indent="-457200">
              <a:buFont typeface="+mj-lt"/>
              <a:buAutoNum type="arabicPeriod"/>
            </a:pPr>
            <a:r>
              <a:rPr lang="en-US" dirty="0"/>
              <a:t>Get everyone into the Class workspace. Messages disappear after a few days so copy/download what you want to keep.</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78238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B6AE-26CD-4458-9921-C05FF5CFA713}"/>
              </a:ext>
            </a:extLst>
          </p:cNvPr>
          <p:cNvSpPr>
            <a:spLocks noGrp="1"/>
          </p:cNvSpPr>
          <p:nvPr>
            <p:ph type="title"/>
          </p:nvPr>
        </p:nvSpPr>
        <p:spPr/>
        <p:txBody>
          <a:bodyPr/>
          <a:lstStyle/>
          <a:p>
            <a:r>
              <a:rPr lang="en-US" dirty="0"/>
              <a:t>Code Editor – Visual Studio</a:t>
            </a:r>
          </a:p>
        </p:txBody>
      </p:sp>
      <p:sp>
        <p:nvSpPr>
          <p:cNvPr id="3" name="Content Placeholder 2">
            <a:extLst>
              <a:ext uri="{FF2B5EF4-FFF2-40B4-BE49-F238E27FC236}">
                <a16:creationId xmlns:a16="http://schemas.microsoft.com/office/drawing/2014/main" id="{977C589C-6F2F-4C09-BCE1-E73A128DB24A}"/>
              </a:ext>
            </a:extLst>
          </p:cNvPr>
          <p:cNvSpPr>
            <a:spLocks noGrp="1"/>
          </p:cNvSpPr>
          <p:nvPr>
            <p:ph idx="1"/>
          </p:nvPr>
        </p:nvSpPr>
        <p:spPr/>
        <p:txBody>
          <a:bodyPr/>
          <a:lstStyle/>
          <a:p>
            <a:r>
              <a:rPr lang="en-US" dirty="0"/>
              <a:t>1. download Visual Studio</a:t>
            </a:r>
          </a:p>
          <a:p>
            <a:r>
              <a:rPr lang="en-US" dirty="0"/>
              <a:t>2. </a:t>
            </a:r>
            <a:r>
              <a:rPr lang="en-US" dirty="0">
                <a:hlinkClick r:id="rId3"/>
              </a:rPr>
              <a:t>https://visualstudio.microsoft.com/</a:t>
            </a:r>
            <a:endParaRPr lang="en-US" dirty="0"/>
          </a:p>
          <a:p>
            <a:r>
              <a:rPr lang="en-US" dirty="0"/>
              <a:t>3. See SDK instructions to install them together.</a:t>
            </a:r>
          </a:p>
          <a:p>
            <a:endParaRPr lang="en-US" dirty="0"/>
          </a:p>
        </p:txBody>
      </p:sp>
    </p:spTree>
    <p:extLst>
      <p:ext uri="{BB962C8B-B14F-4D97-AF65-F5344CB8AC3E}">
        <p14:creationId xmlns:p14="http://schemas.microsoft.com/office/powerpoint/2010/main" val="52710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A523-8577-4AAD-B289-75A3D4343813}"/>
              </a:ext>
            </a:extLst>
          </p:cNvPr>
          <p:cNvSpPr>
            <a:spLocks noGrp="1"/>
          </p:cNvSpPr>
          <p:nvPr>
            <p:ph type="title"/>
          </p:nvPr>
        </p:nvSpPr>
        <p:spPr/>
        <p:txBody>
          <a:bodyPr>
            <a:normAutofit/>
          </a:bodyPr>
          <a:lstStyle/>
          <a:p>
            <a:r>
              <a:rPr lang="en-US" dirty="0"/>
              <a:t>SDK (Software Development Kit)</a:t>
            </a:r>
            <a:br>
              <a:rPr lang="en-US" dirty="0"/>
            </a:br>
            <a:r>
              <a:rPr lang="en-US" sz="1400" dirty="0">
                <a:hlinkClick r:id="rId2"/>
              </a:rPr>
              <a:t>https://en.wikipedia.org/wiki/Software_development_kit#:~:text=</a:t>
            </a:r>
            <a:endParaRPr lang="en-US" dirty="0"/>
          </a:p>
        </p:txBody>
      </p:sp>
      <p:sp>
        <p:nvSpPr>
          <p:cNvPr id="3" name="Content Placeholder 2">
            <a:extLst>
              <a:ext uri="{FF2B5EF4-FFF2-40B4-BE49-F238E27FC236}">
                <a16:creationId xmlns:a16="http://schemas.microsoft.com/office/drawing/2014/main" id="{14D11D5D-FE4C-475F-8FAB-C9DD462058E6}"/>
              </a:ext>
            </a:extLst>
          </p:cNvPr>
          <p:cNvSpPr>
            <a:spLocks noGrp="1"/>
          </p:cNvSpPr>
          <p:nvPr>
            <p:ph idx="1"/>
          </p:nvPr>
        </p:nvSpPr>
        <p:spPr/>
        <p:txBody>
          <a:bodyPr>
            <a:normAutofit/>
          </a:bodyPr>
          <a:lstStyle/>
          <a:p>
            <a:r>
              <a:rPr lang="en-US" dirty="0"/>
              <a:t>A software development kit (</a:t>
            </a:r>
            <a:r>
              <a:rPr lang="en-US" b="1" dirty="0"/>
              <a:t>SDK</a:t>
            </a:r>
            <a:r>
              <a:rPr lang="en-US" dirty="0"/>
              <a:t>) is a collection of software development tools in one installable package. They ease creation of applications by having compiler, debugger and perhaps a software framework. They are normally specific to a hardware platform and operating system combination.</a:t>
            </a:r>
          </a:p>
          <a:p>
            <a:r>
              <a:rPr lang="en-US" dirty="0"/>
              <a:t>Some SDKs are required for developing a platform-specific app. For example, the development of an Android app on Java platform requires a Java Development Kit. For iOS applications (apps) the iOS SDK is required. For Universal Windows Platform (UWP) the .NET Framework SDK might be used. There are also SDKs that add additional features and can be installed in apps to provide analytics, data about application activity, and monetization options. Some prominent creators of these types of SDKs include Google and Facebook.</a:t>
            </a:r>
          </a:p>
        </p:txBody>
      </p:sp>
    </p:spTree>
    <p:extLst>
      <p:ext uri="{BB962C8B-B14F-4D97-AF65-F5344CB8AC3E}">
        <p14:creationId xmlns:p14="http://schemas.microsoft.com/office/powerpoint/2010/main" val="4950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C44C-0356-41AE-8BBE-B9E779F078A2}"/>
              </a:ext>
            </a:extLst>
          </p:cNvPr>
          <p:cNvSpPr>
            <a:spLocks noGrp="1"/>
          </p:cNvSpPr>
          <p:nvPr>
            <p:ph type="title"/>
          </p:nvPr>
        </p:nvSpPr>
        <p:spPr/>
        <p:txBody>
          <a:bodyPr/>
          <a:lstStyle/>
          <a:p>
            <a:r>
              <a:rPr lang="en-US" dirty="0" err="1"/>
              <a:t>gitBash</a:t>
            </a:r>
            <a:endParaRPr lang="en-US" dirty="0"/>
          </a:p>
        </p:txBody>
      </p:sp>
      <p:sp>
        <p:nvSpPr>
          <p:cNvPr id="3" name="Content Placeholder 2">
            <a:extLst>
              <a:ext uri="{FF2B5EF4-FFF2-40B4-BE49-F238E27FC236}">
                <a16:creationId xmlns:a16="http://schemas.microsoft.com/office/drawing/2014/main" id="{85C6CFCE-9D5D-4923-9445-75EA2CB63F5E}"/>
              </a:ext>
            </a:extLst>
          </p:cNvPr>
          <p:cNvSpPr>
            <a:spLocks noGrp="1"/>
          </p:cNvSpPr>
          <p:nvPr>
            <p:ph idx="1"/>
          </p:nvPr>
        </p:nvSpPr>
        <p:spPr/>
        <p:txBody>
          <a:bodyPr/>
          <a:lstStyle/>
          <a:p>
            <a:r>
              <a:rPr lang="en-US" dirty="0"/>
              <a:t>1. Git for Windows focuses on offering a lightweight, native set of tools that bring the full feature set of the </a:t>
            </a:r>
            <a:r>
              <a:rPr lang="en-US" u="sng" dirty="0">
                <a:hlinkClick r:id="rId3"/>
              </a:rPr>
              <a:t>Git SCM</a:t>
            </a:r>
            <a:r>
              <a:rPr lang="en-US" dirty="0"/>
              <a:t> to Windows while providing appropriate user interfaces for experienced Git users and novices alike.</a:t>
            </a:r>
          </a:p>
          <a:p>
            <a:r>
              <a:rPr lang="en-US" dirty="0"/>
              <a:t>2. go to </a:t>
            </a:r>
            <a:r>
              <a:rPr lang="en-US" dirty="0">
                <a:hlinkClick r:id="rId4"/>
              </a:rPr>
              <a:t>https://gitforwindows.org/</a:t>
            </a:r>
            <a:endParaRPr lang="en-US" dirty="0"/>
          </a:p>
        </p:txBody>
      </p:sp>
    </p:spTree>
    <p:extLst>
      <p:ext uri="{BB962C8B-B14F-4D97-AF65-F5344CB8AC3E}">
        <p14:creationId xmlns:p14="http://schemas.microsoft.com/office/powerpoint/2010/main" val="227011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6494-FCED-4E40-9FB8-4F342CE0F685}"/>
              </a:ext>
            </a:extLst>
          </p:cNvPr>
          <p:cNvSpPr>
            <a:spLocks noGrp="1"/>
          </p:cNvSpPr>
          <p:nvPr>
            <p:ph type="title"/>
          </p:nvPr>
        </p:nvSpPr>
        <p:spPr/>
        <p:txBody>
          <a:bodyPr/>
          <a:lstStyle/>
          <a:p>
            <a:r>
              <a:rPr lang="en-US" dirty="0"/>
              <a:t>Version Control – GITHUB.COM</a:t>
            </a:r>
          </a:p>
        </p:txBody>
      </p:sp>
      <p:sp>
        <p:nvSpPr>
          <p:cNvPr id="3" name="Content Placeholder 2">
            <a:extLst>
              <a:ext uri="{FF2B5EF4-FFF2-40B4-BE49-F238E27FC236}">
                <a16:creationId xmlns:a16="http://schemas.microsoft.com/office/drawing/2014/main" id="{AD9F3C73-3178-4E69-B06F-E190D60CC315}"/>
              </a:ext>
            </a:extLst>
          </p:cNvPr>
          <p:cNvSpPr>
            <a:spLocks noGrp="1"/>
          </p:cNvSpPr>
          <p:nvPr>
            <p:ph idx="1"/>
          </p:nvPr>
        </p:nvSpPr>
        <p:spPr/>
        <p:txBody>
          <a:bodyPr>
            <a:normAutofit lnSpcReduction="10000"/>
          </a:bodyPr>
          <a:lstStyle/>
          <a:p>
            <a:r>
              <a:rPr lang="en-US" dirty="0"/>
              <a:t>1. Give all associates a </a:t>
            </a:r>
            <a:r>
              <a:rPr lang="en-US" dirty="0" err="1"/>
              <a:t>github</a:t>
            </a:r>
            <a:r>
              <a:rPr lang="en-US" dirty="0"/>
              <a:t> repository on the Batch Org Repo.</a:t>
            </a:r>
          </a:p>
          <a:p>
            <a:r>
              <a:rPr lang="en-US" dirty="0"/>
              <a:t>2. Make a sample push.</a:t>
            </a:r>
          </a:p>
          <a:p>
            <a:pPr lvl="1"/>
            <a:r>
              <a:rPr lang="en-US" dirty="0"/>
              <a:t>Have an assignment to push a simple text doc.</a:t>
            </a:r>
          </a:p>
          <a:p>
            <a:pPr lvl="2"/>
            <a:r>
              <a:rPr lang="en-US" dirty="0"/>
              <a:t>Make a repo for each student</a:t>
            </a:r>
          </a:p>
          <a:p>
            <a:pPr lvl="2"/>
            <a:r>
              <a:rPr lang="en-US" dirty="0"/>
              <a:t>Have them clone the </a:t>
            </a:r>
            <a:r>
              <a:rPr lang="en-US" dirty="0" err="1"/>
              <a:t>masterBatch</a:t>
            </a:r>
            <a:r>
              <a:rPr lang="en-US" dirty="0"/>
              <a:t> repo.</a:t>
            </a:r>
          </a:p>
          <a:p>
            <a:pPr lvl="2"/>
            <a:r>
              <a:rPr lang="en-US" dirty="0"/>
              <a:t>Then they clone their own repo.</a:t>
            </a:r>
          </a:p>
          <a:p>
            <a:pPr lvl="2"/>
            <a:r>
              <a:rPr lang="en-US" dirty="0"/>
              <a:t>Create a new branch called ‘testBranch1’</a:t>
            </a:r>
          </a:p>
          <a:p>
            <a:pPr lvl="2"/>
            <a:r>
              <a:rPr lang="en-US" dirty="0"/>
              <a:t>Make a text file with a funny sentence</a:t>
            </a:r>
          </a:p>
          <a:p>
            <a:pPr lvl="2"/>
            <a:r>
              <a:rPr lang="en-US" dirty="0"/>
              <a:t>git add . In terminal(or </a:t>
            </a:r>
            <a:r>
              <a:rPr lang="en-US" dirty="0" err="1"/>
              <a:t>GitBash</a:t>
            </a:r>
            <a:r>
              <a:rPr lang="en-US" dirty="0"/>
              <a:t>)</a:t>
            </a:r>
          </a:p>
          <a:p>
            <a:pPr lvl="2"/>
            <a:r>
              <a:rPr lang="en-US" dirty="0"/>
              <a:t>git commit –m “message to self”</a:t>
            </a:r>
          </a:p>
          <a:p>
            <a:pPr lvl="2"/>
            <a:r>
              <a:rPr lang="en-US" dirty="0"/>
              <a:t>git push</a:t>
            </a:r>
          </a:p>
          <a:p>
            <a:pPr lvl="2"/>
            <a:r>
              <a:rPr lang="en-US" dirty="0"/>
              <a:t>Create new upstream branch, if necessary.</a:t>
            </a:r>
          </a:p>
          <a:p>
            <a:pPr lvl="2"/>
            <a:r>
              <a:rPr lang="en-US" dirty="0"/>
              <a:t>Verify it all worked.</a:t>
            </a:r>
          </a:p>
        </p:txBody>
      </p:sp>
    </p:spTree>
    <p:extLst>
      <p:ext uri="{BB962C8B-B14F-4D97-AF65-F5344CB8AC3E}">
        <p14:creationId xmlns:p14="http://schemas.microsoft.com/office/powerpoint/2010/main" val="419747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A4B2-CBF9-4743-9C26-8F583628C174}"/>
              </a:ext>
            </a:extLst>
          </p:cNvPr>
          <p:cNvSpPr>
            <a:spLocks noGrp="1"/>
          </p:cNvSpPr>
          <p:nvPr>
            <p:ph type="title"/>
          </p:nvPr>
        </p:nvSpPr>
        <p:spPr/>
        <p:txBody>
          <a:bodyPr/>
          <a:lstStyle/>
          <a:p>
            <a:r>
              <a:rPr lang="en-US" dirty="0"/>
              <a:t>Git Life Cycle</a:t>
            </a:r>
          </a:p>
        </p:txBody>
      </p:sp>
      <p:sp>
        <p:nvSpPr>
          <p:cNvPr id="3" name="Content Placeholder 2">
            <a:extLst>
              <a:ext uri="{FF2B5EF4-FFF2-40B4-BE49-F238E27FC236}">
                <a16:creationId xmlns:a16="http://schemas.microsoft.com/office/drawing/2014/main" id="{08F499A3-0EFD-40CE-A46E-4AF8B06C40EC}"/>
              </a:ext>
            </a:extLst>
          </p:cNvPr>
          <p:cNvSpPr>
            <a:spLocks noGrp="1"/>
          </p:cNvSpPr>
          <p:nvPr>
            <p:ph idx="1"/>
          </p:nvPr>
        </p:nvSpPr>
        <p:spPr/>
        <p:txBody>
          <a:bodyPr/>
          <a:lstStyle/>
          <a:p>
            <a:r>
              <a:rPr lang="en-US" dirty="0"/>
              <a:t>Explain the process of copying code and pushing to their own repo.</a:t>
            </a:r>
          </a:p>
          <a:p>
            <a:r>
              <a:rPr lang="en-US" dirty="0"/>
              <a:t>Explain how to merge from batch branch.</a:t>
            </a:r>
          </a:p>
          <a:p>
            <a:r>
              <a:rPr lang="en-US" dirty="0"/>
              <a:t>Explain Git lifecycle.</a:t>
            </a:r>
          </a:p>
          <a:p>
            <a:r>
              <a:rPr lang="en-US" dirty="0"/>
              <a:t>??Show how to use Git in Visual Studio?</a:t>
            </a:r>
          </a:p>
          <a:p>
            <a:endParaRPr lang="en-US" dirty="0"/>
          </a:p>
        </p:txBody>
      </p:sp>
    </p:spTree>
    <p:extLst>
      <p:ext uri="{BB962C8B-B14F-4D97-AF65-F5344CB8AC3E}">
        <p14:creationId xmlns:p14="http://schemas.microsoft.com/office/powerpoint/2010/main" val="24852104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560</Words>
  <Application>Microsoft Office PowerPoint</Application>
  <PresentationFormat>Widescreen</PresentationFormat>
  <Paragraphs>49</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Machine and Environment Setup</vt:lpstr>
      <vt:lpstr>PowerPoint Presentation</vt:lpstr>
      <vt:lpstr>Contents</vt:lpstr>
      <vt:lpstr>Chat Platform - Slack</vt:lpstr>
      <vt:lpstr>Code Editor – Visual Studio</vt:lpstr>
      <vt:lpstr>SDK (Software Development Kit) https://en.wikipedia.org/wiki/Software_development_kit#:~:text=</vt:lpstr>
      <vt:lpstr>gitBash</vt:lpstr>
      <vt:lpstr>Version Control – GITHUB.COM</vt:lpstr>
      <vt:lpstr>Git Life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2020-02-21T21:47:46Z</dcterms:created>
  <dcterms:modified xsi:type="dcterms:W3CDTF">2020-03-09T23:35:43Z</dcterms:modified>
</cp:coreProperties>
</file>