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.NET Core CLI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69296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800" dirty="0"/>
              <a:t>The .NET Core command-line interface (CLI) is a cross-platform toolchain for developing, building, running, and publishing .NET Core applications.</a:t>
            </a:r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https://docs.microsoft.com/en-us/dotnet/core/tools/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53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Franklin Gothic Book</vt:lpstr>
      <vt:lpstr>1_RetrospectVTI</vt:lpstr>
      <vt:lpstr>.NET Core CLI</vt:lpstr>
      <vt:lpstr>The .NET Core command-line interface (CLI) is a cross-platform toolchain for developing, building, running, and publishing .NET Core applications.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2020-03-07T21:03:12Z</dcterms:created>
  <dcterms:modified xsi:type="dcterms:W3CDTF">2020-03-07T21:12:25Z</dcterms:modified>
</cp:coreProperties>
</file>