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1" r:id="rId4"/>
    <p:sldId id="280" r:id="rId5"/>
    <p:sldId id="259" r:id="rId6"/>
    <p:sldId id="263" r:id="rId7"/>
    <p:sldId id="266" r:id="rId8"/>
    <p:sldId id="265" r:id="rId9"/>
    <p:sldId id="267" r:id="rId10"/>
    <p:sldId id="268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CB079-C788-4F13-A8F7-2FAEBEA27309}" v="75" dt="2020-03-11T12:34:1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language-reference/keywords/protected-intern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language-reference/keywords/protec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dotnet/csharp/language-reference/keywords/private-protec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access-modifi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access-modifi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tour-of-csharp/classes-and-objects#accessibility" TargetMode="Externa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language-reference/keywords/priv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priva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language-reference/keywords/inter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rotected-inter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Access Modifiers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98A8-721C-4025-B619-13283980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01" y="1870974"/>
            <a:ext cx="10794079" cy="1482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BaseClass</a:t>
            </a:r>
            <a:r>
              <a:rPr lang="en-US" sz="2000" dirty="0"/>
              <a:t> and </a:t>
            </a:r>
            <a:r>
              <a:rPr lang="en-US" sz="2000" dirty="0" err="1"/>
              <a:t>TestAccess</a:t>
            </a:r>
            <a:r>
              <a:rPr lang="en-US" sz="2000" dirty="0"/>
              <a:t> are in the same assembly. </a:t>
            </a:r>
            <a:r>
              <a:rPr lang="en-US" sz="2000" dirty="0" err="1"/>
              <a:t>TestAccess</a:t>
            </a:r>
            <a:r>
              <a:rPr lang="en-US" sz="2000" dirty="0"/>
              <a:t> can access </a:t>
            </a:r>
            <a:r>
              <a:rPr lang="en-US" sz="2000" dirty="0" err="1"/>
              <a:t>myValue</a:t>
            </a:r>
            <a:r>
              <a:rPr lang="en-US" sz="2000" dirty="0"/>
              <a:t>. In the second file, an attempt to access </a:t>
            </a:r>
            <a:r>
              <a:rPr lang="en-US" sz="2000" dirty="0" err="1"/>
              <a:t>myValue</a:t>
            </a:r>
            <a:r>
              <a:rPr lang="en-US" sz="2000" dirty="0"/>
              <a:t> through an instance of </a:t>
            </a:r>
            <a:r>
              <a:rPr lang="en-US" sz="2000" dirty="0" err="1"/>
              <a:t>BaseClass</a:t>
            </a:r>
            <a:r>
              <a:rPr lang="en-US" sz="2000" dirty="0"/>
              <a:t> will produce an error, while an access to this member through </a:t>
            </a:r>
            <a:r>
              <a:rPr lang="en-US" sz="2000" dirty="0" err="1"/>
              <a:t>DerivedClass</a:t>
            </a:r>
            <a:r>
              <a:rPr lang="en-US" sz="2000" dirty="0"/>
              <a:t> succeeds.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B03A-5E84-427D-88B9-E7E58438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1" y="2920019"/>
            <a:ext cx="4566061" cy="3808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3AD3D-EFEF-4429-8BBF-81A455E1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19" y="2930777"/>
            <a:ext cx="5937561" cy="38083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ED9047-B815-4E64-8526-94A87402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400" dirty="0"/>
              <a:t>Access Modifiers – Protected Internal</a:t>
            </a:r>
            <a:br>
              <a:rPr lang="en-US" sz="4400" dirty="0"/>
            </a:br>
            <a:r>
              <a:rPr lang="en-US" sz="1400" dirty="0">
                <a:hlinkClick r:id="rId4"/>
              </a:rPr>
              <a:t>https://docs.microsoft.com/en-us/dotnet/csharp/language-reference/keywords/protected-internal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579A-9971-46CD-B672-C0BF8356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 – Protected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https://docs.microsoft.com/en-us/dotnet/csharp/language-reference/keywords/protected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2E0B-DF05-483C-8B24-C6B5448D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32456" cy="376089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i="1" dirty="0"/>
              <a:t>protected</a:t>
            </a:r>
            <a:r>
              <a:rPr lang="en-US" sz="3200" dirty="0"/>
              <a:t> member is accessible </a:t>
            </a:r>
            <a:r>
              <a:rPr lang="en-US" sz="3200" u="sng" dirty="0"/>
              <a:t>through</a:t>
            </a:r>
            <a:r>
              <a:rPr lang="en-US" sz="3200" dirty="0"/>
              <a:t> </a:t>
            </a:r>
            <a:r>
              <a:rPr lang="en-US" sz="3200" b="1" i="1" dirty="0"/>
              <a:t>derived</a:t>
            </a:r>
            <a:r>
              <a:rPr lang="en-US" sz="3200" dirty="0"/>
              <a:t> class instances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05E20-B7C5-4725-A7E2-C24D9E0B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8201"/>
            <a:ext cx="4899493" cy="40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41B-6FD4-4993-A761-909566D1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11209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private protected </a:t>
            </a:r>
            <a:r>
              <a:rPr lang="en-US" dirty="0"/>
              <a:t>member is accessible by types derived from the containing class, </a:t>
            </a:r>
            <a:r>
              <a:rPr lang="en-US" u="sng" dirty="0"/>
              <a:t>but only within its containing assembly.</a:t>
            </a:r>
          </a:p>
          <a:p>
            <a:r>
              <a:rPr lang="en-US" dirty="0"/>
              <a:t>Assembly1.cs contains </a:t>
            </a:r>
            <a:r>
              <a:rPr lang="en-US" b="1" i="1" dirty="0"/>
              <a:t>public</a:t>
            </a:r>
            <a:r>
              <a:rPr lang="en-US" dirty="0"/>
              <a:t> </a:t>
            </a:r>
            <a:r>
              <a:rPr lang="en-US" dirty="0" err="1"/>
              <a:t>BaseClass</a:t>
            </a:r>
            <a:r>
              <a:rPr lang="en-US" dirty="0"/>
              <a:t>, and derived, DerivedClass1. </a:t>
            </a:r>
            <a:r>
              <a:rPr lang="en-US" dirty="0" err="1"/>
              <a:t>BaseClass</a:t>
            </a:r>
            <a:r>
              <a:rPr lang="en-US" dirty="0"/>
              <a:t> owns a </a:t>
            </a:r>
            <a:r>
              <a:rPr lang="en-US" b="1" i="1" dirty="0"/>
              <a:t>private protected </a:t>
            </a:r>
            <a:r>
              <a:rPr lang="en-US" dirty="0" err="1"/>
              <a:t>myValue</a:t>
            </a:r>
            <a:r>
              <a:rPr lang="en-US" dirty="0"/>
              <a:t>, which DerivedClass1 tries to access in two ways. Accessing </a:t>
            </a:r>
            <a:r>
              <a:rPr lang="en-US" dirty="0" err="1"/>
              <a:t>myValue</a:t>
            </a:r>
            <a:r>
              <a:rPr lang="en-US" dirty="0"/>
              <a:t> through an instance of </a:t>
            </a:r>
            <a:r>
              <a:rPr lang="en-US" dirty="0" err="1"/>
              <a:t>BaseClass</a:t>
            </a:r>
            <a:r>
              <a:rPr lang="en-US" dirty="0"/>
              <a:t> will produce an error. Using it as an inherited member in DerivedClass1 succeeds. In Assembly2.cs, accessing </a:t>
            </a:r>
            <a:r>
              <a:rPr lang="en-US" dirty="0" err="1"/>
              <a:t>myValue</a:t>
            </a:r>
            <a:r>
              <a:rPr lang="en-US" dirty="0"/>
              <a:t> as an inherited member of DerivedClass2 produces an error, because it’s in a different assembly.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632AC-D88A-414B-A86D-8DAC2AA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779029" cy="144938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Access Modifiers – Private Protected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https://docs.microsoft.com/en-us/dotnet/csharp/language-reference/keywords/private-protected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28053-9396-43C6-B05E-9579068E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2" y="154585"/>
            <a:ext cx="4725719" cy="61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https://docs.microsoft.com/en-us/dotnet/csharp/language-reference/keywords/access-modifiers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5FE389-E2A5-4734-82D0-190268495B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28602" y="1317228"/>
            <a:ext cx="10465213" cy="2318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612" tIns="50784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Access modifiers are keywords used to specify the declared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accessibility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of a member or type.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FEC9-3666-4972-8361-8CC3CC6D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 - Class Accessibility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https://docs.microsoft.com/en-us/dotnet/csharp/programming-guide/classes-and-structs/access-modifiers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BE0E-26B6-47C4-9F38-B4F70081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Classes</a:t>
            </a:r>
            <a:r>
              <a:rPr lang="en-US" sz="3200" dirty="0"/>
              <a:t> and </a:t>
            </a:r>
            <a:r>
              <a:rPr lang="en-US" sz="3200" b="1" i="1" dirty="0"/>
              <a:t>structs</a:t>
            </a:r>
            <a:r>
              <a:rPr lang="en-US" sz="3200" dirty="0"/>
              <a:t> declared directly within a namespace (</a:t>
            </a:r>
            <a:r>
              <a:rPr lang="en-US" sz="3200" u="sng" dirty="0"/>
              <a:t>not</a:t>
            </a:r>
            <a:r>
              <a:rPr lang="en-US" sz="3200" dirty="0"/>
              <a:t> nested within other classes or structs) can be either </a:t>
            </a:r>
            <a:r>
              <a:rPr lang="en-US" sz="3200" b="1" i="1" dirty="0"/>
              <a:t>public</a:t>
            </a:r>
            <a:r>
              <a:rPr lang="en-US" sz="3200" dirty="0"/>
              <a:t> or </a:t>
            </a:r>
            <a:r>
              <a:rPr lang="en-US" sz="3200" b="1" i="1" dirty="0"/>
              <a:t>internal</a:t>
            </a:r>
            <a:r>
              <a:rPr lang="en-US" sz="3200" dirty="0"/>
              <a:t>. </a:t>
            </a:r>
            <a:r>
              <a:rPr lang="en-US" sz="3200" b="1" i="1" dirty="0"/>
              <a:t>Internal</a:t>
            </a:r>
            <a:r>
              <a:rPr lang="en-US" sz="3200" dirty="0"/>
              <a:t> is the default if no access modifier is specified.</a:t>
            </a:r>
          </a:p>
          <a:p>
            <a:r>
              <a:rPr lang="en-US" sz="3200" b="1" i="1" dirty="0"/>
              <a:t>Derived</a:t>
            </a:r>
            <a:r>
              <a:rPr lang="en-US" sz="3200" dirty="0"/>
              <a:t> classes can't have greater accessibility than their </a:t>
            </a:r>
            <a:r>
              <a:rPr lang="en-US" sz="3200" b="1" i="1" dirty="0"/>
              <a:t>base</a:t>
            </a:r>
            <a:r>
              <a:rPr lang="en-US" sz="3200" dirty="0"/>
              <a:t> types. </a:t>
            </a:r>
          </a:p>
        </p:txBody>
      </p:sp>
    </p:spTree>
    <p:extLst>
      <p:ext uri="{BB962C8B-B14F-4D97-AF65-F5344CB8AC3E}">
        <p14:creationId xmlns:p14="http://schemas.microsoft.com/office/powerpoint/2010/main" val="40523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9E0E-E3C7-4F00-A546-08EC1094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885" y="2120900"/>
            <a:ext cx="10904986" cy="40019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u="sng" dirty="0"/>
              <a:t>Access Modifiers control which regions of program text can access the member.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2" action="ppaction://hlinksldjump"/>
              </a:rPr>
              <a:t>public</a:t>
            </a:r>
            <a:r>
              <a:rPr lang="en-US" sz="2400" dirty="0"/>
              <a:t> - Access isn't limited.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 action="ppaction://hlinksldjump"/>
              </a:rPr>
              <a:t>private</a:t>
            </a:r>
            <a:r>
              <a:rPr lang="en-US" sz="2400" dirty="0"/>
              <a:t> (default)- This class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 action="ppaction://hlinksldjump"/>
              </a:rPr>
              <a:t>internal</a:t>
            </a:r>
            <a:r>
              <a:rPr lang="en-US" sz="2400" dirty="0"/>
              <a:t> - current assembly (.exe, .</a:t>
            </a:r>
            <a:r>
              <a:rPr lang="en-US" sz="2400" dirty="0" err="1"/>
              <a:t>dll</a:t>
            </a:r>
            <a:r>
              <a:rPr lang="en-US" sz="24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5" action="ppaction://hlinksldjump"/>
              </a:rPr>
              <a:t>protected internal </a:t>
            </a:r>
            <a:r>
              <a:rPr lang="en-US" sz="2400" dirty="0"/>
              <a:t>- Child classes, or classes within the same assembly.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6" action="ppaction://hlinksldjump"/>
              </a:rPr>
              <a:t>protected</a:t>
            </a:r>
            <a:r>
              <a:rPr lang="en-US" sz="2400" dirty="0"/>
              <a:t> - Derived classes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7" action="ppaction://hlinksldjump"/>
              </a:rPr>
              <a:t>private protected </a:t>
            </a:r>
            <a:r>
              <a:rPr lang="en-US" sz="2400" dirty="0"/>
              <a:t>- This class or derived classes only.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41F8F2-66FE-41B8-A802-C638D51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 dirty="0"/>
              <a:t>Access Modifiers - Class Member Accessibility</a:t>
            </a:r>
            <a:br>
              <a:rPr lang="en-US" sz="2900" dirty="0"/>
            </a:br>
            <a:r>
              <a:rPr lang="en-US" sz="1400" dirty="0">
                <a:hlinkClick r:id="rId8"/>
              </a:rPr>
              <a:t>https://docs.microsoft.com/en-us/dotnet/csharp/tour-of-csharp/classes-and-objects#accessibility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32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2800-969B-4D7D-98E9-89BF3A74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 – Public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https://docs.microsoft.com/en-us/dotnet/csharp/language-reference/keywords/public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D5D3-2911-46E2-BD0A-66608D18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u="sng" dirty="0"/>
              <a:t>public</a:t>
            </a:r>
            <a:r>
              <a:rPr lang="en-US" sz="2800" dirty="0"/>
              <a:t> keyword is an access modifier for types and type members. </a:t>
            </a:r>
          </a:p>
          <a:p>
            <a:r>
              <a:rPr lang="en-US" sz="2800" dirty="0"/>
              <a:t>There are no restrictions on accessing public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84B4-D22B-4494-8976-39A7984A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95" y="2077037"/>
            <a:ext cx="4998720" cy="41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F0CB-39E9-4781-896E-EF11189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 – Private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https://docs.microsoft.com/en-us/dotnet/csharp/language-reference/keywords/private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74A8-BFF1-4C19-8BF4-ECE6E270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2099236"/>
            <a:ext cx="11098305" cy="376089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i="1" dirty="0"/>
              <a:t>Private</a:t>
            </a:r>
            <a:r>
              <a:rPr lang="en-US" sz="2800" dirty="0"/>
              <a:t> access is the least permissive access level. </a:t>
            </a:r>
            <a:r>
              <a:rPr lang="en-US" sz="2800" b="1" i="1" dirty="0"/>
              <a:t>Private</a:t>
            </a:r>
            <a:r>
              <a:rPr lang="en-US" sz="2800" dirty="0"/>
              <a:t> members are accessible only within the body of the </a:t>
            </a:r>
            <a:r>
              <a:rPr lang="en-US" sz="2800" b="1" i="1" dirty="0"/>
              <a:t>class</a:t>
            </a:r>
            <a:r>
              <a:rPr lang="en-US" sz="2800" dirty="0"/>
              <a:t> or the </a:t>
            </a:r>
            <a:r>
              <a:rPr lang="en-US" sz="2800" b="1" i="1" dirty="0"/>
              <a:t>struct</a:t>
            </a:r>
            <a:r>
              <a:rPr lang="en-US" sz="2800" dirty="0"/>
              <a:t> in which they are declared.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Nested types in the same body can also access those </a:t>
            </a:r>
            <a:r>
              <a:rPr lang="en-US" sz="2800" b="1" i="1" dirty="0"/>
              <a:t>private</a:t>
            </a:r>
            <a:r>
              <a:rPr lang="en-US" sz="2800" dirty="0"/>
              <a:t> members.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28406-615D-4025-8B85-E663DE5D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77" y="4338917"/>
            <a:ext cx="6154645" cy="1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FA3B-9B11-46EA-8669-1BFB1E08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459531" cy="37608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This Employee class contains two </a:t>
            </a:r>
            <a:r>
              <a:rPr lang="en-US" sz="2800" b="1" i="1" dirty="0"/>
              <a:t>private</a:t>
            </a:r>
            <a:r>
              <a:rPr lang="en-US" sz="2800" dirty="0"/>
              <a:t> data members, name and salary. As </a:t>
            </a:r>
            <a:r>
              <a:rPr lang="en-US" sz="2800" b="1" i="1" dirty="0"/>
              <a:t>private</a:t>
            </a:r>
            <a:r>
              <a:rPr lang="en-US" sz="2800" dirty="0"/>
              <a:t> members, they cannot be accessed </a:t>
            </a:r>
            <a:r>
              <a:rPr lang="en-US" sz="2800" u="sng" dirty="0"/>
              <a:t>except</a:t>
            </a:r>
            <a:r>
              <a:rPr lang="en-US" sz="2800" dirty="0"/>
              <a:t> by member methods. </a:t>
            </a:r>
            <a:r>
              <a:rPr lang="en-US" sz="2800" b="1" i="1" dirty="0"/>
              <a:t>Public</a:t>
            </a:r>
            <a:r>
              <a:rPr lang="en-US" sz="2800" dirty="0"/>
              <a:t> methods named </a:t>
            </a:r>
            <a:r>
              <a:rPr lang="en-US" sz="2800" dirty="0" err="1"/>
              <a:t>GetName</a:t>
            </a:r>
            <a:r>
              <a:rPr lang="en-US" sz="2800" dirty="0"/>
              <a:t>() and Salary() are added to allow controlled access to the </a:t>
            </a:r>
            <a:r>
              <a:rPr lang="en-US" sz="2800" b="1" i="1" dirty="0"/>
              <a:t>private</a:t>
            </a:r>
            <a:r>
              <a:rPr lang="en-US" sz="2800" dirty="0"/>
              <a:t> members.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DF5D4-8660-4C68-BE16-9DCFF6E2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03" y="125350"/>
            <a:ext cx="4726950" cy="655427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C6FB01-F11A-4627-AE73-1FAD9158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334173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Modifiers – Private Example</a:t>
            </a:r>
            <a:br>
              <a:rPr lang="en-US" dirty="0"/>
            </a:br>
            <a:br>
              <a:rPr lang="en-US" sz="1400" dirty="0"/>
            </a:br>
            <a:r>
              <a:rPr lang="en-US" sz="1600" dirty="0">
                <a:hlinkClick r:id="rId3"/>
              </a:rPr>
              <a:t>https://docs.microsoft.com/en-us/dotnet/csharp/language-reference/keywords/private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AD92-4FCD-4E73-ACF4-0D9ACF6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 – Internal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https://docs.microsoft.com/en-us/dotnet/csharp/language-reference/keywords/internal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406B-7561-410E-A983-7037293C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2" y="2108201"/>
            <a:ext cx="10244737" cy="3760891"/>
          </a:xfrm>
        </p:spPr>
        <p:txBody>
          <a:bodyPr>
            <a:normAutofit/>
          </a:bodyPr>
          <a:lstStyle/>
          <a:p>
            <a:r>
              <a:rPr lang="en-US" sz="2400" b="1" i="1" dirty="0"/>
              <a:t>Internal</a:t>
            </a:r>
            <a:r>
              <a:rPr lang="en-US" sz="2400" dirty="0"/>
              <a:t> types or members are accessible only within files in the </a:t>
            </a:r>
            <a:r>
              <a:rPr lang="en-US" sz="2400" u="sng" dirty="0"/>
              <a:t>same assembly</a:t>
            </a:r>
            <a:r>
              <a:rPr lang="en-US" sz="2400" dirty="0"/>
              <a:t>.</a:t>
            </a:r>
          </a:p>
          <a:p>
            <a:r>
              <a:rPr lang="en-US" sz="2400" dirty="0"/>
              <a:t>A common use of </a:t>
            </a:r>
            <a:r>
              <a:rPr lang="en-US" sz="2400" b="1" i="1" dirty="0"/>
              <a:t>internal</a:t>
            </a:r>
            <a:r>
              <a:rPr lang="en-US" sz="2400" dirty="0"/>
              <a:t> access is in component-based development because it enables a group of components to cooperate in a private manner without being exposed to the rest of the application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91DA7-9EF0-4BA3-9AE0-C0C3048C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68" y="4417827"/>
            <a:ext cx="7103504" cy="19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2ADF-D22C-497A-BF8E-39FB794B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Access Modifiers – Protected Internal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https://docs.microsoft.com/en-us/dotnet/csharp/language-reference/keywords/protected-internal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85E8-DF7C-4872-8BA8-6AE04C85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93938"/>
            <a:ext cx="10058399" cy="3611561"/>
          </a:xfrm>
          <a:ln>
            <a:noFill/>
          </a:ln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i="1" dirty="0"/>
              <a:t>protected internal </a:t>
            </a:r>
            <a:r>
              <a:rPr lang="en-US" sz="3200" dirty="0"/>
              <a:t>member of a base class is accessible from any type within its </a:t>
            </a:r>
            <a:r>
              <a:rPr lang="en-US" sz="3200" u="sng" dirty="0"/>
              <a:t>containing assembly</a:t>
            </a:r>
            <a:r>
              <a:rPr lang="en-US" sz="3200" dirty="0"/>
              <a:t>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It is also accessible in a </a:t>
            </a:r>
            <a:r>
              <a:rPr lang="en-US" sz="3200" u="sng" dirty="0"/>
              <a:t>derived class</a:t>
            </a:r>
            <a:r>
              <a:rPr lang="en-US" sz="3200" dirty="0"/>
              <a:t> located in another assembly only if the access occurs through a variable of the derived class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Struct members cannot be </a:t>
            </a:r>
            <a:r>
              <a:rPr lang="en-US" sz="3200" b="1" i="1" dirty="0"/>
              <a:t>protected internal </a:t>
            </a:r>
            <a:r>
              <a:rPr lang="en-US" sz="3200" dirty="0"/>
              <a:t>because the struct cannot be inherited.</a:t>
            </a:r>
          </a:p>
        </p:txBody>
      </p:sp>
    </p:spTree>
    <p:extLst>
      <p:ext uri="{BB962C8B-B14F-4D97-AF65-F5344CB8AC3E}">
        <p14:creationId xmlns:p14="http://schemas.microsoft.com/office/powerpoint/2010/main" val="21507912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767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Access Modifiers</vt:lpstr>
      <vt:lpstr>Access modifiers are keywords used to specify the declared accessibility of a member or type.</vt:lpstr>
      <vt:lpstr>Access Modifiers - Class Accessibility https://docs.microsoft.com/en-us/dotnet/csharp/programming-guide/classes-and-structs/access-modifiers</vt:lpstr>
      <vt:lpstr>Access Modifiers - Class Member Accessibility https://docs.microsoft.com/en-us/dotnet/csharp/tour-of-csharp/classes-and-objects#accessibility</vt:lpstr>
      <vt:lpstr>Access Modifiers – Public https://docs.microsoft.com/en-us/dotnet/csharp/language-reference/keywords/public</vt:lpstr>
      <vt:lpstr>Access Modifiers – Private https://docs.microsoft.com/en-us/dotnet/csharp/language-reference/keywords/private</vt:lpstr>
      <vt:lpstr>Access Modifiers – Private Example  https://docs.microsoft.com/en-us/dotnet/csharp/language-reference/keywords/private</vt:lpstr>
      <vt:lpstr>Access Modifiers – Internal https://docs.microsoft.com/en-us/dotnet/csharp/language-reference/keywords/internal</vt:lpstr>
      <vt:lpstr>Access Modifiers – Protected Internal https://docs.microsoft.com/en-us/dotnet/csharp/language-reference/keywords/protected-internal</vt:lpstr>
      <vt:lpstr>Access Modifiers – Protected Internal https://docs.microsoft.com/en-us/dotnet/csharp/language-reference/keywords/protected-internal</vt:lpstr>
      <vt:lpstr>Access Modifiers – Protected https://docs.microsoft.com/en-us/dotnet/csharp/language-reference/keywords/protected</vt:lpstr>
      <vt:lpstr>Access Modifiers – Private Protected https://docs.microsoft.com/en-us/dotnet/csharp/language-reference/keywords/private-protected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2020-02-23T17:33:26Z</dcterms:created>
  <dcterms:modified xsi:type="dcterms:W3CDTF">2020-03-11T12:36:23Z</dcterms:modified>
</cp:coreProperties>
</file>