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EC2F6-BDC1-446A-95EB-A9415F8301DE}" v="38" dt="2020-03-08T04:26:1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solutions-and-projects-in-visual-studio?view=vs-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visualstudio/ide/solutions-and-projects-in-visual-studio?view=vs-2019#solu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our-of-csharp/program-structure" TargetMode="External"/><Relationship Id="rId2" Type="http://schemas.openxmlformats.org/officeDocument/2006/relationships/hyperlink" Target="https://docs.microsoft.com/en-us/visualstudio/ide/solutions-and-projects-in-visual-studio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solutions-and-projects-in-visual-studio?view=vs-2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dotnet/csharp/tour-of-csharp/program-stru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standard/assembl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standard/assembl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.NET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3200" dirty="0"/>
              <a:t>A project is contained within a </a:t>
            </a:r>
            <a:r>
              <a:rPr lang="en-US" sz="3200" i="1" dirty="0"/>
              <a:t>solution</a:t>
            </a:r>
            <a:r>
              <a:rPr lang="en-US" sz="3200" dirty="0"/>
              <a:t>. Despite its name, a solution is not an "answer". It's simply a container for one or more related projects, along with build information, Visual Studio window settings, and any miscellaneous files that aren't associated with a particular project. A solution is described by a text file (extension </a:t>
            </a:r>
            <a:r>
              <a:rPr lang="en-US" sz="3200" i="1" dirty="0"/>
              <a:t>.</a:t>
            </a:r>
            <a:r>
              <a:rPr lang="en-US" sz="3200" i="1" dirty="0" err="1"/>
              <a:t>sln</a:t>
            </a:r>
            <a:r>
              <a:rPr lang="en-US" sz="3200" dirty="0"/>
              <a:t>) with its own unique format; it's not intended to be edited by hand.</a:t>
            </a: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>
                <a:hlinkClick r:id="rId2"/>
              </a:rPr>
              <a:t>https://docs.microsoft.com/en-us/visualstudio/ide/solutions-and-projects-in-visual-studio?view=vs-2019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36DF-1F8B-4CB1-8430-C7335099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340095" cy="1450757"/>
          </a:xfrm>
        </p:spPr>
        <p:txBody>
          <a:bodyPr>
            <a:normAutofit/>
          </a:bodyPr>
          <a:lstStyle/>
          <a:p>
            <a:r>
              <a:rPr lang="en-US" dirty="0"/>
              <a:t>.NET Solution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https://docs.microsoft.com/en-us/visualstudio/ide/solutions-and-projects-in-visual-studio?view=vs-2019#solutions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E952-9E7F-4572-B99A-587E83A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346"/>
            <a:ext cx="6196405" cy="4539727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Projects are contained within solutions. A Solution is a container for </a:t>
            </a:r>
            <a:r>
              <a:rPr lang="en-US" sz="2800" u="sng" dirty="0"/>
              <a:t>one or more </a:t>
            </a:r>
            <a:r>
              <a:rPr lang="en-US" sz="2800" dirty="0"/>
              <a:t>related projects along with build information, Visual Studio window settings, and any miscellaneous files that aren't associated with a particular project. </a:t>
            </a:r>
          </a:p>
          <a:p>
            <a:pPr marL="0" indent="0">
              <a:buNone/>
            </a:pPr>
            <a:r>
              <a:rPr lang="en-US" sz="2800" dirty="0"/>
              <a:t>A solution is described by a text file (extension .</a:t>
            </a:r>
            <a:r>
              <a:rPr lang="en-US" sz="2800" dirty="0" err="1"/>
              <a:t>sln</a:t>
            </a:r>
            <a:r>
              <a:rPr lang="en-US" sz="2800" dirty="0"/>
              <a:t>) with its own unique format; it's not intended to be edited by hand.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36DD8-24B0-42B8-93E1-A06A5A19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75" y="286603"/>
            <a:ext cx="3673146" cy="636162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086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02AB-7D40-4127-ACFD-1396574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603403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.NET Solution - Projects</a:t>
            </a:r>
            <a:br>
              <a:rPr lang="en-US" dirty="0"/>
            </a:br>
            <a:r>
              <a:rPr lang="en-US" sz="1100" dirty="0">
                <a:hlinkClick r:id="rId2"/>
              </a:rPr>
              <a:t>https://docs.microsoft.com/en-us/visualstudio/ide/solutions-and-projects-in-visual-studio?view=vs-2019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https://docs.microsoft.com/en-us/dotnet/csharp/tour-of-csharp/program-structure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06CA-CFC5-414B-8055-7FDCE094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9483"/>
            <a:ext cx="6603403" cy="449131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 or website in Visual Studio starts with a project. A project contains all files that are compiled into an executable, library, or website.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files can include source code, icons, images, data files,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project also contains compiler settings and other configuration files that might be needed by various services or components that your program communicates with.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Visual Studio uses </a:t>
            </a:r>
            <a:r>
              <a:rPr lang="en-US" b="1" i="1" dirty="0" err="1"/>
              <a:t>MSBuild</a:t>
            </a:r>
            <a:r>
              <a:rPr lang="en-US" dirty="0"/>
              <a:t> to build each project in a solution, and each project contains an </a:t>
            </a:r>
            <a:r>
              <a:rPr lang="en-US" b="1" i="1" dirty="0" err="1"/>
              <a:t>MSBuild</a:t>
            </a:r>
            <a:r>
              <a:rPr lang="en-US" dirty="0"/>
              <a:t> project file. The file extension for a C# project is </a:t>
            </a:r>
            <a:r>
              <a:rPr lang="en-US" b="1" i="1" dirty="0"/>
              <a:t>.</a:t>
            </a:r>
            <a:r>
              <a:rPr lang="en-US" b="1" i="1" dirty="0" err="1"/>
              <a:t>csproj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project file is an </a:t>
            </a:r>
            <a:r>
              <a:rPr lang="en-US" b="1" i="1" dirty="0"/>
              <a:t>XML</a:t>
            </a:r>
            <a:r>
              <a:rPr lang="en-US" dirty="0"/>
              <a:t> document that contains all the information and instructions that </a:t>
            </a:r>
            <a:r>
              <a:rPr lang="en-US" b="1" i="1" dirty="0" err="1"/>
              <a:t>MSBuild</a:t>
            </a:r>
            <a:r>
              <a:rPr lang="en-US" dirty="0"/>
              <a:t> needs in order to build your project, including the content, platform requirements, versioning information, web server or database server settings, and the tasks to perform.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F504E-7C0C-4198-AFEA-70B40F0AF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83" y="371766"/>
            <a:ext cx="4021567" cy="5802257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5175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38D2A-3A83-422B-8064-4B7A8820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03" y="2108201"/>
            <a:ext cx="7409632" cy="461944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F1C98C2-F08D-494D-BB6B-73A98A99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.NET Solution - Projects</a:t>
            </a:r>
            <a:br>
              <a:rPr lang="en-US" dirty="0"/>
            </a:br>
            <a:r>
              <a:rPr lang="en-US" sz="1100" dirty="0">
                <a:hlinkClick r:id="rId3"/>
              </a:rPr>
              <a:t>https://docs.microsoft.com/en-us/visualstudio/ide/solutions-and-projects-in-visual-studio?view=vs-2019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https://docs.microsoft.com/en-us/dotnet/csharp/tour-of-csharp/program-structure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B7817-2F1E-40C5-85C8-F8E197C9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13713"/>
            <a:ext cx="3979037" cy="4613931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300C0-3470-458F-9B04-F7D4129E4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824" y="130838"/>
            <a:ext cx="1904331" cy="3298162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9554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BF1-51E2-459F-AA2F-D42A229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228678" cy="1450757"/>
          </a:xfrm>
        </p:spPr>
        <p:txBody>
          <a:bodyPr>
            <a:normAutofit/>
          </a:bodyPr>
          <a:lstStyle/>
          <a:p>
            <a:r>
              <a:rPr lang="en-US" sz="3600" dirty="0"/>
              <a:t>.NET Solution - Assembly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https://docs.microsoft.com/en-us/dotnet/standard/assembly/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EB5-8968-4513-AFB3-FB4516EF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19" y="1904104"/>
            <a:ext cx="7001840" cy="4518211"/>
          </a:xfrm>
        </p:spPr>
        <p:txBody>
          <a:bodyPr anchor="ctr">
            <a:normAutofit/>
          </a:bodyPr>
          <a:lstStyle/>
          <a:p>
            <a:r>
              <a:rPr lang="en-US" b="1" i="1" dirty="0"/>
              <a:t>Assemblies: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 the fundamental units of deployment, version control, reuse, activation scoping, and security permissions for </a:t>
            </a:r>
            <a:r>
              <a:rPr lang="en-US" b="1" i="1" dirty="0"/>
              <a:t>.NET</a:t>
            </a:r>
            <a:r>
              <a:rPr lang="en-US" dirty="0"/>
              <a:t>-based applications.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a collection of types and resources that are built to work together and form a logical unit of functionality.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take the form of </a:t>
            </a:r>
            <a:r>
              <a:rPr lang="en-US" b="1" i="1" dirty="0"/>
              <a:t>executable (.exe) </a:t>
            </a:r>
            <a:r>
              <a:rPr lang="en-US" dirty="0"/>
              <a:t>or</a:t>
            </a:r>
            <a:r>
              <a:rPr lang="en-US" b="1" i="1" dirty="0"/>
              <a:t> dynamic link library (.</a:t>
            </a:r>
            <a:r>
              <a:rPr lang="en-US" b="1" i="1" dirty="0" err="1"/>
              <a:t>dll</a:t>
            </a:r>
            <a:r>
              <a:rPr lang="en-US" b="1" i="1" dirty="0"/>
              <a:t>) </a:t>
            </a:r>
            <a:r>
              <a:rPr lang="en-US" dirty="0"/>
              <a:t>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the building blocks of </a:t>
            </a:r>
            <a:r>
              <a:rPr lang="en-US" b="1" i="1" dirty="0"/>
              <a:t>.NET </a:t>
            </a:r>
            <a:r>
              <a:rPr lang="en-US" dirty="0"/>
              <a:t>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the </a:t>
            </a:r>
            <a:r>
              <a:rPr lang="en-US" b="1" i="1" dirty="0"/>
              <a:t>Common Language Runtime </a:t>
            </a:r>
            <a:r>
              <a:rPr lang="en-US" dirty="0"/>
              <a:t>with the information it needs to be aware of </a:t>
            </a:r>
            <a:r>
              <a:rPr lang="en-US" b="1" i="1" dirty="0"/>
              <a:t>type</a:t>
            </a:r>
            <a:r>
              <a:rPr lang="en-US" dirty="0"/>
              <a:t> implementations.</a:t>
            </a:r>
          </a:p>
          <a:p>
            <a:r>
              <a:rPr lang="en-US" dirty="0"/>
              <a:t>In </a:t>
            </a:r>
            <a:r>
              <a:rPr lang="en-US" b="1" i="1" dirty="0"/>
              <a:t>.NET Core </a:t>
            </a:r>
            <a:r>
              <a:rPr lang="en-US" dirty="0"/>
              <a:t>and </a:t>
            </a:r>
            <a:r>
              <a:rPr lang="en-US" b="1" i="1" dirty="0"/>
              <a:t>.NET Framework</a:t>
            </a:r>
            <a:r>
              <a:rPr lang="en-US" dirty="0"/>
              <a:t>, you can build an assembly from one or more source code files.  Each Projects files are compiled (combined) into one big .</a:t>
            </a:r>
            <a:r>
              <a:rPr lang="en-US" dirty="0" err="1"/>
              <a:t>dll</a:t>
            </a:r>
            <a:r>
              <a:rPr lang="en-US" dirty="0"/>
              <a:t> file called an </a:t>
            </a:r>
            <a:r>
              <a:rPr lang="en-US" b="1" i="1" dirty="0"/>
              <a:t>Assembly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E4A4-8315-4B3B-8B69-3CBAB76E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58" y="302988"/>
            <a:ext cx="4541924" cy="63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BF1-51E2-459F-AA2F-D42A229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228678" cy="1450757"/>
          </a:xfrm>
        </p:spPr>
        <p:txBody>
          <a:bodyPr>
            <a:normAutofit/>
          </a:bodyPr>
          <a:lstStyle/>
          <a:p>
            <a:r>
              <a:rPr lang="en-US" sz="3600" dirty="0"/>
              <a:t>.NET Solution - Assembly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https://docs.microsoft.com/en-us/dotnet/standard/assembly/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EB5-8968-4513-AFB3-FB4516EF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1904104"/>
            <a:ext cx="6671534" cy="4518211"/>
          </a:xfrm>
        </p:spPr>
        <p:txBody>
          <a:bodyPr anchor="ctr">
            <a:normAutofit fontScale="92500"/>
          </a:bodyPr>
          <a:lstStyle/>
          <a:p>
            <a:r>
              <a:rPr lang="en-US" sz="2800" dirty="0"/>
              <a:t>An assembly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Code that the CLR executes</a:t>
            </a:r>
            <a:r>
              <a:rPr lang="en-US" sz="2400" dirty="0"/>
              <a:t>. Each </a:t>
            </a:r>
            <a:r>
              <a:rPr lang="en-US" sz="2400" b="1" i="1" dirty="0"/>
              <a:t>assembly</a:t>
            </a:r>
            <a:r>
              <a:rPr lang="en-US" sz="2400" dirty="0"/>
              <a:t> can have only one entry point (Main).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Security boundary</a:t>
            </a:r>
            <a:r>
              <a:rPr lang="en-US" sz="2400" dirty="0"/>
              <a:t>. An </a:t>
            </a:r>
            <a:r>
              <a:rPr lang="en-US" sz="2400" b="1" i="1" dirty="0"/>
              <a:t>assembly</a:t>
            </a:r>
            <a:r>
              <a:rPr lang="en-US" sz="2400" dirty="0"/>
              <a:t> is the unit at which permissions are requested and granted.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Version boundary</a:t>
            </a:r>
            <a:r>
              <a:rPr lang="en-US" sz="2400" dirty="0"/>
              <a:t>. The assembly is the smallest versionable unit in the CLR. All types and resources in the same </a:t>
            </a:r>
            <a:r>
              <a:rPr lang="en-US" sz="2400" b="1" i="1" dirty="0"/>
              <a:t>assembly</a:t>
            </a:r>
            <a:r>
              <a:rPr lang="en-US" sz="2400" dirty="0"/>
              <a:t> are versioned as a unit.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Deployment unit</a:t>
            </a:r>
            <a:r>
              <a:rPr lang="en-US" sz="2400" dirty="0"/>
              <a:t>. When an application starts, only the </a:t>
            </a:r>
            <a:r>
              <a:rPr lang="en-US" sz="2400" b="1" i="1" dirty="0"/>
              <a:t>assemblies</a:t>
            </a:r>
            <a:r>
              <a:rPr lang="en-US" sz="2400" dirty="0"/>
              <a:t> that the application initially calls must be present. Other </a:t>
            </a:r>
            <a:r>
              <a:rPr lang="en-US" sz="2400" b="1" i="1" dirty="0"/>
              <a:t>assemblies</a:t>
            </a:r>
            <a:r>
              <a:rPr lang="en-US" sz="2400" dirty="0"/>
              <a:t> are retrieved on demand.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E4A4-8315-4B3B-8B69-3CBAB76E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58" y="302988"/>
            <a:ext cx="4541924" cy="63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87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703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.NET Solution</vt:lpstr>
      <vt:lpstr>A project is contained within a solution. Despite its name, a solution is not an "answer". It's simply a container for one or more related projects, along with build information, Visual Studio window settings, and any miscellaneous files that aren't associated with a particular project. A solution is described by a text file (extension .sln) with its own unique format; it's not intended to be edited by hand.</vt:lpstr>
      <vt:lpstr>.NET Solution https://docs.microsoft.com/en-us/visualstudio/ide/solutions-and-projects-in-visual-studio?view=vs-2019#solutions</vt:lpstr>
      <vt:lpstr>.NET Solution - Projects https://docs.microsoft.com/en-us/visualstudio/ide/solutions-and-projects-in-visual-studio?view=vs-2019 https://docs.microsoft.com/en-us/dotnet/csharp/tour-of-csharp/program-structure</vt:lpstr>
      <vt:lpstr>.NET Solution - Projects https://docs.microsoft.com/en-us/visualstudio/ide/solutions-and-projects-in-visual-studio?view=vs-2019 https://docs.microsoft.com/en-us/dotnet/csharp/tour-of-csharp/program-structure</vt:lpstr>
      <vt:lpstr>.NET Solution - Assembly https://docs.microsoft.com/en-us/dotnet/standard/assembly/</vt:lpstr>
      <vt:lpstr>.NET Solution - Assembly https://docs.microsoft.com/en-us/dotnet/standard/assembly/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2020-02-22T23:57:26Z</dcterms:created>
  <dcterms:modified xsi:type="dcterms:W3CDTF">2020-03-08T22:40:11Z</dcterms:modified>
</cp:coreProperties>
</file>