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0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A2FDB-689E-4F3D-A77F-C1CF2D074A60}" v="28" dt="2020-03-29T00:33:5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older-versions-1/models-data/validation-with-the-data-annotation-validators-c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mvc/overview/older-versions-1/models-data/validation-with-the-data-annotation-validators-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system.componentmodel.dataannotations.requiredattribute.aspx" TargetMode="External"/><Relationship Id="rId7" Type="http://schemas.openxmlformats.org/officeDocument/2006/relationships/hyperlink" Target="https://www.tektutorialshub.com/entity-framework/ef-data-annotations-maxlength-minlength-attribute/" TargetMode="External"/><Relationship Id="rId2" Type="http://schemas.openxmlformats.org/officeDocument/2006/relationships/hyperlink" Target="https://docs.microsoft.com/en-us/aspnet/mvc/overview/getting-started/introduction/adding-valid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mponentmodel.dataannotations.regularexpressionattribute?redirectedfrom=MSDN&amp;view=netframework-4.8" TargetMode="External"/><Relationship Id="rId5" Type="http://schemas.openxmlformats.org/officeDocument/2006/relationships/hyperlink" Target="https://msdn.microsoft.com/library/system.componentmodel.dataannotations.stringlengthattribute.aspx" TargetMode="External"/><Relationship Id="rId4" Type="http://schemas.openxmlformats.org/officeDocument/2006/relationships/hyperlink" Target="https://msdn.microsoft.com/library/system.componentmodel.dataannotations.rangeattribut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getting-started/introduction/adding-valida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/>
              <a:t>Data Annotations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 Annotation validators enable you to perform validation simply by adding one or more attributes to a Model class property.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https://docs.microsoft.com/en-us/aspnet/mvc/overview/older-versions-1/models-data/validation-with-the-data-annotation-validators-cs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729-1308-4B46-B977-F1C624D5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Annotations – Overview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https://docs.microsoft.com/en-us/aspnet/mvc/overview/older-versions-1/models-data/validation-with-the-data-annotation-validators-cs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622-D666-4247-98EA-8DD6915E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8315"/>
            <a:ext cx="5782050" cy="4543428"/>
          </a:xfrm>
        </p:spPr>
        <p:txBody>
          <a:bodyPr anchor="ctr">
            <a:normAutofit fontScale="92500"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DataAnnotations</a:t>
            </a:r>
            <a:r>
              <a:rPr lang="en-US" sz="3200" dirty="0"/>
              <a:t> namespace provides a set of built-in validation attributes that are applied declaratively to a class or property. </a:t>
            </a:r>
            <a:r>
              <a:rPr lang="en-US" sz="3200" dirty="0" err="1"/>
              <a:t>DataAnnotations</a:t>
            </a:r>
            <a:r>
              <a:rPr lang="en-US" sz="3200" dirty="0"/>
              <a:t> also contains formatting attributes like </a:t>
            </a:r>
            <a:r>
              <a:rPr lang="en-US" sz="3200" dirty="0" err="1"/>
              <a:t>DataType</a:t>
            </a:r>
            <a:r>
              <a:rPr lang="en-US" sz="3200" dirty="0"/>
              <a:t> that help with formatting and don't provide any validation.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DF69-8428-4A3B-8FE0-1DA72195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92" y="2269156"/>
            <a:ext cx="5294370" cy="3970777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38369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517-B861-4426-911B-8DC19D4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to Display and Edit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952FF6-7685-4299-BC0B-787D16187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903344"/>
              </p:ext>
            </p:extLst>
          </p:nvPr>
        </p:nvGraphicFramePr>
        <p:xfrm>
          <a:off x="1096963" y="2108200"/>
          <a:ext cx="100584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08729985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9220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[Display()]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[</a:t>
                      </a:r>
                      <a:r>
                        <a:rPr lang="en-US" sz="3200" dirty="0" err="1"/>
                        <a:t>DataType</a:t>
                      </a:r>
                      <a:r>
                        <a:rPr lang="en-US" sz="3200" dirty="0"/>
                        <a:t>()]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[Display(Name ="Film Genre")] </a:t>
                      </a:r>
                    </a:p>
                    <a:p>
                      <a:r>
                        <a:rPr lang="en-US" sz="2400" dirty="0"/>
                        <a:t>This gives the View the desired name for Display in the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DataType.Password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r>
                        <a:rPr lang="en-US" sz="2400" dirty="0"/>
                        <a:t>This will display the types text as dots to obscure the actual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811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88D3C8-A4B4-46BD-A4C1-357D791C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2" y="4246880"/>
            <a:ext cx="11596255" cy="150308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89634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85B4-1C57-4CAB-A43C-D53BED15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816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Annotations for Validation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https://docs.microsoft.com/en-us/aspnet/mvc/overview/getting-started/introduction/adding-validation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246316-5AF8-4D05-AFB7-603153DB1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48148"/>
              </p:ext>
            </p:extLst>
          </p:nvPr>
        </p:nvGraphicFramePr>
        <p:xfrm>
          <a:off x="475210" y="2084649"/>
          <a:ext cx="1130253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612">
                  <a:extLst>
                    <a:ext uri="{9D8B030D-6E8A-4147-A177-3AD203B41FA5}">
                      <a16:colId xmlns:a16="http://schemas.microsoft.com/office/drawing/2014/main" val="3020400138"/>
                    </a:ext>
                  </a:extLst>
                </a:gridCol>
                <a:gridCol w="7864927">
                  <a:extLst>
                    <a:ext uri="{9D8B030D-6E8A-4147-A177-3AD203B41FA5}">
                      <a16:colId xmlns:a16="http://schemas.microsoft.com/office/drawing/2014/main" val="386181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3"/>
                        </a:rPr>
                        <a:t>[Required]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property is not allowed to be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4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[Range(</a:t>
                      </a:r>
                      <a:r>
                        <a:rPr lang="en-US" sz="2400" dirty="0" err="1">
                          <a:hlinkClick r:id="rId4"/>
                        </a:rPr>
                        <a:t>x,y</a:t>
                      </a:r>
                      <a:r>
                        <a:rPr lang="en-US" sz="2400" dirty="0">
                          <a:hlinkClick r:id="rId4"/>
                        </a:rPr>
                        <a:t>)]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is the minimum. Y is the maximum.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/>
                        </a:rPr>
                        <a:t>[</a:t>
                      </a:r>
                      <a:r>
                        <a:rPr lang="en-US" sz="2400" dirty="0" err="1">
                          <a:hlinkClick r:id="rId5"/>
                        </a:rPr>
                        <a:t>StringLength</a:t>
                      </a:r>
                      <a:r>
                        <a:rPr lang="en-US" sz="2400" dirty="0">
                          <a:hlinkClick r:id="rId5"/>
                        </a:rPr>
                        <a:t>(x)]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is the maximum length of the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74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6"/>
                        </a:rPr>
                        <a:t>[</a:t>
                      </a:r>
                      <a:r>
                        <a:rPr lang="en-US" sz="2400" dirty="0" err="1">
                          <a:hlinkClick r:id="rId6"/>
                        </a:rPr>
                        <a:t>RegularExpression</a:t>
                      </a:r>
                      <a:r>
                        <a:rPr lang="en-US" sz="2400" dirty="0">
                          <a:hlinkClick r:id="rId6"/>
                        </a:rPr>
                        <a:t>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(@"^[A-Z]+[a-zA-Z0-9""'\s-]*$")]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6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[</a:t>
                      </a:r>
                      <a:r>
                        <a:rPr lang="en-US" sz="2400" dirty="0" err="1">
                          <a:hlinkClick r:id="rId7"/>
                        </a:rPr>
                        <a:t>MinLength</a:t>
                      </a:r>
                      <a:r>
                        <a:rPr lang="en-US" sz="2400" dirty="0">
                          <a:hlinkClick r:id="rId7"/>
                        </a:rPr>
                        <a:t>(x)]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 length is x. Also sets DB column size 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5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[</a:t>
                      </a:r>
                      <a:r>
                        <a:rPr lang="en-US" sz="2400" dirty="0" err="1">
                          <a:hlinkClick r:id="rId7"/>
                        </a:rPr>
                        <a:t>MaxLength</a:t>
                      </a:r>
                      <a:r>
                        <a:rPr lang="en-US" sz="2400" dirty="0">
                          <a:hlinkClick r:id="rId7"/>
                        </a:rPr>
                        <a:t>(x)]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 length is x. Also sets DB column size 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216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24F262-432D-4404-B4F7-5D259F3629A6}"/>
              </a:ext>
            </a:extLst>
          </p:cNvPr>
          <p:cNvSpPr/>
          <p:nvPr/>
        </p:nvSpPr>
        <p:spPr>
          <a:xfrm>
            <a:off x="7232073" y="6396335"/>
            <a:ext cx="4959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ighlight>
                  <a:srgbClr val="FFFF00"/>
                </a:highlight>
              </a:rPr>
              <a:t>*Custom validation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6519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05932-39E1-4F2B-8633-488D06D0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3" y="651162"/>
            <a:ext cx="8569315" cy="6040582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5E69C-3EB9-4AE4-9784-54F28FC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618" y="471053"/>
            <a:ext cx="8271164" cy="1086198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Data Annotations – Examples</a:t>
            </a:r>
            <a:br>
              <a:rPr lang="en-US" sz="4000" dirty="0"/>
            </a:br>
            <a:r>
              <a:rPr lang="en-US" sz="1200" dirty="0">
                <a:hlinkClick r:id="rId3"/>
              </a:rPr>
              <a:t>https://docs.microsoft.com/en-us/aspnet/mvc/overview/getting-started/introduction/adding-validation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36036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308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Data Annotations</vt:lpstr>
      <vt:lpstr>Data Annotation validators enable you to perform validation simply by adding one or more attributes to a Model class property.</vt:lpstr>
      <vt:lpstr>Data Annotations – Overview https://docs.microsoft.com/en-us/aspnet/mvc/overview/older-versions-1/models-data/validation-with-the-data-annotation-validators-cs</vt:lpstr>
      <vt:lpstr>Annotations to Display and Edit</vt:lpstr>
      <vt:lpstr>Annotations for Validation https://docs.microsoft.com/en-us/aspnet/mvc/overview/getting-started/introduction/adding-validation</vt:lpstr>
      <vt:lpstr>Data Annotations – Examples https://docs.microsoft.com/en-us/aspnet/mvc/overview/getting-started/introduction/adding-validation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2020-03-29T00:34:05Z</dcterms:modified>
</cp:coreProperties>
</file>