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5" r:id="rId4"/>
    <p:sldId id="263" r:id="rId5"/>
    <p:sldId id="266" r:id="rId6"/>
    <p:sldId id="267" r:id="rId7"/>
    <p:sldId id="268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448E2E-E4A2-46A9-873C-30FE2F013996}" v="93" dt="2020-03-29T00:07:45.9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microsoft.com/en-us/aspnet/core/mvc/views/tag-helpers/built-in/anchor-tag-helper?view=aspnetcore-3.1#anchor-tag-helper-attribu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mvc/views/tag-helpers/built-in/anchor-tag-helper?view=aspnetcore-3.1#anchor-tag-helper-attribute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spnet/core/mvc/views/tag-helpers/built-in/anchor-tag-helper?view=aspnetcore-3.1#asp-route-valu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mvc/views/tag-help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mvc/views/tag-helpers/intro?view=aspnetcore-3.1#what-are-tag-helpe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aspnet/core/mvc/views/working-with-forms?view=aspnetcore-3.1#the-form-tag-help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en-us/aspnet/core/mvc/views/working-with-forms?view=aspnetcore-3.1#the-label-tag-help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microsoft.com/en-us/aspnet/core/mvc/views/working-with-forms?view=aspnetcore-3.1#the-input-tag-help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.org/wiki/HTML/Elements/input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microsoft.com/en-us/aspnet/core/mvc/views/working-with-forms?view=aspnetcore-3.1#the-validation-message-tag-help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microsoft.com/en-us/aspnet/core/mvc/views/working-with-forms?view=aspnetcore-3.1#the-validation-summary-tag-help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microsoft.com/en-us/aspnet/core/mvc/views/working-with-forms?view=aspnetcore-3.1#the-select-tag-help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/>
              <a:t>Tag Helpers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328A-3863-40F7-A898-0DD0C146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&lt;a&gt; (anchor) Tag Helper</a:t>
            </a:r>
            <a:br>
              <a:rPr lang="en-US" dirty="0"/>
            </a:br>
            <a:r>
              <a:rPr lang="en-US" sz="1100" dirty="0">
                <a:hlinkClick r:id="rId2"/>
              </a:rPr>
              <a:t>https://docs.microsoft.com/en-us/aspnet/core/mvc/views/tag-helpers/built-in/anchor-tag-helper?view=aspnetcore-3.1#anchor-tag-helper-attributes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C39F8-8204-4B7F-AB51-E46E2480A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00383"/>
            <a:ext cx="10058400" cy="376089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 &lt;a&gt; TAG Helper is equal to </a:t>
            </a:r>
            <a:r>
              <a:rPr lang="en-US" sz="2400" b="1" i="1" dirty="0" err="1"/>
              <a:t>Html.ActionLink</a:t>
            </a:r>
            <a:r>
              <a:rPr lang="en-US" sz="2400" dirty="0"/>
              <a:t>. It is used to create a link to specify a controller/action method.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If the </a:t>
            </a:r>
            <a:r>
              <a:rPr lang="en-US" sz="2400" b="1" i="1" dirty="0"/>
              <a:t>asp-controller</a:t>
            </a:r>
            <a:r>
              <a:rPr lang="en-US" sz="2400" dirty="0"/>
              <a:t> attribute is specified and </a:t>
            </a:r>
            <a:r>
              <a:rPr lang="en-US" sz="2400" b="1" i="1" dirty="0"/>
              <a:t>asp-action </a:t>
            </a:r>
            <a:r>
              <a:rPr lang="en-US" sz="2400" dirty="0"/>
              <a:t>isn't, the default </a:t>
            </a:r>
            <a:r>
              <a:rPr lang="en-US" sz="2400" b="1" i="1" dirty="0"/>
              <a:t>asp-action </a:t>
            </a:r>
            <a:r>
              <a:rPr lang="en-US" sz="2400" dirty="0"/>
              <a:t>value is the </a:t>
            </a:r>
            <a:r>
              <a:rPr lang="en-US" sz="2400" b="1" i="1" dirty="0"/>
              <a:t>action </a:t>
            </a:r>
            <a:r>
              <a:rPr lang="en-US" sz="2400" dirty="0"/>
              <a:t>associated with the currently executing </a:t>
            </a:r>
            <a:r>
              <a:rPr lang="en-US" sz="2400" b="1" i="1" dirty="0"/>
              <a:t>view</a:t>
            </a:r>
            <a:r>
              <a:rPr lang="en-US" sz="24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A5F68A-94AC-4FF7-8E67-E965751ED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563" y="3833349"/>
            <a:ext cx="8454874" cy="1422299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838B41-3FC2-4208-8FDB-51D213D65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563" y="5517948"/>
            <a:ext cx="8454874" cy="1031128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</p:spTree>
    <p:extLst>
      <p:ext uri="{BB962C8B-B14F-4D97-AF65-F5344CB8AC3E}">
        <p14:creationId xmlns:p14="http://schemas.microsoft.com/office/powerpoint/2010/main" val="4008287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B83D70B-DD68-4AA3-B0EE-7D5BE5AE6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92" y="3532909"/>
            <a:ext cx="9739085" cy="3132943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1B328A-3863-40F7-A898-0DD0C146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&lt;a&gt; (anchor) Tag Helper</a:t>
            </a:r>
            <a:br>
              <a:rPr lang="en-US" dirty="0"/>
            </a:br>
            <a:r>
              <a:rPr lang="en-US" sz="1100" dirty="0">
                <a:hlinkClick r:id="rId3"/>
              </a:rPr>
              <a:t>https://docs.microsoft.com/en-us/aspnet/core/mvc/views/tag-helpers/built-in/anchor-tag-helper?view=aspnetcore-3.1#anchor-tag-helper-attributes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C39F8-8204-4B7F-AB51-E46E2480A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344" y="2066637"/>
            <a:ext cx="9189164" cy="2782454"/>
          </a:xfr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asp-route-</a:t>
            </a:r>
            <a:r>
              <a:rPr lang="en-US" sz="3200" u="sng" dirty="0">
                <a:solidFill>
                  <a:srgbClr val="FF0000"/>
                </a:solidFill>
              </a:rPr>
              <a:t>id</a:t>
            </a:r>
            <a:r>
              <a:rPr lang="en-US" sz="3200" dirty="0">
                <a:solidFill>
                  <a:schemeClr val="tx1"/>
                </a:solidFill>
              </a:rPr>
              <a:t> enables </a:t>
            </a:r>
            <a:r>
              <a:rPr lang="en-US" sz="3200" dirty="0"/>
              <a:t>a wildcard route prefix. Any value occupying the {value} placeholder in the URL is interpreted as a potential route parameter. If a default route isn't found, this route prefix is appended to the generated </a:t>
            </a:r>
            <a:r>
              <a:rPr lang="en-US" sz="3200" dirty="0" err="1"/>
              <a:t>href</a:t>
            </a:r>
            <a:r>
              <a:rPr lang="en-US" sz="3200" dirty="0"/>
              <a:t> attribute as a request parameter and value.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1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Autofit/>
          </a:bodyPr>
          <a:lstStyle/>
          <a:p>
            <a:pPr lvl="0"/>
            <a:r>
              <a:rPr lang="en-US" sz="6000" dirty="0"/>
              <a:t>Tag Helpers enable server-side code to participate in creating and rendering HTML elements in Razor files.</a:t>
            </a:r>
            <a:endParaRPr lang="en-US" sz="36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/>
              <a:t> </a:t>
            </a:r>
            <a:r>
              <a:rPr lang="en-US">
                <a:hlinkClick r:id="rId2"/>
              </a:rPr>
              <a:t>https://docs.microsoft.com/en-us/aspnet/core/mvc/views/tag-helpers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26A5-F53C-4756-9F49-69AFD943F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Tag Helpers?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https://docs.microsoft.com/en-us/aspnet/core/mvc/views/tag-helpers/intro?view=aspnetcore-3.1#what-are-tag-helpers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BBA88-1B35-4E46-91E3-F093DB808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 Helpers are authored in C#, and they target HTML elements based on element name, attribute name, or parent tag. Tag Helpers reduce the explicit transitions between HTML and C# in Razor views. </a:t>
            </a:r>
          </a:p>
          <a:p>
            <a:r>
              <a:rPr lang="en-US" dirty="0"/>
              <a:t>In many cases, HTML Helpers provide an alternative approach to a specific Tag Helper, but it's important to recognize that Tag Helpers don't replace HTML Helpers and there's not a Tag Helper for each HTML Helper</a:t>
            </a:r>
          </a:p>
          <a:p>
            <a:r>
              <a:rPr lang="en-US" dirty="0"/>
              <a:t>Tag helpers provide a HTML-friendly environment because the syntax is familiar to front-end designers. Tag helpers provide IntelliSense. Most built-in Tag Helpers target standard HTML elements and provide server-side attributes for the element. </a:t>
            </a:r>
          </a:p>
        </p:txBody>
      </p:sp>
    </p:spTree>
    <p:extLst>
      <p:ext uri="{BB962C8B-B14F-4D97-AF65-F5344CB8AC3E}">
        <p14:creationId xmlns:p14="http://schemas.microsoft.com/office/powerpoint/2010/main" val="24417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5BD3-C8BD-4BF8-A594-01690986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08029" cy="1450757"/>
          </a:xfrm>
        </p:spPr>
        <p:txBody>
          <a:bodyPr>
            <a:normAutofit/>
          </a:bodyPr>
          <a:lstStyle/>
          <a:p>
            <a:r>
              <a:rPr lang="en-US" sz="4800" dirty="0"/>
              <a:t>&lt;Form&gt; Tag Helper</a:t>
            </a:r>
            <a:br>
              <a:rPr lang="en-US" sz="4800" dirty="0"/>
            </a:br>
            <a:r>
              <a:rPr lang="en-US" sz="1400" dirty="0">
                <a:hlinkClick r:id="rId2"/>
              </a:rPr>
              <a:t>https://docs.microsoft.com/en-us/aspnet/core/mvc/views/working-with-forms?view=aspnetcore-3.1#the-form-tag-helper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1A101-CB5E-4F18-A8BA-72705CCA5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3484"/>
            <a:ext cx="10058400" cy="2991574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Generates a hidden Request Verification Token to prevent </a:t>
            </a:r>
            <a:r>
              <a:rPr lang="en-US" sz="2400" b="1" i="1" dirty="0"/>
              <a:t>cross-site request forgery (CSRF) </a:t>
            </a:r>
            <a:r>
              <a:rPr lang="en-US" sz="2400" dirty="0"/>
              <a:t>when used with the [</a:t>
            </a:r>
            <a:r>
              <a:rPr lang="en-US" sz="2400" dirty="0" err="1"/>
              <a:t>ValidateAntiForgeryToken</a:t>
            </a:r>
            <a:r>
              <a:rPr lang="en-US" sz="2400" dirty="0"/>
              <a:t>] attribute in the HTTP Post action method.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 Alternative, </a:t>
            </a:r>
            <a:r>
              <a:rPr lang="en-US" sz="2400" b="1" i="1" dirty="0" err="1"/>
              <a:t>Html.BeginForm</a:t>
            </a:r>
            <a:r>
              <a:rPr lang="en-US" sz="2400" dirty="0"/>
              <a:t>, doesn't automatically include anti-forgery token. It’s used with a </a:t>
            </a:r>
            <a:r>
              <a:rPr lang="en-US" sz="2400" b="1" i="1" dirty="0"/>
              <a:t>using</a:t>
            </a:r>
            <a:r>
              <a:rPr lang="en-US" sz="2400" dirty="0"/>
              <a:t> statement to wrap the form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In HTML, the default form method is GET, but the form tag helper's default method is POST.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BB0DFC-D802-4E44-BDE6-6FC1F8910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88" y="4895057"/>
            <a:ext cx="11006824" cy="1450757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</p:spTree>
    <p:extLst>
      <p:ext uri="{BB962C8B-B14F-4D97-AF65-F5344CB8AC3E}">
        <p14:creationId xmlns:p14="http://schemas.microsoft.com/office/powerpoint/2010/main" val="108306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1448-4E61-489A-B266-C3D6AD49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&lt;label&gt; Tag Helper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https://docs.microsoft.com/en-us/aspnet/core/mvc/views/working-with-forms?view=aspnetcore-3.1#the-label-tag-helper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57CE8-5D2C-48D7-9F6D-FD94A36B7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66" y="1842656"/>
            <a:ext cx="5720398" cy="455814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i="1" dirty="0"/>
              <a:t>&lt;label&gt; </a:t>
            </a:r>
            <a:r>
              <a:rPr lang="en-US" sz="2400" dirty="0"/>
              <a:t>tag helper </a:t>
            </a:r>
            <a:r>
              <a:rPr lang="en-US" sz="2400" b="1" i="1" dirty="0"/>
              <a:t>&lt;label asp-for="Name"&gt;</a:t>
            </a:r>
            <a:r>
              <a:rPr lang="en-US" sz="2400" dirty="0"/>
              <a:t>, gives the label for a model value. It’s html helper equivalent is </a:t>
            </a:r>
            <a:r>
              <a:rPr lang="en-US" sz="2400" b="1" i="1" dirty="0" err="1"/>
              <a:t>Html.LabelFor</a:t>
            </a:r>
            <a:r>
              <a:rPr lang="en-US" sz="2400" dirty="0"/>
              <a:t>.</a:t>
            </a:r>
          </a:p>
          <a:p>
            <a:r>
              <a:rPr lang="en-US" sz="2400" dirty="0"/>
              <a:t>The </a:t>
            </a:r>
            <a:r>
              <a:rPr lang="en-US" sz="2400" b="1" i="1" dirty="0"/>
              <a:t>&lt;label&gt; </a:t>
            </a:r>
            <a:r>
              <a:rPr lang="en-US" sz="2400" dirty="0"/>
              <a:t>Tag Helper provides the following benefits over a pure HTML label element: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Get the descriptive label value from the [Display] attribute in the Model.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Less markup in source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Strong typing with the Model property.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82D8A6-FC89-41D3-B19F-8C6697F08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680" y="1953782"/>
            <a:ext cx="4444037" cy="2950436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E281BC-26EC-4F2F-A351-C25B179E1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273" y="5341589"/>
            <a:ext cx="6539345" cy="1396287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</p:spTree>
    <p:extLst>
      <p:ext uri="{BB962C8B-B14F-4D97-AF65-F5344CB8AC3E}">
        <p14:creationId xmlns:p14="http://schemas.microsoft.com/office/powerpoint/2010/main" val="71040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DD2E-CDBA-47B3-8C86-94DDD2C76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40532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&lt;Input&gt; Tag Helper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https://docs.microsoft.com/en-us/aspnet/core/mvc/views/working-with-forms?view=aspnetcore-3.1#the-input-tag-helper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56E58-FC7D-43EA-B7B7-479AAFA3F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181" y="4983485"/>
            <a:ext cx="4476598" cy="1486588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Generates HTML5 validation attributes from data annotation attributes applied to the models properties.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9572D-620B-4909-B466-AE2FC0A60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317" y="127302"/>
            <a:ext cx="5303621" cy="4694830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06C92F-3D32-4D0C-89EA-8EA6C15E3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634" y="4983486"/>
            <a:ext cx="6838304" cy="1747212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6AD4EBA-B9BD-4F4A-A0D0-017FC5D2CA3B}"/>
              </a:ext>
            </a:extLst>
          </p:cNvPr>
          <p:cNvSpPr/>
          <p:nvPr/>
        </p:nvSpPr>
        <p:spPr>
          <a:xfrm>
            <a:off x="319813" y="1898714"/>
            <a:ext cx="638750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i="1" dirty="0"/>
              <a:t>&lt;input&gt; </a:t>
            </a:r>
            <a:r>
              <a:rPr lang="en-US" sz="2400" dirty="0"/>
              <a:t>Tag Helper binds an HTML </a:t>
            </a:r>
            <a:r>
              <a:rPr lang="en-US" sz="2400" u="sng" dirty="0">
                <a:hlinkClick r:id="rId5"/>
              </a:rPr>
              <a:t>&lt;input&gt;</a:t>
            </a:r>
            <a:r>
              <a:rPr lang="en-US" sz="2400" dirty="0"/>
              <a:t> element to a model expression.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1" dirty="0"/>
              <a:t>&lt;input asp-for="Name" /&gt; </a:t>
            </a:r>
            <a:r>
              <a:rPr lang="en-US" sz="2400" dirty="0"/>
              <a:t>is equal to  </a:t>
            </a:r>
            <a:r>
              <a:rPr lang="en-US" sz="2400" b="1" i="1" dirty="0"/>
              <a:t>@</a:t>
            </a:r>
            <a:r>
              <a:rPr lang="en-US" sz="2400" b="1" i="1" dirty="0" err="1"/>
              <a:t>Html.EditorFor</a:t>
            </a:r>
            <a:r>
              <a:rPr lang="en-US" sz="2400" b="1" i="1" dirty="0"/>
              <a:t>(m =&gt; </a:t>
            </a:r>
            <a:r>
              <a:rPr lang="en-US" sz="2400" b="1" i="1" dirty="0" err="1"/>
              <a:t>m.Name</a:t>
            </a:r>
            <a:r>
              <a:rPr lang="en-US" sz="2400" b="1" i="1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If a </a:t>
            </a:r>
            <a:r>
              <a:rPr lang="en-US" sz="2400" b="1" i="1" dirty="0"/>
              <a:t>model</a:t>
            </a:r>
            <a:r>
              <a:rPr lang="en-US" sz="2400" dirty="0"/>
              <a:t> is passed to the </a:t>
            </a:r>
            <a:r>
              <a:rPr lang="en-US" sz="2400" b="1" i="1" dirty="0"/>
              <a:t>view</a:t>
            </a:r>
            <a:r>
              <a:rPr lang="en-US" sz="2400" dirty="0"/>
              <a:t>, the form control will begin already populated with the model’s values.</a:t>
            </a:r>
          </a:p>
        </p:txBody>
      </p:sp>
    </p:spTree>
    <p:extLst>
      <p:ext uri="{BB962C8B-B14F-4D97-AF65-F5344CB8AC3E}">
        <p14:creationId xmlns:p14="http://schemas.microsoft.com/office/powerpoint/2010/main" val="163579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45CE-21E1-4DFA-9566-AC59FDB9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 Message Tag Helper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https://docs.microsoft.com/en-us/aspnet/core/mvc/views/working-with-forms?view=aspnetcore-3.1#the-validation-message-tag-helper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15C1E-F875-44AA-B6D4-F565754F6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0810"/>
            <a:ext cx="11222182" cy="2450354"/>
          </a:xfrm>
        </p:spPr>
        <p:txBody>
          <a:bodyPr>
            <a:normAutofit fontScale="77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Used for </a:t>
            </a:r>
            <a:r>
              <a:rPr lang="en-US" sz="3200" u="sng" dirty="0"/>
              <a:t>client-side validation</a:t>
            </a:r>
            <a:r>
              <a:rPr lang="en-US" sz="3200" dirty="0"/>
              <a:t> and the results of server-side validation when form is rejected.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b="1" i="1" dirty="0"/>
              <a:t>&lt;span asp-validation-for=""&gt;</a:t>
            </a:r>
            <a:r>
              <a:rPr lang="en-US" sz="3200" dirty="0"/>
              <a:t> is equal to html helper </a:t>
            </a:r>
            <a:r>
              <a:rPr lang="en-US" sz="3200" b="1" i="1" dirty="0" err="1"/>
              <a:t>Html.ValidationMessageFor</a:t>
            </a:r>
            <a:endParaRPr lang="en-US" sz="3200" b="1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Leverages model data attributes and jQuery to display validation error messages in the body of the </a:t>
            </a:r>
            <a:r>
              <a:rPr lang="en-US" sz="3200" b="1" i="1" dirty="0"/>
              <a:t>&lt;span&gt;</a:t>
            </a:r>
            <a:r>
              <a:rPr lang="en-US" sz="3200" dirty="0"/>
              <a:t> element and </a:t>
            </a:r>
            <a:r>
              <a:rPr lang="en-US" sz="3200" u="sng" dirty="0"/>
              <a:t>prevent</a:t>
            </a:r>
            <a:r>
              <a:rPr lang="en-US" sz="3200" dirty="0"/>
              <a:t> the form from being submitted.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It will also display server-side </a:t>
            </a:r>
            <a:r>
              <a:rPr lang="en-US" sz="3200" b="1" i="1" dirty="0" err="1"/>
              <a:t>ModelState</a:t>
            </a:r>
            <a:r>
              <a:rPr lang="en-US" sz="3200" b="1" i="1" dirty="0"/>
              <a:t> </a:t>
            </a:r>
            <a:r>
              <a:rPr lang="en-US" sz="3200" dirty="0"/>
              <a:t>errors.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18CC7-E0A3-4102-A3BF-4CF71BE52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4780172"/>
            <a:ext cx="11222181" cy="1140360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</p:spTree>
    <p:extLst>
      <p:ext uri="{BB962C8B-B14F-4D97-AF65-F5344CB8AC3E}">
        <p14:creationId xmlns:p14="http://schemas.microsoft.com/office/powerpoint/2010/main" val="261048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4871-634C-4F1A-85B5-8F319DB7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656722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Validation Summary Tag Helper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https://docs.microsoft.com/en-us/aspnet/core/mvc/views/working-with-forms?view=aspnetcore-3.1#the-validation-summary-tag-helper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8683-DBB4-4F91-A7F4-4FEDEDA70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22" y="4314519"/>
            <a:ext cx="5274225" cy="2130570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b="1" i="1" dirty="0"/>
              <a:t>asp-validation-summary</a:t>
            </a:r>
            <a:r>
              <a:rPr lang="en-US" sz="2400" dirty="0"/>
              <a:t> is equal to html helper </a:t>
            </a:r>
            <a:r>
              <a:rPr lang="en-US" sz="2400" b="1" i="1" dirty="0" err="1"/>
              <a:t>Html.ValidationSummary</a:t>
            </a:r>
            <a:r>
              <a:rPr lang="en-US" sz="2400" b="1" i="1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also displays server-side </a:t>
            </a:r>
            <a:r>
              <a:rPr lang="en-US" sz="2400" b="1" i="1" dirty="0" err="1"/>
              <a:t>ModelState</a:t>
            </a:r>
            <a:r>
              <a:rPr lang="en-US" sz="2400" dirty="0"/>
              <a:t> errors.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used to display a summary of validation messages.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FEF875-C94F-4594-9AA0-E6962B3B5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04560"/>
              </p:ext>
            </p:extLst>
          </p:nvPr>
        </p:nvGraphicFramePr>
        <p:xfrm>
          <a:off x="1260764" y="2138804"/>
          <a:ext cx="549323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236">
                  <a:extLst>
                    <a:ext uri="{9D8B030D-6E8A-4147-A177-3AD203B41FA5}">
                      <a16:colId xmlns:a16="http://schemas.microsoft.com/office/drawing/2014/main" val="3961186986"/>
                    </a:ext>
                  </a:extLst>
                </a:gridCol>
                <a:gridCol w="2944002">
                  <a:extLst>
                    <a:ext uri="{9D8B030D-6E8A-4147-A177-3AD203B41FA5}">
                      <a16:colId xmlns:a16="http://schemas.microsoft.com/office/drawing/2014/main" val="246514833"/>
                    </a:ext>
                  </a:extLst>
                </a:gridCol>
              </a:tblGrid>
              <a:tr h="2838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asp-validation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Validation messages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023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=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Property and model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58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y = </a:t>
                      </a:r>
                      <a:r>
                        <a:rPr lang="en-US" sz="2000" dirty="0" err="1"/>
                        <a:t>ModelOnly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056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68546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048A128-8303-4833-BF7F-5AA440FE0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662" y="73235"/>
            <a:ext cx="4791144" cy="4131139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408553-27D6-4981-9442-74FAD01C7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947" y="4314520"/>
            <a:ext cx="6153280" cy="2020423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</p:spTree>
    <p:extLst>
      <p:ext uri="{BB962C8B-B14F-4D97-AF65-F5344CB8AC3E}">
        <p14:creationId xmlns:p14="http://schemas.microsoft.com/office/powerpoint/2010/main" val="239164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FA1E-AB73-4238-B7F1-A70720FF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&lt;select&gt; Tag Helper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https://docs.microsoft.com/en-us/aspnet/core/mvc/views/working-with-forms?view=aspnetcore-3.1#the-select-tag-helper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EA9CF-909F-445D-90A3-5B73A8460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897039"/>
            <a:ext cx="4942971" cy="4462818"/>
          </a:xfrm>
        </p:spPr>
        <p:txBody>
          <a:bodyPr anchor="ctr">
            <a:normAutofit lnSpcReduction="10000"/>
          </a:bodyPr>
          <a:lstStyle/>
          <a:p>
            <a:r>
              <a:rPr lang="en-US" sz="2800" dirty="0"/>
              <a:t>The </a:t>
            </a:r>
            <a:r>
              <a:rPr lang="en-US" sz="2800" b="1" i="1" dirty="0"/>
              <a:t>&lt;select&gt;</a:t>
            </a:r>
            <a:r>
              <a:rPr lang="en-US" sz="2800" dirty="0"/>
              <a:t> tag helper is equal to </a:t>
            </a:r>
            <a:r>
              <a:rPr lang="en-US" sz="2800" b="1" i="1" dirty="0" err="1"/>
              <a:t>Html.DropDownListFor</a:t>
            </a:r>
            <a:endParaRPr lang="en-US" sz="2800" b="1" i="1" dirty="0"/>
          </a:p>
          <a:p>
            <a:r>
              <a:rPr lang="en-US" sz="2800" dirty="0"/>
              <a:t>You give it the list of items and the property to put the selected item into.</a:t>
            </a:r>
          </a:p>
          <a:p>
            <a:r>
              <a:rPr lang="en-US" sz="2800" dirty="0"/>
              <a:t>The list should be some </a:t>
            </a:r>
            <a:r>
              <a:rPr lang="en-US" sz="2800" b="1" i="1" dirty="0" err="1"/>
              <a:t>IEnumerable</a:t>
            </a:r>
            <a:r>
              <a:rPr lang="en-US" sz="2800" b="1" i="1" dirty="0"/>
              <a:t>&lt;</a:t>
            </a:r>
            <a:r>
              <a:rPr lang="en-US" sz="2800" b="1" i="1" dirty="0" err="1"/>
              <a:t>SelectListItem</a:t>
            </a:r>
            <a:r>
              <a:rPr lang="en-US" sz="2800" b="1" i="1" dirty="0"/>
              <a:t>&gt; </a:t>
            </a:r>
            <a:r>
              <a:rPr lang="en-US" sz="2800" dirty="0"/>
              <a:t>(e.g. </a:t>
            </a:r>
            <a:r>
              <a:rPr lang="en-US" sz="2800" b="1" i="1" dirty="0" err="1"/>
              <a:t>SelectList</a:t>
            </a:r>
            <a:r>
              <a:rPr lang="en-US" sz="2800" dirty="0"/>
              <a:t>) property on the model.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5CB01A-E65A-4EDC-92DA-13F44981F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073" y="5348345"/>
            <a:ext cx="6010776" cy="1400449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20F222-252E-4C6A-A64D-61D643B13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073" y="2048478"/>
            <a:ext cx="6010776" cy="3116058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</p:spTree>
    <p:extLst>
      <p:ext uri="{BB962C8B-B14F-4D97-AF65-F5344CB8AC3E}">
        <p14:creationId xmlns:p14="http://schemas.microsoft.com/office/powerpoint/2010/main" val="193497155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{57BAADA8-E363-486B-8A7E-CD8A4DE48F4A}tf56160789</Template>
  <TotalTime>0</TotalTime>
  <Words>921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1_RetrospectVTI</vt:lpstr>
      <vt:lpstr>Tag Helpers</vt:lpstr>
      <vt:lpstr>Tag Helpers enable server-side code to participate in creating and rendering HTML elements in Razor files.</vt:lpstr>
      <vt:lpstr>What are Tag Helpers? https://docs.microsoft.com/en-us/aspnet/core/mvc/views/tag-helpers/intro?view=aspnetcore-3.1#what-are-tag-helpers</vt:lpstr>
      <vt:lpstr>&lt;Form&gt; Tag Helper https://docs.microsoft.com/en-us/aspnet/core/mvc/views/working-with-forms?view=aspnetcore-3.1#the-form-tag-helper</vt:lpstr>
      <vt:lpstr>&lt;label&gt; Tag Helper https://docs.microsoft.com/en-us/aspnet/core/mvc/views/working-with-forms?view=aspnetcore-3.1#the-label-tag-helper</vt:lpstr>
      <vt:lpstr>&lt;Input&gt; Tag Helper https://docs.microsoft.com/en-us/aspnet/core/mvc/views/working-with-forms?view=aspnetcore-3.1#the-input-tag-helper</vt:lpstr>
      <vt:lpstr>Validation Message Tag Helper https://docs.microsoft.com/en-us/aspnet/core/mvc/views/working-with-forms?view=aspnetcore-3.1#the-validation-message-tag-helper</vt:lpstr>
      <vt:lpstr>Validation Summary Tag Helper https://docs.microsoft.com/en-us/aspnet/core/mvc/views/working-with-forms?view=aspnetcore-3.1#the-validation-summary-tag-helper</vt:lpstr>
      <vt:lpstr>&lt;select&gt; Tag Helper https://docs.microsoft.com/en-us/aspnet/core/mvc/views/working-with-forms?view=aspnetcore-3.1#the-select-tag-helper</vt:lpstr>
      <vt:lpstr>&lt;a&gt; (anchor) Tag Helper https://docs.microsoft.com/en-us/aspnet/core/mvc/views/tag-helpers/built-in/anchor-tag-helper?view=aspnetcore-3.1#anchor-tag-helper-attributes</vt:lpstr>
      <vt:lpstr>&lt;a&gt; (anchor) Tag Helper https://docs.microsoft.com/en-us/aspnet/core/mvc/views/tag-helpers/built-in/anchor-tag-helper?view=aspnetcore-3.1#anchor-tag-helper-attributes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2020-03-20T13:49:52Z</dcterms:created>
  <dcterms:modified xsi:type="dcterms:W3CDTF">2020-03-29T00:09:00Z</dcterms:modified>
</cp:coreProperties>
</file>