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52809-3DBB-4799-953C-B21FB55E3DD9}" v="20" dt="2020-03-18T02:47:49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ACID</a:t>
            </a:r>
            <a:br>
              <a:rPr lang="en-US" sz="8000" dirty="0"/>
            </a:br>
            <a:r>
              <a:rPr lang="en-US" sz="2200" dirty="0"/>
              <a:t>(Atomicity, Consistency, Isolation, Durability)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ACID (atomicity, consistency, isolation, durability) is a set of properties of database transactions intended to guarantee validity even in the event of errors or power failures.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https://en.wikipedia.org/wiki/ACID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E83-B242-46CB-8C5E-E53F96BD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– Atomicity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8C69-6C3C-4B11-B725-24F83CF9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29385"/>
            <a:ext cx="5120200" cy="445312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transaction must execute exactly once and must be atomic (either all of the work is done or none of it is).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By performing only a subset of interdependent operations, the overall intent of a transaction would be compromised.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Atomicity eliminates the chance of processing only a subset of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E092-CDD4-4892-B515-B116EBDB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40" y="2221992"/>
            <a:ext cx="6384919" cy="39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B8E-7505-4FD5-8D97-C5D326B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063-B246-408A-80E1-F9F95CD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1560" cy="376089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transaction must preserve the consistency of data. </a:t>
            </a:r>
          </a:p>
          <a:p>
            <a:r>
              <a:rPr lang="en-US" sz="2400" dirty="0"/>
              <a:t>Referential Integrity must be maintained when transforming one consistent state of data into another consistent state of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8D20E-6070-47DC-97B3-165D86A2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40" y="2221992"/>
            <a:ext cx="6384919" cy="39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215A-95C3-4F97-B171-757C5C9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-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FBA-F66E-4A91-AF2A-05CA4623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1560" cy="376089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transaction must be completed in isolation. This means that Concurrent Transactions should behave as if each were the only transaction running in the system. </a:t>
            </a:r>
          </a:p>
          <a:p>
            <a:r>
              <a:rPr lang="en-US" sz="2400" dirty="0"/>
              <a:t>A high degree of isolation can limit the number of </a:t>
            </a:r>
            <a:r>
              <a:rPr lang="en-US" sz="2400" b="1" i="1" dirty="0"/>
              <a:t>concurrent transactions.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00EC7-E63D-439D-8A3C-D1EA5838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40" y="2221992"/>
            <a:ext cx="6384919" cy="39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7D1-4334-4E2F-8297-B0A81FF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-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2CE-3C2F-4835-858D-B43486DD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20241"/>
            <a:ext cx="5019616" cy="4462272"/>
          </a:xfrm>
        </p:spPr>
        <p:txBody>
          <a:bodyPr anchor="ctr"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transaction</a:t>
            </a:r>
            <a:r>
              <a:rPr lang="en-US" sz="2000" dirty="0"/>
              <a:t> must have durability (i.e., </a:t>
            </a:r>
            <a:r>
              <a:rPr lang="en-US" sz="2000"/>
              <a:t>be recoverable.</a:t>
            </a:r>
            <a:endParaRPr lang="en-US" sz="2000" dirty="0"/>
          </a:p>
          <a:p>
            <a:r>
              <a:rPr lang="en-US" sz="2000" dirty="0"/>
              <a:t>If a </a:t>
            </a:r>
            <a:r>
              <a:rPr lang="en-US" sz="2000" b="1" i="1" dirty="0"/>
              <a:t>transaction</a:t>
            </a:r>
            <a:r>
              <a:rPr lang="en-US" sz="2000" dirty="0"/>
              <a:t> </a:t>
            </a:r>
            <a:r>
              <a:rPr lang="en-US" sz="2000" b="1" i="1" dirty="0"/>
              <a:t>commits</a:t>
            </a:r>
            <a:r>
              <a:rPr lang="en-US" sz="2000" dirty="0"/>
              <a:t>, its updates will </a:t>
            </a:r>
            <a:r>
              <a:rPr lang="en-US" sz="2000" b="1" i="1" dirty="0"/>
              <a:t>persist</a:t>
            </a:r>
            <a:r>
              <a:rPr lang="en-US" sz="2000" dirty="0"/>
              <a:t> even if the computer crashes immediately after the </a:t>
            </a:r>
            <a:r>
              <a:rPr lang="en-US" sz="2000" b="1" i="1" dirty="0"/>
              <a:t>commit</a:t>
            </a:r>
            <a:r>
              <a:rPr lang="en-US" sz="2000" dirty="0"/>
              <a:t>. </a:t>
            </a:r>
          </a:p>
          <a:p>
            <a:r>
              <a:rPr lang="en-US" sz="2000" dirty="0"/>
              <a:t>Specialized logging allows the system's restart procedure to complete unfinished operations required by the </a:t>
            </a:r>
            <a:r>
              <a:rPr lang="en-US" sz="2000" b="1" i="1" dirty="0"/>
              <a:t>transaction</a:t>
            </a:r>
            <a:r>
              <a:rPr lang="en-US" sz="2000" dirty="0"/>
              <a:t>. This makes the </a:t>
            </a:r>
            <a:r>
              <a:rPr lang="en-US" sz="2000" b="1" i="1" dirty="0"/>
              <a:t>transaction</a:t>
            </a:r>
            <a:r>
              <a:rPr lang="en-US" sz="2000" dirty="0"/>
              <a:t> </a:t>
            </a:r>
            <a:r>
              <a:rPr lang="en-US" sz="2000" b="1" i="1" dirty="0"/>
              <a:t>durable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A5D5B-EFF7-4451-A850-898E2C05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40" y="2221992"/>
            <a:ext cx="6384919" cy="39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9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263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ACID (Atomicity, Consistency, Isolation, Durability)</vt:lpstr>
      <vt:lpstr>ACID (atomicity, consistency, isolation, durability) is a set of properties of database transactions intended to guarantee validity even in the event of errors or power failures.</vt:lpstr>
      <vt:lpstr>ACID – Atomicity https://docs.microsoft.com/en-us/windows/win32/cossdk/acid-properties</vt:lpstr>
      <vt:lpstr>ACID - Consistency</vt:lpstr>
      <vt:lpstr>ACID - Isolation</vt:lpstr>
      <vt:lpstr>ACID - Durability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2020-03-15T00:18:27Z</dcterms:created>
  <dcterms:modified xsi:type="dcterms:W3CDTF">2020-03-18T02:48:20Z</dcterms:modified>
</cp:coreProperties>
</file>