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XaKybC4UhFwtX5xzVv7ZKDLLH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310597" y="1740877"/>
            <a:ext cx="5570806" cy="337624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35078" y="1556211"/>
            <a:ext cx="12098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Alimentación de energía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86" name="Google Shape;86;p1"/>
          <p:cNvCxnSpPr>
            <a:stCxn id="85" idx="3"/>
          </p:cNvCxnSpPr>
          <p:nvPr/>
        </p:nvCxnSpPr>
        <p:spPr>
          <a:xfrm>
            <a:off x="1444899" y="1848599"/>
            <a:ext cx="175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"/>
          <p:cNvSpPr txBox="1"/>
          <p:nvPr/>
        </p:nvSpPr>
        <p:spPr>
          <a:xfrm>
            <a:off x="235078" y="3059668"/>
            <a:ext cx="9409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Mazorca de cacao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 flipH="1" rot="10800000">
            <a:off x="1213843" y="3374348"/>
            <a:ext cx="1985647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>
            <a:endCxn id="90" idx="1"/>
          </p:cNvCxnSpPr>
          <p:nvPr/>
        </p:nvCxnSpPr>
        <p:spPr>
          <a:xfrm>
            <a:off x="8881401" y="1974199"/>
            <a:ext cx="18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>
            <a:endCxn id="92" idx="1"/>
          </p:cNvCxnSpPr>
          <p:nvPr/>
        </p:nvCxnSpPr>
        <p:spPr>
          <a:xfrm>
            <a:off x="8881401" y="4239647"/>
            <a:ext cx="186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" name="Google Shape;92;p1"/>
          <p:cNvSpPr txBox="1"/>
          <p:nvPr/>
        </p:nvSpPr>
        <p:spPr>
          <a:xfrm>
            <a:off x="10747101" y="4085758"/>
            <a:ext cx="14237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Cáscara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cacao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747101" y="1712589"/>
            <a:ext cx="10690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Fruto de cacao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"/>
          <p:cNvCxnSpPr>
            <a:stCxn id="98" idx="3"/>
            <a:endCxn id="99" idx="1"/>
          </p:cNvCxnSpPr>
          <p:nvPr/>
        </p:nvCxnSpPr>
        <p:spPr>
          <a:xfrm>
            <a:off x="1225960" y="1316816"/>
            <a:ext cx="14442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2"/>
          <p:cNvSpPr/>
          <p:nvPr/>
        </p:nvSpPr>
        <p:spPr>
          <a:xfrm>
            <a:off x="1770743" y="414490"/>
            <a:ext cx="8831824" cy="618872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79612" y="5099540"/>
            <a:ext cx="12098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Energía Eléctrica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84988" y="1024428"/>
            <a:ext cx="9409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Mazorca de cacao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>
            <a:stCxn id="101" idx="3"/>
            <a:endCxn id="103" idx="1"/>
          </p:cNvCxnSpPr>
          <p:nvPr/>
        </p:nvCxnSpPr>
        <p:spPr>
          <a:xfrm>
            <a:off x="1589433" y="5391928"/>
            <a:ext cx="1456800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2"/>
          <p:cNvSpPr txBox="1"/>
          <p:nvPr/>
        </p:nvSpPr>
        <p:spPr>
          <a:xfrm>
            <a:off x="10965099" y="1055206"/>
            <a:ext cx="10690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Fruto de cacao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728943" y="5263393"/>
            <a:ext cx="14237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Cáscara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cacao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3046377" y="4939152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alimentación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670181" y="864041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Alimentador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093459" y="864041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Pelado de mazorca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444919" y="864041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Desgrane del fruto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>
            <a:stCxn id="99" idx="3"/>
            <a:endCxn id="106" idx="1"/>
          </p:cNvCxnSpPr>
          <p:nvPr/>
        </p:nvCxnSpPr>
        <p:spPr>
          <a:xfrm>
            <a:off x="4548676" y="1316816"/>
            <a:ext cx="5448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6971954" y="1316816"/>
            <a:ext cx="4731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2"/>
          <p:cNvSpPr/>
          <p:nvPr/>
        </p:nvSpPr>
        <p:spPr>
          <a:xfrm>
            <a:off x="3046377" y="3544839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</a:t>
            </a:r>
            <a:endParaRPr/>
          </a:p>
        </p:txBody>
      </p:sp>
      <p:cxnSp>
        <p:nvCxnSpPr>
          <p:cNvPr id="111" name="Google Shape;111;p2"/>
          <p:cNvCxnSpPr>
            <a:stCxn id="103" idx="0"/>
            <a:endCxn id="110" idx="2"/>
          </p:cNvCxnSpPr>
          <p:nvPr/>
        </p:nvCxnSpPr>
        <p:spPr>
          <a:xfrm rot="10800000">
            <a:off x="3985625" y="4450452"/>
            <a:ext cx="0" cy="4887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3985624" y="2133559"/>
            <a:ext cx="2047081" cy="1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>
            <a:endCxn id="106" idx="2"/>
          </p:cNvCxnSpPr>
          <p:nvPr/>
        </p:nvCxnSpPr>
        <p:spPr>
          <a:xfrm rot="10800000">
            <a:off x="6032707" y="1769591"/>
            <a:ext cx="0" cy="375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6032705" y="2133559"/>
            <a:ext cx="2351461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2"/>
          <p:cNvCxnSpPr>
            <a:endCxn id="107" idx="2"/>
          </p:cNvCxnSpPr>
          <p:nvPr/>
        </p:nvCxnSpPr>
        <p:spPr>
          <a:xfrm rot="10800000">
            <a:off x="8384167" y="1769591"/>
            <a:ext cx="0" cy="3639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10" idx="1"/>
          </p:cNvCxnSpPr>
          <p:nvPr/>
        </p:nvCxnSpPr>
        <p:spPr>
          <a:xfrm rot="10800000">
            <a:off x="2375577" y="3997614"/>
            <a:ext cx="6708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2375452" y="1316816"/>
            <a:ext cx="0" cy="2680798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3985624" y="2133559"/>
            <a:ext cx="0" cy="1411282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2"/>
          <p:cNvSpPr/>
          <p:nvPr/>
        </p:nvSpPr>
        <p:spPr>
          <a:xfrm>
            <a:off x="6674126" y="2523450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Recolección de granos</a:t>
            </a:r>
            <a:endParaRPr/>
          </a:p>
        </p:txBody>
      </p:sp>
      <p:cxnSp>
        <p:nvCxnSpPr>
          <p:cNvPr id="120" name="Google Shape;120;p2"/>
          <p:cNvCxnSpPr/>
          <p:nvPr/>
        </p:nvCxnSpPr>
        <p:spPr>
          <a:xfrm>
            <a:off x="7613374" y="1769591"/>
            <a:ext cx="0" cy="753859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2"/>
          <p:cNvCxnSpPr>
            <a:stCxn id="119" idx="3"/>
          </p:cNvCxnSpPr>
          <p:nvPr/>
        </p:nvCxnSpPr>
        <p:spPr>
          <a:xfrm>
            <a:off x="8552621" y="2976225"/>
            <a:ext cx="17196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10272332" y="1316815"/>
            <a:ext cx="2" cy="164335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2"/>
          <p:cNvCxnSpPr>
            <a:endCxn id="104" idx="1"/>
          </p:cNvCxnSpPr>
          <p:nvPr/>
        </p:nvCxnSpPr>
        <p:spPr>
          <a:xfrm>
            <a:off x="10272399" y="1316816"/>
            <a:ext cx="6927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>
            <a:stCxn id="107" idx="3"/>
          </p:cNvCxnSpPr>
          <p:nvPr/>
        </p:nvCxnSpPr>
        <p:spPr>
          <a:xfrm>
            <a:off x="9323414" y="1316816"/>
            <a:ext cx="4566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/>
          <p:nvPr/>
        </p:nvCxnSpPr>
        <p:spPr>
          <a:xfrm>
            <a:off x="9794632" y="1316816"/>
            <a:ext cx="12286" cy="4100466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endCxn id="105" idx="1"/>
          </p:cNvCxnSpPr>
          <p:nvPr/>
        </p:nvCxnSpPr>
        <p:spPr>
          <a:xfrm>
            <a:off x="9807043" y="5417282"/>
            <a:ext cx="9219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"/>
          <p:cNvSpPr/>
          <p:nvPr/>
        </p:nvSpPr>
        <p:spPr>
          <a:xfrm>
            <a:off x="6674125" y="3544839"/>
            <a:ext cx="1878495" cy="905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limpieza</a:t>
            </a:r>
            <a:endParaRPr/>
          </a:p>
        </p:txBody>
      </p:sp>
      <p:cxnSp>
        <p:nvCxnSpPr>
          <p:cNvPr id="128" name="Google Shape;128;p2"/>
          <p:cNvCxnSpPr>
            <a:stCxn id="110" idx="3"/>
            <a:endCxn id="127" idx="1"/>
          </p:cNvCxnSpPr>
          <p:nvPr/>
        </p:nvCxnSpPr>
        <p:spPr>
          <a:xfrm>
            <a:off x="4924872" y="3997614"/>
            <a:ext cx="174930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2"/>
          <p:cNvCxnSpPr>
            <a:stCxn id="127" idx="2"/>
          </p:cNvCxnSpPr>
          <p:nvPr/>
        </p:nvCxnSpPr>
        <p:spPr>
          <a:xfrm>
            <a:off x="7613373" y="4450389"/>
            <a:ext cx="0" cy="3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2"/>
          <p:cNvCxnSpPr/>
          <p:nvPr/>
        </p:nvCxnSpPr>
        <p:spPr>
          <a:xfrm rot="10800000">
            <a:off x="5799498" y="4840279"/>
            <a:ext cx="181387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2"/>
          <p:cNvCxnSpPr/>
          <p:nvPr/>
        </p:nvCxnSpPr>
        <p:spPr>
          <a:xfrm rot="10800000">
            <a:off x="5799498" y="2374363"/>
            <a:ext cx="0" cy="24659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2"/>
          <p:cNvCxnSpPr/>
          <p:nvPr/>
        </p:nvCxnSpPr>
        <p:spPr>
          <a:xfrm flipH="1">
            <a:off x="3597965" y="2374363"/>
            <a:ext cx="4954656" cy="108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2"/>
          <p:cNvCxnSpPr>
            <a:endCxn id="99" idx="2"/>
          </p:cNvCxnSpPr>
          <p:nvPr/>
        </p:nvCxnSpPr>
        <p:spPr>
          <a:xfrm rot="10800000">
            <a:off x="3609429" y="1769591"/>
            <a:ext cx="0" cy="6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2"/>
          <p:cNvCxnSpPr/>
          <p:nvPr/>
        </p:nvCxnSpPr>
        <p:spPr>
          <a:xfrm flipH="1" rot="10800000">
            <a:off x="5797096" y="1772307"/>
            <a:ext cx="1" cy="60477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2"/>
          <p:cNvCxnSpPr/>
          <p:nvPr/>
        </p:nvCxnSpPr>
        <p:spPr>
          <a:xfrm flipH="1" rot="10800000">
            <a:off x="8549282" y="1785651"/>
            <a:ext cx="3338" cy="58471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2023-03-20T00:38:48Z</dcterms:created>
  <dc:creator>miguel nieto</dc:creator>
</cp:coreProperties>
</file>