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jnbYHM2UZBAl+3Q4DlyX2ANF7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19635" y="-53789"/>
            <a:ext cx="11752730" cy="65352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6471" y="268941"/>
            <a:ext cx="3352800" cy="3496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 - Valor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09917" y="829236"/>
            <a:ext cx="4329953" cy="22411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valor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896471" y="1407459"/>
            <a:ext cx="4329952" cy="38727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896471" y="1407459"/>
            <a:ext cx="1846800" cy="16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 flipH="1" rot="10800000">
            <a:off x="896471" y="3665615"/>
            <a:ext cx="1786800" cy="16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3881200" y="3336150"/>
            <a:ext cx="20355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"/>
          <p:cNvSpPr/>
          <p:nvPr/>
        </p:nvSpPr>
        <p:spPr>
          <a:xfrm>
            <a:off x="6965576" y="829236"/>
            <a:ext cx="3863788" cy="22411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 de mercado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808694" y="1277471"/>
            <a:ext cx="4177553" cy="4132721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 rot="10800000">
            <a:off x="6230471" y="3343830"/>
            <a:ext cx="27297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92" idx="7"/>
          </p:cNvCxnSpPr>
          <p:nvPr/>
        </p:nvCxnSpPr>
        <p:spPr>
          <a:xfrm flipH="1">
            <a:off x="8960259" y="1882694"/>
            <a:ext cx="1414200" cy="14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>
            <a:endCxn id="92" idx="5"/>
          </p:cNvCxnSpPr>
          <p:nvPr/>
        </p:nvCxnSpPr>
        <p:spPr>
          <a:xfrm>
            <a:off x="8969259" y="3343969"/>
            <a:ext cx="1405200" cy="14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883028" y="2375645"/>
            <a:ext cx="2178419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PRODUCTOS 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9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SERVICIOS: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Obtendrá una mayor calidad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producto. Además de poder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Desgranar mayor cantidad de mazorcas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cacao.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hay menor riesgo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accidentes  laborales por efectos manuales.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448" y="3149999"/>
            <a:ext cx="992841" cy="5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424955" y="1501589"/>
            <a:ext cx="2178419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9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CREADORES DE ALEGRÍA: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comodidad física.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Rentabilidad para el productor.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la seguridad del operario.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487709" y="3625538"/>
            <a:ext cx="2178419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9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ALIVIADORES DE FRUSTRACIONES: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 automatizado y eficiente de desgrane.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pelado especial para la mazorca de cacao.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Mecanismos de seguridad para el sistema y el obrero.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 de la producción por automatización del proceso.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628746" y="1725959"/>
            <a:ext cx="2178419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 ambiente laboral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 costos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 de producción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laboral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Comodidad para el obrero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5543" y="2891559"/>
            <a:ext cx="904541" cy="904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9428631" y="2598068"/>
            <a:ext cx="2178419" cy="27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Desgranar la mazorca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cacao.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Cuidar la calidad del fruto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desgranado.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Minimizar el riesgo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accidentes.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la producción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de mazorcas desgranadas.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642634" y="3733948"/>
            <a:ext cx="21784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Desperdicio del producto.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Deterioro de la calidad por daños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al fruto.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Poca eficiencia de producción por efectos manuales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Altos riesgos de accidentes laborales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C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inversión económica en mano de obra.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2024-03-15T12:38:10Z</dcterms:created>
  <dc:creator>DRAXX 114</dc:creator>
</cp:coreProperties>
</file>