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h9YNwkTle+T7Q+LFPiccevgHVG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O"/>
              <a:t>Dos actores: usuario final (agricultor), ingeniero (mantenimiento).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O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“Configurar parámetros del sistema”</a:t>
            </a:r>
            <a:r>
              <a:rPr b="0" i="0" lang="es-CO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: El agricultor podría necesitar ajustar ciertos parámetros del sistema, como la velocidad de procesamiento o la sensibilidad de los sensores.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i="0" lang="es-CO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“Manejar excepciones”</a:t>
            </a:r>
            <a:r>
              <a:rPr b="0" i="0" lang="es-CO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: En caso de que ocurra un error o una situación inesperada (como un atasco), el agricultor necesitará una forma de manejar estas excepciones.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i="0" lang="es-CO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“Monitorear el rendimiento del sistema”</a:t>
            </a:r>
            <a:r>
              <a:rPr b="0" i="0" lang="es-CO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: El agricultor podría querer tener una visión general del rendimiento del sistema, como la cantidad de cacao procesado en un día o la cantidad de desperdicio generado.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/>
          <p:nvPr/>
        </p:nvSpPr>
        <p:spPr>
          <a:xfrm>
            <a:off x="4803000" y="-1"/>
            <a:ext cx="2586000" cy="659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5148259" y="201097"/>
            <a:ext cx="18954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Desgrane de la mazorca de cacao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724215" y="4022155"/>
            <a:ext cx="18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8491537" y="4022154"/>
            <a:ext cx="18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5196182" y="785885"/>
            <a:ext cx="1781100" cy="6507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de operaciones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5376894" y="1501857"/>
            <a:ext cx="1438200" cy="8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Alimentar mazorcas de cacao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1"/>
          <p:cNvCxnSpPr>
            <a:stCxn id="25" idx="3"/>
            <a:endCxn id="22" idx="2"/>
          </p:cNvCxnSpPr>
          <p:nvPr/>
        </p:nvCxnSpPr>
        <p:spPr>
          <a:xfrm flipH="1" rot="10800000">
            <a:off x="2847476" y="1111228"/>
            <a:ext cx="2348700" cy="185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" name="Google Shape;26;p1"/>
          <p:cNvCxnSpPr>
            <a:stCxn id="25" idx="3"/>
            <a:endCxn id="23" idx="2"/>
          </p:cNvCxnSpPr>
          <p:nvPr/>
        </p:nvCxnSpPr>
        <p:spPr>
          <a:xfrm flipH="1" rot="10800000">
            <a:off x="2847476" y="1916128"/>
            <a:ext cx="2529300" cy="1049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0127" y="1992763"/>
            <a:ext cx="1438200" cy="194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376" y="2140588"/>
            <a:ext cx="2351100" cy="164927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5418619" y="2406595"/>
            <a:ext cx="1438200" cy="8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Monitoreo de producción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29;p1"/>
          <p:cNvCxnSpPr>
            <a:stCxn id="25" idx="3"/>
            <a:endCxn id="28" idx="2"/>
          </p:cNvCxnSpPr>
          <p:nvPr/>
        </p:nvCxnSpPr>
        <p:spPr>
          <a:xfrm flipH="1" rot="10800000">
            <a:off x="2847476" y="2820928"/>
            <a:ext cx="2571000" cy="14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1"/>
          <p:cNvCxnSpPr>
            <a:stCxn id="28" idx="6"/>
            <a:endCxn id="27" idx="1"/>
          </p:cNvCxnSpPr>
          <p:nvPr/>
        </p:nvCxnSpPr>
        <p:spPr>
          <a:xfrm>
            <a:off x="6856819" y="2820895"/>
            <a:ext cx="1863300" cy="14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1"/>
          <p:cNvSpPr/>
          <p:nvPr/>
        </p:nvSpPr>
        <p:spPr>
          <a:xfrm>
            <a:off x="5249874" y="3351925"/>
            <a:ext cx="1673700" cy="8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Mantenimiento del sistema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32;p1"/>
          <p:cNvCxnSpPr>
            <a:stCxn id="31" idx="6"/>
            <a:endCxn id="27" idx="1"/>
          </p:cNvCxnSpPr>
          <p:nvPr/>
        </p:nvCxnSpPr>
        <p:spPr>
          <a:xfrm flipH="1" rot="10800000">
            <a:off x="6923574" y="2965225"/>
            <a:ext cx="1796700" cy="801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1"/>
          <p:cNvSpPr/>
          <p:nvPr/>
        </p:nvSpPr>
        <p:spPr>
          <a:xfrm>
            <a:off x="5259149" y="4297238"/>
            <a:ext cx="1673700" cy="8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</a:t>
            </a: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sistema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5249874" y="5283150"/>
            <a:ext cx="1673700" cy="8286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CO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Recoger granos de cacao procesados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35;p1"/>
          <p:cNvCxnSpPr>
            <a:stCxn id="25" idx="3"/>
            <a:endCxn id="34" idx="2"/>
          </p:cNvCxnSpPr>
          <p:nvPr/>
        </p:nvCxnSpPr>
        <p:spPr>
          <a:xfrm>
            <a:off x="2847476" y="2965228"/>
            <a:ext cx="2402400" cy="273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" name="Google Shape;36;p1"/>
          <p:cNvCxnSpPr>
            <a:stCxn id="33" idx="6"/>
            <a:endCxn id="27" idx="1"/>
          </p:cNvCxnSpPr>
          <p:nvPr/>
        </p:nvCxnSpPr>
        <p:spPr>
          <a:xfrm flipH="1" rot="10800000">
            <a:off x="6932849" y="2965238"/>
            <a:ext cx="1787400" cy="174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2023-04-19T19:46:14Z</dcterms:created>
  <dc:creator>DRAXX 114</dc:creator>
</cp:coreProperties>
</file>