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1" r:id="rId6"/>
    <p:sldId id="260" r:id="rId7"/>
    <p:sldId id="263" r:id="rId8"/>
    <p:sldId id="264" r:id="rId9"/>
    <p:sldId id="265" r:id="rId10"/>
    <p:sldId id="267" r:id="rId11"/>
    <p:sldId id="268"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hini" initials="n" lastIdx="1" clrIdx="0">
    <p:extLst>
      <p:ext uri="{19B8F6BF-5375-455C-9EA6-DF929625EA0E}">
        <p15:presenceInfo xmlns:p15="http://schemas.microsoft.com/office/powerpoint/2012/main" userId="27dc17e325fe2c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ini" userId="27dc17e325fe2ce9" providerId="LiveId" clId="{DE7658E0-92D9-4248-8562-0EAC4FCAA469}"/>
    <pc:docChg chg="undo redo custSel addSld delSld modSld sldOrd">
      <pc:chgData name="nandhini" userId="27dc17e325fe2ce9" providerId="LiveId" clId="{DE7658E0-92D9-4248-8562-0EAC4FCAA469}" dt="2022-05-18T18:05:45.854" v="2764" actId="20577"/>
      <pc:docMkLst>
        <pc:docMk/>
      </pc:docMkLst>
      <pc:sldChg chg="modSp mod">
        <pc:chgData name="nandhini" userId="27dc17e325fe2ce9" providerId="LiveId" clId="{DE7658E0-92D9-4248-8562-0EAC4FCAA469}" dt="2022-05-18T18:05:45.854" v="2764" actId="20577"/>
        <pc:sldMkLst>
          <pc:docMk/>
          <pc:sldMk cId="879084972" sldId="256"/>
        </pc:sldMkLst>
        <pc:spChg chg="mod">
          <ac:chgData name="nandhini" userId="27dc17e325fe2ce9" providerId="LiveId" clId="{DE7658E0-92D9-4248-8562-0EAC4FCAA469}" dt="2022-05-18T17:41:08.558" v="1713" actId="14100"/>
          <ac:spMkLst>
            <pc:docMk/>
            <pc:sldMk cId="879084972" sldId="256"/>
            <ac:spMk id="2" creationId="{23A522AE-8513-82AC-79E0-EAFDFCEEFDF2}"/>
          </ac:spMkLst>
        </pc:spChg>
        <pc:spChg chg="mod">
          <ac:chgData name="nandhini" userId="27dc17e325fe2ce9" providerId="LiveId" clId="{DE7658E0-92D9-4248-8562-0EAC4FCAA469}" dt="2022-05-18T18:05:45.854" v="2764" actId="20577"/>
          <ac:spMkLst>
            <pc:docMk/>
            <pc:sldMk cId="879084972" sldId="256"/>
            <ac:spMk id="3" creationId="{A9056BAF-45DD-D9E6-98A3-E5D3FCCB057E}"/>
          </ac:spMkLst>
        </pc:spChg>
      </pc:sldChg>
      <pc:sldChg chg="addSp delSp modSp new mod ord addCm delCm modCm">
        <pc:chgData name="nandhini" userId="27dc17e325fe2ce9" providerId="LiveId" clId="{DE7658E0-92D9-4248-8562-0EAC4FCAA469}" dt="2022-05-18T18:04:47.116" v="2759" actId="313"/>
        <pc:sldMkLst>
          <pc:docMk/>
          <pc:sldMk cId="4266669618" sldId="257"/>
        </pc:sldMkLst>
        <pc:spChg chg="mod">
          <ac:chgData name="nandhini" userId="27dc17e325fe2ce9" providerId="LiveId" clId="{DE7658E0-92D9-4248-8562-0EAC4FCAA469}" dt="2022-05-18T18:04:22.782" v="2757" actId="313"/>
          <ac:spMkLst>
            <pc:docMk/>
            <pc:sldMk cId="4266669618" sldId="257"/>
            <ac:spMk id="2" creationId="{F6C09AEA-9034-107B-C515-41673D6D5920}"/>
          </ac:spMkLst>
        </pc:spChg>
        <pc:spChg chg="mod">
          <ac:chgData name="nandhini" userId="27dc17e325fe2ce9" providerId="LiveId" clId="{DE7658E0-92D9-4248-8562-0EAC4FCAA469}" dt="2022-05-18T18:04:47.116" v="2759" actId="313"/>
          <ac:spMkLst>
            <pc:docMk/>
            <pc:sldMk cId="4266669618" sldId="257"/>
            <ac:spMk id="3" creationId="{5354885D-821A-68EB-B932-1C11464B210E}"/>
          </ac:spMkLst>
        </pc:spChg>
        <pc:graphicFrameChg chg="add del mod modGraphic">
          <ac:chgData name="nandhini" userId="27dc17e325fe2ce9" providerId="LiveId" clId="{DE7658E0-92D9-4248-8562-0EAC4FCAA469}" dt="2022-05-18T17:36:58.342" v="1542" actId="21"/>
          <ac:graphicFrameMkLst>
            <pc:docMk/>
            <pc:sldMk cId="4266669618" sldId="257"/>
            <ac:graphicFrameMk id="5" creationId="{26BE71C6-45C6-A70B-6DF6-7D21E31F986C}"/>
          </ac:graphicFrameMkLst>
        </pc:graphicFrameChg>
      </pc:sldChg>
      <pc:sldChg chg="modSp new mod">
        <pc:chgData name="nandhini" userId="27dc17e325fe2ce9" providerId="LiveId" clId="{DE7658E0-92D9-4248-8562-0EAC4FCAA469}" dt="2022-05-18T17:50:08.543" v="2508" actId="2711"/>
        <pc:sldMkLst>
          <pc:docMk/>
          <pc:sldMk cId="2219203399" sldId="258"/>
        </pc:sldMkLst>
        <pc:spChg chg="mod">
          <ac:chgData name="nandhini" userId="27dc17e325fe2ce9" providerId="LiveId" clId="{DE7658E0-92D9-4248-8562-0EAC4FCAA469}" dt="2022-05-18T17:50:08.543" v="2508" actId="2711"/>
          <ac:spMkLst>
            <pc:docMk/>
            <pc:sldMk cId="2219203399" sldId="258"/>
            <ac:spMk id="2" creationId="{1F2CA793-AEC2-D355-BE4A-6CC76F79B268}"/>
          </ac:spMkLst>
        </pc:spChg>
        <pc:spChg chg="mod">
          <ac:chgData name="nandhini" userId="27dc17e325fe2ce9" providerId="LiveId" clId="{DE7658E0-92D9-4248-8562-0EAC4FCAA469}" dt="2022-05-17T19:16:29.720" v="1141" actId="2710"/>
          <ac:spMkLst>
            <pc:docMk/>
            <pc:sldMk cId="2219203399" sldId="258"/>
            <ac:spMk id="3" creationId="{C5CD69EA-DB71-8ABD-5DD8-F62CAEAE30C1}"/>
          </ac:spMkLst>
        </pc:spChg>
      </pc:sldChg>
      <pc:sldChg chg="addSp delSp modSp new del mod">
        <pc:chgData name="nandhini" userId="27dc17e325fe2ce9" providerId="LiveId" clId="{DE7658E0-92D9-4248-8562-0EAC4FCAA469}" dt="2022-05-18T17:17:57.676" v="1355" actId="2696"/>
        <pc:sldMkLst>
          <pc:docMk/>
          <pc:sldMk cId="3216931267" sldId="259"/>
        </pc:sldMkLst>
        <pc:spChg chg="mod">
          <ac:chgData name="nandhini" userId="27dc17e325fe2ce9" providerId="LiveId" clId="{DE7658E0-92D9-4248-8562-0EAC4FCAA469}" dt="2022-05-17T19:28:19.847" v="1144" actId="14100"/>
          <ac:spMkLst>
            <pc:docMk/>
            <pc:sldMk cId="3216931267" sldId="259"/>
            <ac:spMk id="2" creationId="{D907C91E-33BF-F90A-EBE6-9168F7903EF5}"/>
          </ac:spMkLst>
        </pc:spChg>
        <pc:spChg chg="del">
          <ac:chgData name="nandhini" userId="27dc17e325fe2ce9" providerId="LiveId" clId="{DE7658E0-92D9-4248-8562-0EAC4FCAA469}" dt="2022-05-17T17:23:16.471" v="701" actId="931"/>
          <ac:spMkLst>
            <pc:docMk/>
            <pc:sldMk cId="3216931267" sldId="259"/>
            <ac:spMk id="3" creationId="{D4D63AE5-BF3C-4F1D-A532-95DE8BAE0C1B}"/>
          </ac:spMkLst>
        </pc:spChg>
        <pc:spChg chg="add del mod">
          <ac:chgData name="nandhini" userId="27dc17e325fe2ce9" providerId="LiveId" clId="{DE7658E0-92D9-4248-8562-0EAC4FCAA469}" dt="2022-05-17T17:33:06.116" v="726" actId="21"/>
          <ac:spMkLst>
            <pc:docMk/>
            <pc:sldMk cId="3216931267" sldId="259"/>
            <ac:spMk id="7" creationId="{F634BC9C-00A2-17A1-CF6C-35AE64A0A8D6}"/>
          </ac:spMkLst>
        </pc:spChg>
        <pc:spChg chg="add mod">
          <ac:chgData name="nandhini" userId="27dc17e325fe2ce9" providerId="LiveId" clId="{DE7658E0-92D9-4248-8562-0EAC4FCAA469}" dt="2022-05-17T19:29:15.850" v="1145" actId="255"/>
          <ac:spMkLst>
            <pc:docMk/>
            <pc:sldMk cId="3216931267" sldId="259"/>
            <ac:spMk id="9" creationId="{76FE41BC-1612-CF09-D618-14E87C4E0595}"/>
          </ac:spMkLst>
        </pc:spChg>
        <pc:picChg chg="add mod">
          <ac:chgData name="nandhini" userId="27dc17e325fe2ce9" providerId="LiveId" clId="{DE7658E0-92D9-4248-8562-0EAC4FCAA469}" dt="2022-05-17T17:28:12.735" v="710" actId="14100"/>
          <ac:picMkLst>
            <pc:docMk/>
            <pc:sldMk cId="3216931267" sldId="259"/>
            <ac:picMk id="5" creationId="{6AC3409F-CFC6-C6B5-A7E4-8E18DBE8D494}"/>
          </ac:picMkLst>
        </pc:picChg>
      </pc:sldChg>
      <pc:sldChg chg="addSp delSp modSp new del mod">
        <pc:chgData name="nandhini" userId="27dc17e325fe2ce9" providerId="LiveId" clId="{DE7658E0-92D9-4248-8562-0EAC4FCAA469}" dt="2022-05-17T18:31:18.697" v="901" actId="2696"/>
        <pc:sldMkLst>
          <pc:docMk/>
          <pc:sldMk cId="111313980" sldId="260"/>
        </pc:sldMkLst>
        <pc:spChg chg="mod">
          <ac:chgData name="nandhini" userId="27dc17e325fe2ce9" providerId="LiveId" clId="{DE7658E0-92D9-4248-8562-0EAC4FCAA469}" dt="2022-05-17T18:24:20.739" v="846" actId="20577"/>
          <ac:spMkLst>
            <pc:docMk/>
            <pc:sldMk cId="111313980" sldId="260"/>
            <ac:spMk id="2" creationId="{1EFB5B9E-01C8-DB9F-F1F3-A103ED6FAB1F}"/>
          </ac:spMkLst>
        </pc:spChg>
        <pc:spChg chg="mod">
          <ac:chgData name="nandhini" userId="27dc17e325fe2ce9" providerId="LiveId" clId="{DE7658E0-92D9-4248-8562-0EAC4FCAA469}" dt="2022-05-17T18:31:03.548" v="899" actId="21"/>
          <ac:spMkLst>
            <pc:docMk/>
            <pc:sldMk cId="111313980" sldId="260"/>
            <ac:spMk id="3" creationId="{A65AB0C9-8FA7-49ED-55DD-EE937B75A360}"/>
          </ac:spMkLst>
        </pc:spChg>
        <pc:picChg chg="add del mod">
          <ac:chgData name="nandhini" userId="27dc17e325fe2ce9" providerId="LiveId" clId="{DE7658E0-92D9-4248-8562-0EAC4FCAA469}" dt="2022-05-17T18:30:58.955" v="898" actId="1076"/>
          <ac:picMkLst>
            <pc:docMk/>
            <pc:sldMk cId="111313980" sldId="260"/>
            <ac:picMk id="5" creationId="{8B65A326-4DD7-E936-44AC-AE41CB72C281}"/>
          </ac:picMkLst>
        </pc:picChg>
      </pc:sldChg>
      <pc:sldChg chg="addSp delSp modSp new mod">
        <pc:chgData name="nandhini" userId="27dc17e325fe2ce9" providerId="LiveId" clId="{DE7658E0-92D9-4248-8562-0EAC4FCAA469}" dt="2022-05-18T18:05:07.842" v="2760" actId="313"/>
        <pc:sldMkLst>
          <pc:docMk/>
          <pc:sldMk cId="906471021" sldId="260"/>
        </pc:sldMkLst>
        <pc:spChg chg="mod">
          <ac:chgData name="nandhini" userId="27dc17e325fe2ce9" providerId="LiveId" clId="{DE7658E0-92D9-4248-8562-0EAC4FCAA469}" dt="2022-05-18T17:48:41.655" v="2502" actId="2711"/>
          <ac:spMkLst>
            <pc:docMk/>
            <pc:sldMk cId="906471021" sldId="260"/>
            <ac:spMk id="2" creationId="{A66EB193-BF20-2927-8D1C-2DB3C76F34B3}"/>
          </ac:spMkLst>
        </pc:spChg>
        <pc:spChg chg="del mod">
          <ac:chgData name="nandhini" userId="27dc17e325fe2ce9" providerId="LiveId" clId="{DE7658E0-92D9-4248-8562-0EAC4FCAA469}" dt="2022-05-17T18:31:53.386" v="919" actId="931"/>
          <ac:spMkLst>
            <pc:docMk/>
            <pc:sldMk cId="906471021" sldId="260"/>
            <ac:spMk id="3" creationId="{747C1584-C666-A0E4-20A6-DF71C596C34B}"/>
          </ac:spMkLst>
        </pc:spChg>
        <pc:spChg chg="add mod">
          <ac:chgData name="nandhini" userId="27dc17e325fe2ce9" providerId="LiveId" clId="{DE7658E0-92D9-4248-8562-0EAC4FCAA469}" dt="2022-05-18T18:05:07.842" v="2760" actId="313"/>
          <ac:spMkLst>
            <pc:docMk/>
            <pc:sldMk cId="906471021" sldId="260"/>
            <ac:spMk id="7" creationId="{80A56E10-A883-DD45-54F1-029DCCAD0A35}"/>
          </ac:spMkLst>
        </pc:spChg>
        <pc:picChg chg="add mod">
          <ac:chgData name="nandhini" userId="27dc17e325fe2ce9" providerId="LiveId" clId="{DE7658E0-92D9-4248-8562-0EAC4FCAA469}" dt="2022-05-17T18:31:58.844" v="920" actId="1076"/>
          <ac:picMkLst>
            <pc:docMk/>
            <pc:sldMk cId="906471021" sldId="260"/>
            <ac:picMk id="5" creationId="{E33C4370-B514-0B8A-4735-142D547D43B2}"/>
          </ac:picMkLst>
        </pc:picChg>
      </pc:sldChg>
      <pc:sldChg chg="new add del">
        <pc:chgData name="nandhini" userId="27dc17e325fe2ce9" providerId="LiveId" clId="{DE7658E0-92D9-4248-8562-0EAC4FCAA469}" dt="2022-05-17T18:31:08.777" v="900" actId="2696"/>
        <pc:sldMkLst>
          <pc:docMk/>
          <pc:sldMk cId="743719968" sldId="261"/>
        </pc:sldMkLst>
      </pc:sldChg>
      <pc:sldChg chg="addSp delSp modSp new mod ord">
        <pc:chgData name="nandhini" userId="27dc17e325fe2ce9" providerId="LiveId" clId="{DE7658E0-92D9-4248-8562-0EAC4FCAA469}" dt="2022-05-18T17:17:51.533" v="1354" actId="1076"/>
        <pc:sldMkLst>
          <pc:docMk/>
          <pc:sldMk cId="2236020411" sldId="261"/>
        </pc:sldMkLst>
        <pc:spChg chg="mod">
          <ac:chgData name="nandhini" userId="27dc17e325fe2ce9" providerId="LiveId" clId="{DE7658E0-92D9-4248-8562-0EAC4FCAA469}" dt="2022-05-17T19:13:39.579" v="1128" actId="2711"/>
          <ac:spMkLst>
            <pc:docMk/>
            <pc:sldMk cId="2236020411" sldId="261"/>
            <ac:spMk id="2" creationId="{DC3B4F53-59FE-E526-C70F-89F6F6BF0519}"/>
          </ac:spMkLst>
        </pc:spChg>
        <pc:spChg chg="del mod">
          <ac:chgData name="nandhini" userId="27dc17e325fe2ce9" providerId="LiveId" clId="{DE7658E0-92D9-4248-8562-0EAC4FCAA469}" dt="2022-05-17T19:05:41.446" v="943" actId="3680"/>
          <ac:spMkLst>
            <pc:docMk/>
            <pc:sldMk cId="2236020411" sldId="261"/>
            <ac:spMk id="3" creationId="{820B92F7-37A5-8668-ED18-C8D5C3AD6E3A}"/>
          </ac:spMkLst>
        </pc:spChg>
        <pc:graphicFrameChg chg="add del">
          <ac:chgData name="nandhini" userId="27dc17e325fe2ce9" providerId="LiveId" clId="{DE7658E0-92D9-4248-8562-0EAC4FCAA469}" dt="2022-05-18T17:16:01.384" v="1321" actId="21"/>
          <ac:graphicFrameMkLst>
            <pc:docMk/>
            <pc:sldMk cId="2236020411" sldId="261"/>
            <ac:graphicFrameMk id="3" creationId="{E436232E-93DD-0DF6-E197-13D43E5D122B}"/>
          </ac:graphicFrameMkLst>
        </pc:graphicFrameChg>
        <pc:graphicFrameChg chg="add mod ord modGraphic">
          <ac:chgData name="nandhini" userId="27dc17e325fe2ce9" providerId="LiveId" clId="{DE7658E0-92D9-4248-8562-0EAC4FCAA469}" dt="2022-05-18T17:17:51.533" v="1354" actId="1076"/>
          <ac:graphicFrameMkLst>
            <pc:docMk/>
            <pc:sldMk cId="2236020411" sldId="261"/>
            <ac:graphicFrameMk id="4" creationId="{9ED76B8A-98D1-66A4-0C1B-F5D2E5FBB402}"/>
          </ac:graphicFrameMkLst>
        </pc:graphicFrameChg>
        <pc:graphicFrameChg chg="add del mod modGraphic">
          <ac:chgData name="nandhini" userId="27dc17e325fe2ce9" providerId="LiveId" clId="{DE7658E0-92D9-4248-8562-0EAC4FCAA469}" dt="2022-05-17T19:11:35.359" v="1030" actId="27309"/>
          <ac:graphicFrameMkLst>
            <pc:docMk/>
            <pc:sldMk cId="2236020411" sldId="261"/>
            <ac:graphicFrameMk id="6" creationId="{AC08F843-8EEC-0217-8E3B-08CC8CB21C64}"/>
          </ac:graphicFrameMkLst>
        </pc:graphicFrameChg>
      </pc:sldChg>
      <pc:sldChg chg="modSp new mod">
        <pc:chgData name="nandhini" userId="27dc17e325fe2ce9" providerId="LiveId" clId="{DE7658E0-92D9-4248-8562-0EAC4FCAA469}" dt="2022-05-18T17:48:26.258" v="2501" actId="2711"/>
        <pc:sldMkLst>
          <pc:docMk/>
          <pc:sldMk cId="1422310429" sldId="262"/>
        </pc:sldMkLst>
        <pc:spChg chg="mod">
          <ac:chgData name="nandhini" userId="27dc17e325fe2ce9" providerId="LiveId" clId="{DE7658E0-92D9-4248-8562-0EAC4FCAA469}" dt="2022-05-18T17:48:26.258" v="2501" actId="2711"/>
          <ac:spMkLst>
            <pc:docMk/>
            <pc:sldMk cId="1422310429" sldId="262"/>
            <ac:spMk id="2" creationId="{A4E8B409-12D9-5663-3B5E-48FDB46FD90A}"/>
          </ac:spMkLst>
        </pc:spChg>
        <pc:spChg chg="mod">
          <ac:chgData name="nandhini" userId="27dc17e325fe2ce9" providerId="LiveId" clId="{DE7658E0-92D9-4248-8562-0EAC4FCAA469}" dt="2022-05-17T19:48:33.781" v="1205" actId="20577"/>
          <ac:spMkLst>
            <pc:docMk/>
            <pc:sldMk cId="1422310429" sldId="262"/>
            <ac:spMk id="3" creationId="{6386FE5D-75B2-2A50-D70D-85C24EC5B43E}"/>
          </ac:spMkLst>
        </pc:spChg>
      </pc:sldChg>
      <pc:sldChg chg="addSp delSp modSp new mod">
        <pc:chgData name="nandhini" userId="27dc17e325fe2ce9" providerId="LiveId" clId="{DE7658E0-92D9-4248-8562-0EAC4FCAA469}" dt="2022-05-18T17:48:56.086" v="2503" actId="2711"/>
        <pc:sldMkLst>
          <pc:docMk/>
          <pc:sldMk cId="659362836" sldId="263"/>
        </pc:sldMkLst>
        <pc:spChg chg="mod">
          <ac:chgData name="nandhini" userId="27dc17e325fe2ce9" providerId="LiveId" clId="{DE7658E0-92D9-4248-8562-0EAC4FCAA469}" dt="2022-05-18T17:48:56.086" v="2503" actId="2711"/>
          <ac:spMkLst>
            <pc:docMk/>
            <pc:sldMk cId="659362836" sldId="263"/>
            <ac:spMk id="2" creationId="{7DA81293-E5A1-4F2E-2544-15D36010373B}"/>
          </ac:spMkLst>
        </pc:spChg>
        <pc:spChg chg="del">
          <ac:chgData name="nandhini" userId="27dc17e325fe2ce9" providerId="LiveId" clId="{DE7658E0-92D9-4248-8562-0EAC4FCAA469}" dt="2022-05-18T17:24:34.379" v="1384" actId="931"/>
          <ac:spMkLst>
            <pc:docMk/>
            <pc:sldMk cId="659362836" sldId="263"/>
            <ac:spMk id="3" creationId="{0C0E3788-EF9B-F775-DBEC-627F7606C7A2}"/>
          </ac:spMkLst>
        </pc:spChg>
        <pc:picChg chg="add mod">
          <ac:chgData name="nandhini" userId="27dc17e325fe2ce9" providerId="LiveId" clId="{DE7658E0-92D9-4248-8562-0EAC4FCAA469}" dt="2022-05-18T17:24:45.833" v="1386" actId="1076"/>
          <ac:picMkLst>
            <pc:docMk/>
            <pc:sldMk cId="659362836" sldId="263"/>
            <ac:picMk id="5" creationId="{AB124B44-3DBF-5707-0D6E-8A37A4D6739A}"/>
          </ac:picMkLst>
        </pc:picChg>
      </pc:sldChg>
      <pc:sldChg chg="new del">
        <pc:chgData name="nandhini" userId="27dc17e325fe2ce9" providerId="LiveId" clId="{DE7658E0-92D9-4248-8562-0EAC4FCAA469}" dt="2022-05-18T17:18:30.140" v="1357" actId="2696"/>
        <pc:sldMkLst>
          <pc:docMk/>
          <pc:sldMk cId="2194295045" sldId="263"/>
        </pc:sldMkLst>
      </pc:sldChg>
      <pc:sldChg chg="modSp new mod">
        <pc:chgData name="nandhini" userId="27dc17e325fe2ce9" providerId="LiveId" clId="{DE7658E0-92D9-4248-8562-0EAC4FCAA469}" dt="2022-05-18T17:48:09.688" v="2500" actId="2711"/>
        <pc:sldMkLst>
          <pc:docMk/>
          <pc:sldMk cId="2378914928" sldId="264"/>
        </pc:sldMkLst>
        <pc:spChg chg="mod">
          <ac:chgData name="nandhini" userId="27dc17e325fe2ce9" providerId="LiveId" clId="{DE7658E0-92D9-4248-8562-0EAC4FCAA469}" dt="2022-05-18T17:48:09.688" v="2500" actId="2711"/>
          <ac:spMkLst>
            <pc:docMk/>
            <pc:sldMk cId="2378914928" sldId="264"/>
            <ac:spMk id="2" creationId="{A525CA6A-F377-7109-FC13-3E9176C43937}"/>
          </ac:spMkLst>
        </pc:spChg>
        <pc:spChg chg="mod">
          <ac:chgData name="nandhini" userId="27dc17e325fe2ce9" providerId="LiveId" clId="{DE7658E0-92D9-4248-8562-0EAC4FCAA469}" dt="2022-05-18T17:25:30.627" v="1411"/>
          <ac:spMkLst>
            <pc:docMk/>
            <pc:sldMk cId="2378914928" sldId="264"/>
            <ac:spMk id="3" creationId="{59E348EA-7CD6-0B36-AD69-A5443F32BD83}"/>
          </ac:spMkLst>
        </pc:spChg>
      </pc:sldChg>
      <pc:sldChg chg="addSp delSp modSp new mod">
        <pc:chgData name="nandhini" userId="27dc17e325fe2ce9" providerId="LiveId" clId="{DE7658E0-92D9-4248-8562-0EAC4FCAA469}" dt="2022-05-18T17:49:41.427" v="2507" actId="2711"/>
        <pc:sldMkLst>
          <pc:docMk/>
          <pc:sldMk cId="753464042" sldId="265"/>
        </pc:sldMkLst>
        <pc:spChg chg="mod">
          <ac:chgData name="nandhini" userId="27dc17e325fe2ce9" providerId="LiveId" clId="{DE7658E0-92D9-4248-8562-0EAC4FCAA469}" dt="2022-05-18T17:49:41.427" v="2507" actId="2711"/>
          <ac:spMkLst>
            <pc:docMk/>
            <pc:sldMk cId="753464042" sldId="265"/>
            <ac:spMk id="2" creationId="{09197D7C-E30B-9B29-E337-32D3F006829B}"/>
          </ac:spMkLst>
        </pc:spChg>
        <pc:spChg chg="del">
          <ac:chgData name="nandhini" userId="27dc17e325fe2ce9" providerId="LiveId" clId="{DE7658E0-92D9-4248-8562-0EAC4FCAA469}" dt="2022-05-18T17:27:52.977" v="1414" actId="931"/>
          <ac:spMkLst>
            <pc:docMk/>
            <pc:sldMk cId="753464042" sldId="265"/>
            <ac:spMk id="3" creationId="{FB0680F4-9AA1-DAA6-5500-DBF77CA35471}"/>
          </ac:spMkLst>
        </pc:spChg>
        <pc:spChg chg="add del mod">
          <ac:chgData name="nandhini" userId="27dc17e325fe2ce9" providerId="LiveId" clId="{DE7658E0-92D9-4248-8562-0EAC4FCAA469}" dt="2022-05-18T17:28:19.776" v="1416" actId="931"/>
          <ac:spMkLst>
            <pc:docMk/>
            <pc:sldMk cId="753464042" sldId="265"/>
            <ac:spMk id="7" creationId="{635FBFA8-D380-1FB1-84CA-81414B7F83F3}"/>
          </ac:spMkLst>
        </pc:spChg>
        <pc:picChg chg="add del mod">
          <ac:chgData name="nandhini" userId="27dc17e325fe2ce9" providerId="LiveId" clId="{DE7658E0-92D9-4248-8562-0EAC4FCAA469}" dt="2022-05-18T17:28:00.681" v="1415" actId="21"/>
          <ac:picMkLst>
            <pc:docMk/>
            <pc:sldMk cId="753464042" sldId="265"/>
            <ac:picMk id="5" creationId="{E2245B0D-086B-5F48-2A88-E0829AAC0EDB}"/>
          </ac:picMkLst>
        </pc:picChg>
        <pc:picChg chg="add mod">
          <ac:chgData name="nandhini" userId="27dc17e325fe2ce9" providerId="LiveId" clId="{DE7658E0-92D9-4248-8562-0EAC4FCAA469}" dt="2022-05-18T17:28:47.396" v="1456" actId="14100"/>
          <ac:picMkLst>
            <pc:docMk/>
            <pc:sldMk cId="753464042" sldId="265"/>
            <ac:picMk id="9" creationId="{DD4D9005-3F20-802E-98EC-669B4987CBC3}"/>
          </ac:picMkLst>
        </pc:picChg>
        <pc:picChg chg="add mod">
          <ac:chgData name="nandhini" userId="27dc17e325fe2ce9" providerId="LiveId" clId="{DE7658E0-92D9-4248-8562-0EAC4FCAA469}" dt="2022-05-18T17:29:30.814" v="1461" actId="14100"/>
          <ac:picMkLst>
            <pc:docMk/>
            <pc:sldMk cId="753464042" sldId="265"/>
            <ac:picMk id="11" creationId="{A6205F75-3D1D-896D-A718-C526C549B55A}"/>
          </ac:picMkLst>
        </pc:picChg>
      </pc:sldChg>
      <pc:sldChg chg="addSp delSp modSp new mod">
        <pc:chgData name="nandhini" userId="27dc17e325fe2ce9" providerId="LiveId" clId="{DE7658E0-92D9-4248-8562-0EAC4FCAA469}" dt="2022-05-18T17:49:28.947" v="2506" actId="2711"/>
        <pc:sldMkLst>
          <pc:docMk/>
          <pc:sldMk cId="4064258412" sldId="266"/>
        </pc:sldMkLst>
        <pc:spChg chg="mod">
          <ac:chgData name="nandhini" userId="27dc17e325fe2ce9" providerId="LiveId" clId="{DE7658E0-92D9-4248-8562-0EAC4FCAA469}" dt="2022-05-18T17:49:28.947" v="2506" actId="2711"/>
          <ac:spMkLst>
            <pc:docMk/>
            <pc:sldMk cId="4064258412" sldId="266"/>
            <ac:spMk id="2" creationId="{87E5BC29-E701-F283-4C4B-BB157A4309C4}"/>
          </ac:spMkLst>
        </pc:spChg>
        <pc:spChg chg="del">
          <ac:chgData name="nandhini" userId="27dc17e325fe2ce9" providerId="LiveId" clId="{DE7658E0-92D9-4248-8562-0EAC4FCAA469}" dt="2022-05-18T17:31:33.044" v="1462" actId="931"/>
          <ac:spMkLst>
            <pc:docMk/>
            <pc:sldMk cId="4064258412" sldId="266"/>
            <ac:spMk id="3" creationId="{734B1A52-65A5-8558-0F2F-66AEE1A336A8}"/>
          </ac:spMkLst>
        </pc:spChg>
        <pc:spChg chg="add del mod">
          <ac:chgData name="nandhini" userId="27dc17e325fe2ce9" providerId="LiveId" clId="{DE7658E0-92D9-4248-8562-0EAC4FCAA469}" dt="2022-05-18T17:32:17.429" v="1464" actId="931"/>
          <ac:spMkLst>
            <pc:docMk/>
            <pc:sldMk cId="4064258412" sldId="266"/>
            <ac:spMk id="7" creationId="{7A6F7DA3-1E89-4C64-3569-885778CE3258}"/>
          </ac:spMkLst>
        </pc:spChg>
        <pc:spChg chg="add del mod">
          <ac:chgData name="nandhini" userId="27dc17e325fe2ce9" providerId="LiveId" clId="{DE7658E0-92D9-4248-8562-0EAC4FCAA469}" dt="2022-05-18T17:33:19.972" v="1466" actId="931"/>
          <ac:spMkLst>
            <pc:docMk/>
            <pc:sldMk cId="4064258412" sldId="266"/>
            <ac:spMk id="11" creationId="{DE6CB051-C48A-7923-74F6-CD7AD2A60341}"/>
          </ac:spMkLst>
        </pc:spChg>
        <pc:picChg chg="add del mod">
          <ac:chgData name="nandhini" userId="27dc17e325fe2ce9" providerId="LiveId" clId="{DE7658E0-92D9-4248-8562-0EAC4FCAA469}" dt="2022-05-18T17:31:37.258" v="1463" actId="21"/>
          <ac:picMkLst>
            <pc:docMk/>
            <pc:sldMk cId="4064258412" sldId="266"/>
            <ac:picMk id="5" creationId="{28AAC9E2-E725-FB25-650D-FE3F35A9A642}"/>
          </ac:picMkLst>
        </pc:picChg>
        <pc:picChg chg="add del mod">
          <ac:chgData name="nandhini" userId="27dc17e325fe2ce9" providerId="LiveId" clId="{DE7658E0-92D9-4248-8562-0EAC4FCAA469}" dt="2022-05-18T17:32:21.412" v="1465" actId="21"/>
          <ac:picMkLst>
            <pc:docMk/>
            <pc:sldMk cId="4064258412" sldId="266"/>
            <ac:picMk id="9" creationId="{9C57D5CB-F75A-861E-886C-3F2432911F75}"/>
          </ac:picMkLst>
        </pc:picChg>
        <pc:picChg chg="add mod">
          <ac:chgData name="nandhini" userId="27dc17e325fe2ce9" providerId="LiveId" clId="{DE7658E0-92D9-4248-8562-0EAC4FCAA469}" dt="2022-05-18T17:33:19.972" v="1466" actId="931"/>
          <ac:picMkLst>
            <pc:docMk/>
            <pc:sldMk cId="4064258412" sldId="266"/>
            <ac:picMk id="13" creationId="{A2802C40-CF83-82C4-D813-DA434499C54A}"/>
          </ac:picMkLst>
        </pc:picChg>
      </pc:sldChg>
      <pc:sldChg chg="addSp delSp modSp new mod">
        <pc:chgData name="nandhini" userId="27dc17e325fe2ce9" providerId="LiveId" clId="{DE7658E0-92D9-4248-8562-0EAC4FCAA469}" dt="2022-05-18T18:02:31.966" v="2708" actId="14100"/>
        <pc:sldMkLst>
          <pc:docMk/>
          <pc:sldMk cId="1569180357" sldId="267"/>
        </pc:sldMkLst>
        <pc:spChg chg="mod">
          <ac:chgData name="nandhini" userId="27dc17e325fe2ce9" providerId="LiveId" clId="{DE7658E0-92D9-4248-8562-0EAC4FCAA469}" dt="2022-05-18T17:59:51.938" v="2685" actId="14100"/>
          <ac:spMkLst>
            <pc:docMk/>
            <pc:sldMk cId="1569180357" sldId="267"/>
            <ac:spMk id="2" creationId="{2A5D9D3C-79D0-D257-0DC4-DCCB63C5790D}"/>
          </ac:spMkLst>
        </pc:spChg>
        <pc:spChg chg="mod">
          <ac:chgData name="nandhini" userId="27dc17e325fe2ce9" providerId="LiveId" clId="{DE7658E0-92D9-4248-8562-0EAC4FCAA469}" dt="2022-05-18T18:02:31.966" v="2708" actId="14100"/>
          <ac:spMkLst>
            <pc:docMk/>
            <pc:sldMk cId="1569180357" sldId="267"/>
            <ac:spMk id="3" creationId="{FBB099A2-CAD5-2C99-0CF4-18B2EF658973}"/>
          </ac:spMkLst>
        </pc:spChg>
        <pc:picChg chg="add del mod">
          <ac:chgData name="nandhini" userId="27dc17e325fe2ce9" providerId="LiveId" clId="{DE7658E0-92D9-4248-8562-0EAC4FCAA469}" dt="2022-05-18T18:00:45.596" v="2694" actId="478"/>
          <ac:picMkLst>
            <pc:docMk/>
            <pc:sldMk cId="1569180357" sldId="267"/>
            <ac:picMk id="4" creationId="{DEE0C33C-2301-4EE9-EC88-F7ECA68415CF}"/>
          </ac:picMkLst>
        </pc:picChg>
      </pc:sldChg>
      <pc:sldChg chg="new del">
        <pc:chgData name="nandhini" userId="27dc17e325fe2ce9" providerId="LiveId" clId="{DE7658E0-92D9-4248-8562-0EAC4FCAA469}" dt="2022-05-18T17:49:19.593" v="2505" actId="2696"/>
        <pc:sldMkLst>
          <pc:docMk/>
          <pc:sldMk cId="3919026274" sldId="267"/>
        </pc:sldMkLst>
      </pc:sldChg>
      <pc:sldChg chg="modSp new mod">
        <pc:chgData name="nandhini" userId="27dc17e325fe2ce9" providerId="LiveId" clId="{DE7658E0-92D9-4248-8562-0EAC4FCAA469}" dt="2022-05-18T18:02:48.584" v="2722" actId="20577"/>
        <pc:sldMkLst>
          <pc:docMk/>
          <pc:sldMk cId="637833844" sldId="268"/>
        </pc:sldMkLst>
        <pc:spChg chg="mod">
          <ac:chgData name="nandhini" userId="27dc17e325fe2ce9" providerId="LiveId" clId="{DE7658E0-92D9-4248-8562-0EAC4FCAA469}" dt="2022-05-18T18:02:48.584" v="2722" actId="20577"/>
          <ac:spMkLst>
            <pc:docMk/>
            <pc:sldMk cId="637833844" sldId="268"/>
            <ac:spMk id="2" creationId="{273D3136-F06F-E054-F475-B74C009EF4EA}"/>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522AE-8513-82AC-79E0-EAFDFCEEFDF2}"/>
              </a:ext>
            </a:extLst>
          </p:cNvPr>
          <p:cNvSpPr>
            <a:spLocks noGrp="1"/>
          </p:cNvSpPr>
          <p:nvPr>
            <p:ph type="ctrTitle"/>
          </p:nvPr>
        </p:nvSpPr>
        <p:spPr>
          <a:xfrm>
            <a:off x="1539632" y="1320800"/>
            <a:ext cx="9128368" cy="851877"/>
          </a:xfrm>
        </p:spPr>
        <p:txBody>
          <a:bodyPr>
            <a:normAutofit/>
          </a:bodyPr>
          <a:lstStyle/>
          <a:p>
            <a:r>
              <a:rPr lang="en-US" dirty="0">
                <a:latin typeface="Algerian" panose="04020705040A02060702" pitchFamily="82" charset="0"/>
              </a:rPr>
              <a:t>SMART NOTICE BOARD</a:t>
            </a:r>
          </a:p>
        </p:txBody>
      </p:sp>
      <p:sp>
        <p:nvSpPr>
          <p:cNvPr id="3" name="Subtitle 2">
            <a:extLst>
              <a:ext uri="{FF2B5EF4-FFF2-40B4-BE49-F238E27FC236}">
                <a16:creationId xmlns:a16="http://schemas.microsoft.com/office/drawing/2014/main" id="{A9056BAF-45DD-D9E6-98A3-E5D3FCCB057E}"/>
              </a:ext>
            </a:extLst>
          </p:cNvPr>
          <p:cNvSpPr>
            <a:spLocks noGrp="1"/>
          </p:cNvSpPr>
          <p:nvPr>
            <p:ph type="subTitle" idx="1"/>
          </p:nvPr>
        </p:nvSpPr>
        <p:spPr>
          <a:xfrm>
            <a:off x="1539632" y="2633786"/>
            <a:ext cx="8952155" cy="3714260"/>
          </a:xfrm>
        </p:spPr>
        <p:txBody>
          <a:bodyPr>
            <a:normAutofit/>
          </a:bodyPr>
          <a:lstStyle/>
          <a:p>
            <a:r>
              <a:rPr lang="en-US" dirty="0">
                <a:latin typeface="Algerian" panose="04020705040A02060702" pitchFamily="82" charset="0"/>
              </a:rPr>
              <a:t> domain:</a:t>
            </a:r>
          </a:p>
          <a:p>
            <a:r>
              <a:rPr lang="en-US" dirty="0">
                <a:latin typeface="Algerian" panose="04020705040A02060702" pitchFamily="82" charset="0"/>
              </a:rPr>
              <a:t>Internet of things(iot)</a:t>
            </a:r>
          </a:p>
          <a:p>
            <a:r>
              <a:rPr lang="en-US" dirty="0">
                <a:latin typeface="Algerian" panose="04020705040A02060702" pitchFamily="82" charset="0"/>
              </a:rPr>
              <a:t>Software:</a:t>
            </a:r>
          </a:p>
          <a:p>
            <a:r>
              <a:rPr lang="en-US" dirty="0">
                <a:latin typeface="Algerian" panose="04020705040A02060702" pitchFamily="82" charset="0"/>
              </a:rPr>
              <a:t>Arduino ide(open source)                                                team members:</a:t>
            </a:r>
          </a:p>
          <a:p>
            <a:r>
              <a:rPr lang="en-US" dirty="0">
                <a:latin typeface="Algerian" panose="04020705040A02060702" pitchFamily="82" charset="0"/>
              </a:rPr>
              <a:t> guide by                                                                                      nandhini j</a:t>
            </a:r>
          </a:p>
          <a:p>
            <a:r>
              <a:rPr lang="en-US" dirty="0">
                <a:latin typeface="Algerian" panose="04020705040A02060702" pitchFamily="82" charset="0"/>
              </a:rPr>
              <a:t>  Sugunathalakshmi.r                                                           Sruthi s</a:t>
            </a:r>
          </a:p>
          <a:p>
            <a:r>
              <a:rPr lang="en-US" dirty="0">
                <a:latin typeface="Algerian" panose="04020705040A02060702" pitchFamily="82" charset="0"/>
              </a:rPr>
              <a:t>                                                                                                         Gomathi a                                                                                                                                                                                                                                                                                                                                             </a:t>
            </a:r>
          </a:p>
        </p:txBody>
      </p:sp>
    </p:spTree>
    <p:extLst>
      <p:ext uri="{BB962C8B-B14F-4D97-AF65-F5344CB8AC3E}">
        <p14:creationId xmlns:p14="http://schemas.microsoft.com/office/powerpoint/2010/main" val="879084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9D3C-79D0-D257-0DC4-DCCB63C5790D}"/>
              </a:ext>
            </a:extLst>
          </p:cNvPr>
          <p:cNvSpPr>
            <a:spLocks noGrp="1"/>
          </p:cNvSpPr>
          <p:nvPr>
            <p:ph type="title"/>
          </p:nvPr>
        </p:nvSpPr>
        <p:spPr>
          <a:xfrm>
            <a:off x="1336431" y="437662"/>
            <a:ext cx="6314831" cy="875323"/>
          </a:xfrm>
        </p:spPr>
        <p:txBody>
          <a:bodyPr>
            <a:normAutofit/>
          </a:bodyPr>
          <a:lstStyle/>
          <a:p>
            <a:r>
              <a:rPr lang="en-US" dirty="0"/>
              <a:t>advantages</a:t>
            </a:r>
          </a:p>
        </p:txBody>
      </p:sp>
      <p:sp>
        <p:nvSpPr>
          <p:cNvPr id="3" name="Content Placeholder 2">
            <a:extLst>
              <a:ext uri="{FF2B5EF4-FFF2-40B4-BE49-F238E27FC236}">
                <a16:creationId xmlns:a16="http://schemas.microsoft.com/office/drawing/2014/main" id="{FBB099A2-CAD5-2C99-0CF4-18B2EF658973}"/>
              </a:ext>
            </a:extLst>
          </p:cNvPr>
          <p:cNvSpPr>
            <a:spLocks noGrp="1"/>
          </p:cNvSpPr>
          <p:nvPr>
            <p:ph idx="1"/>
          </p:nvPr>
        </p:nvSpPr>
        <p:spPr>
          <a:xfrm flipH="1">
            <a:off x="1227011" y="1719385"/>
            <a:ext cx="9659819" cy="4337538"/>
          </a:xfrm>
        </p:spPr>
        <p:txBody>
          <a:bodyPr>
            <a:normAutofit/>
          </a:bodyPr>
          <a:lstStyle/>
          <a:p>
            <a:r>
              <a:rPr lang="en-US" dirty="0"/>
              <a:t>Interactive with others</a:t>
            </a:r>
            <a:r>
              <a:rPr lang="en-US" b="1" dirty="0"/>
              <a:t>.</a:t>
            </a:r>
          </a:p>
          <a:p>
            <a:r>
              <a:rPr lang="en-US" dirty="0"/>
              <a:t>Low power consuming.</a:t>
            </a:r>
          </a:p>
          <a:p>
            <a:r>
              <a:rPr lang="en-US" dirty="0"/>
              <a:t>Easy to maintain.</a:t>
            </a:r>
          </a:p>
          <a:p>
            <a:r>
              <a:rPr lang="en-US" dirty="0"/>
              <a:t>Time management.</a:t>
            </a:r>
          </a:p>
          <a:p>
            <a:r>
              <a:rPr lang="en-US" dirty="0"/>
              <a:t>Lowering manual work.</a:t>
            </a:r>
          </a:p>
          <a:p>
            <a:endParaRPr lang="en-US" dirty="0"/>
          </a:p>
        </p:txBody>
      </p:sp>
    </p:spTree>
    <p:extLst>
      <p:ext uri="{BB962C8B-B14F-4D97-AF65-F5344CB8AC3E}">
        <p14:creationId xmlns:p14="http://schemas.microsoft.com/office/powerpoint/2010/main" val="1569180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D3136-F06F-E054-F475-B74C009EF4EA}"/>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1FE744EE-A8FB-D82E-925F-4F80B06A625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783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BC29-E701-F283-4C4B-BB157A4309C4}"/>
              </a:ext>
            </a:extLst>
          </p:cNvPr>
          <p:cNvSpPr>
            <a:spLocks noGrp="1"/>
          </p:cNvSpPr>
          <p:nvPr>
            <p:ph type="title"/>
          </p:nvPr>
        </p:nvSpPr>
        <p:spPr/>
        <p:txBody>
          <a:bodyPr/>
          <a:lstStyle/>
          <a:p>
            <a:r>
              <a:rPr lang="en-US" dirty="0">
                <a:latin typeface="Algerian" panose="04020705040A02060702" pitchFamily="82" charset="0"/>
              </a:rPr>
              <a:t>display</a:t>
            </a:r>
          </a:p>
        </p:txBody>
      </p:sp>
      <p:pic>
        <p:nvPicPr>
          <p:cNvPr id="13" name="Content Placeholder 12">
            <a:extLst>
              <a:ext uri="{FF2B5EF4-FFF2-40B4-BE49-F238E27FC236}">
                <a16:creationId xmlns:a16="http://schemas.microsoft.com/office/drawing/2014/main" id="{A2802C40-CF83-82C4-D813-DA434499C54A}"/>
              </a:ext>
            </a:extLst>
          </p:cNvPr>
          <p:cNvPicPr>
            <a:picLocks noGrp="1" noChangeAspect="1"/>
          </p:cNvPicPr>
          <p:nvPr>
            <p:ph idx="1"/>
          </p:nvPr>
        </p:nvPicPr>
        <p:blipFill>
          <a:blip r:embed="rId2"/>
          <a:stretch>
            <a:fillRect/>
          </a:stretch>
        </p:blipFill>
        <p:spPr>
          <a:xfrm>
            <a:off x="2414712" y="2249488"/>
            <a:ext cx="7359401" cy="3541712"/>
          </a:xfrm>
        </p:spPr>
      </p:pic>
    </p:spTree>
    <p:extLst>
      <p:ext uri="{BB962C8B-B14F-4D97-AF65-F5344CB8AC3E}">
        <p14:creationId xmlns:p14="http://schemas.microsoft.com/office/powerpoint/2010/main" val="4064258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9AEA-9034-107B-C515-41673D6D5920}"/>
              </a:ext>
            </a:extLst>
          </p:cNvPr>
          <p:cNvSpPr>
            <a:spLocks noGrp="1"/>
          </p:cNvSpPr>
          <p:nvPr>
            <p:ph type="title"/>
          </p:nvPr>
        </p:nvSpPr>
        <p:spPr/>
        <p:txBody>
          <a:bodyPr/>
          <a:lstStyle/>
          <a:p>
            <a:r>
              <a:rPr lang="en-US" dirty="0">
                <a:latin typeface="Algerian" panose="04020705040A02060702" pitchFamily="82" charset="0"/>
              </a:rPr>
              <a:t>Agenda</a:t>
            </a:r>
          </a:p>
        </p:txBody>
      </p:sp>
      <p:sp>
        <p:nvSpPr>
          <p:cNvPr id="3" name="Content Placeholder 2">
            <a:extLst>
              <a:ext uri="{FF2B5EF4-FFF2-40B4-BE49-F238E27FC236}">
                <a16:creationId xmlns:a16="http://schemas.microsoft.com/office/drawing/2014/main" id="{5354885D-821A-68EB-B932-1C11464B210E}"/>
              </a:ext>
            </a:extLst>
          </p:cNvPr>
          <p:cNvSpPr>
            <a:spLocks noGrp="1"/>
          </p:cNvSpPr>
          <p:nvPr>
            <p:ph idx="1"/>
          </p:nvPr>
        </p:nvSpPr>
        <p:spPr>
          <a:xfrm>
            <a:off x="1141412" y="1742831"/>
            <a:ext cx="9905999" cy="4579814"/>
          </a:xfrm>
        </p:spPr>
        <p:txBody>
          <a:bodyPr>
            <a:normAutofit fontScale="92500" lnSpcReduction="10000"/>
          </a:bodyPr>
          <a:lstStyle/>
          <a:p>
            <a:r>
              <a:rPr lang="en-US" dirty="0"/>
              <a:t>Abstract</a:t>
            </a:r>
          </a:p>
          <a:p>
            <a:r>
              <a:rPr lang="en-US" dirty="0"/>
              <a:t>Introduction</a:t>
            </a:r>
          </a:p>
          <a:p>
            <a:r>
              <a:rPr lang="en-US" dirty="0"/>
              <a:t>Components used</a:t>
            </a:r>
          </a:p>
          <a:p>
            <a:r>
              <a:rPr lang="en-US" dirty="0"/>
              <a:t>Node Mcu</a:t>
            </a:r>
          </a:p>
          <a:p>
            <a:r>
              <a:rPr lang="en-US" dirty="0"/>
              <a:t>Circuit  Diagram</a:t>
            </a:r>
          </a:p>
          <a:p>
            <a:r>
              <a:rPr lang="en-US" dirty="0"/>
              <a:t>Connections</a:t>
            </a:r>
          </a:p>
          <a:p>
            <a:r>
              <a:rPr lang="en-US" dirty="0"/>
              <a:t>Advantages and Disadvantages</a:t>
            </a:r>
          </a:p>
          <a:p>
            <a:r>
              <a:rPr lang="en-US" dirty="0"/>
              <a:t>Output</a:t>
            </a:r>
          </a:p>
          <a:p>
            <a:r>
              <a:rPr lang="en-US" dirty="0"/>
              <a:t>Display</a:t>
            </a:r>
          </a:p>
          <a:p>
            <a:endParaRPr lang="en-US" dirty="0"/>
          </a:p>
          <a:p>
            <a:endParaRPr lang="en-US" dirty="0"/>
          </a:p>
          <a:p>
            <a:endParaRPr lang="en-US" dirty="0"/>
          </a:p>
        </p:txBody>
      </p:sp>
    </p:spTree>
    <p:extLst>
      <p:ext uri="{BB962C8B-B14F-4D97-AF65-F5344CB8AC3E}">
        <p14:creationId xmlns:p14="http://schemas.microsoft.com/office/powerpoint/2010/main" val="4266669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A793-AEC2-D355-BE4A-6CC76F79B268}"/>
              </a:ext>
            </a:extLst>
          </p:cNvPr>
          <p:cNvSpPr>
            <a:spLocks noGrp="1"/>
          </p:cNvSpPr>
          <p:nvPr>
            <p:ph type="title"/>
          </p:nvPr>
        </p:nvSpPr>
        <p:spPr/>
        <p:txBody>
          <a:bodyPr/>
          <a:lstStyle/>
          <a:p>
            <a:r>
              <a:rPr lang="en-US"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C5CD69EA-DB71-8ABD-5DD8-F62CAEAE30C1}"/>
              </a:ext>
            </a:extLst>
          </p:cNvPr>
          <p:cNvSpPr>
            <a:spLocks noGrp="1"/>
          </p:cNvSpPr>
          <p:nvPr>
            <p:ph idx="1"/>
          </p:nvPr>
        </p:nvSpPr>
        <p:spPr/>
        <p:txBody>
          <a:bodyPr/>
          <a:lstStyle/>
          <a:p>
            <a:pPr>
              <a:lnSpc>
                <a:spcPct val="150000"/>
              </a:lnSpc>
              <a:buFont typeface="Wingdings" panose="05000000000000000000" pitchFamily="2" charset="2"/>
              <a:buChar char="v"/>
            </a:pPr>
            <a:r>
              <a:rPr lang="en-US" sz="1800" b="1" dirty="0">
                <a:solidFill>
                  <a:srgbClr val="333333"/>
                </a:solidFill>
                <a:effectLst/>
                <a:latin typeface="Montserrat" panose="020B0604020202020204" pitchFamily="2" charset="0"/>
                <a:ea typeface="Times New Roman" panose="02020603050405020304" pitchFamily="18" charset="0"/>
                <a:cs typeface="Times New Roman" panose="02020603050405020304" pitchFamily="18" charset="0"/>
              </a:rPr>
              <a:t> Building a IoT based projects gives the fast transformation of data and the user can access the data from anywhere in the world.</a:t>
            </a:r>
          </a:p>
          <a:p>
            <a:pPr>
              <a:lnSpc>
                <a:spcPct val="150000"/>
              </a:lnSpc>
              <a:buFont typeface="Wingdings" panose="05000000000000000000" pitchFamily="2" charset="2"/>
              <a:buChar char="v"/>
            </a:pPr>
            <a:r>
              <a:rPr lang="en-US" sz="1800" b="1" dirty="0">
                <a:solidFill>
                  <a:srgbClr val="333333"/>
                </a:solidFill>
                <a:effectLst/>
                <a:latin typeface="Montserrat" panose="020B0604020202020204" pitchFamily="2" charset="0"/>
                <a:ea typeface="Times New Roman" panose="02020603050405020304" pitchFamily="18" charset="0"/>
                <a:cs typeface="Times New Roman" panose="02020603050405020304" pitchFamily="18" charset="0"/>
              </a:rPr>
              <a:t>we have developed a IoT based smart notice board. The main objective of this project is develop a automatic , updated electronic notice board. </a:t>
            </a:r>
          </a:p>
          <a:p>
            <a:pPr>
              <a:lnSpc>
                <a:spcPct val="150000"/>
              </a:lnSpc>
              <a:buFont typeface="Wingdings" panose="05000000000000000000" pitchFamily="2" charset="2"/>
              <a:buChar char="v"/>
            </a:pPr>
            <a:r>
              <a:rPr lang="en-US" sz="1800" b="1" dirty="0">
                <a:solidFill>
                  <a:srgbClr val="333333"/>
                </a:solidFill>
                <a:effectLst/>
                <a:latin typeface="Montserrat" panose="020B0604020202020204" pitchFamily="2" charset="0"/>
                <a:ea typeface="Times New Roman" panose="02020603050405020304" pitchFamily="18" charset="0"/>
                <a:cs typeface="Times New Roman" panose="02020603050405020304" pitchFamily="18" charset="0"/>
              </a:rPr>
              <a:t>The user can write the data from anywhere in the world to the LCD. This will reduce the time to update the data as well as it will efficiently transfers the data’s to the end user.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1920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B409-12D9-5663-3B5E-48FDB46FD90A}"/>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6386FE5D-75B2-2A50-D70D-85C24EC5B43E}"/>
              </a:ext>
            </a:extLst>
          </p:cNvPr>
          <p:cNvSpPr>
            <a:spLocks noGrp="1"/>
          </p:cNvSpPr>
          <p:nvPr>
            <p:ph idx="1"/>
          </p:nvPr>
        </p:nvSpPr>
        <p:spPr/>
        <p:txBody>
          <a:bodyPr/>
          <a:lstStyle/>
          <a:p>
            <a:r>
              <a:rPr lang="en-US" b="1" i="0" dirty="0">
                <a:solidFill>
                  <a:srgbClr val="333333"/>
                </a:solidFill>
                <a:effectLst/>
                <a:latin typeface="Montserrat" panose="00000500000000000000" pitchFamily="2" charset="0"/>
              </a:rPr>
              <a:t>This smart notice board is available in many educational institutions, banks and public places</a:t>
            </a:r>
          </a:p>
          <a:p>
            <a:r>
              <a:rPr lang="en-US" b="1" i="0" dirty="0">
                <a:solidFill>
                  <a:srgbClr val="333333"/>
                </a:solidFill>
                <a:effectLst/>
                <a:latin typeface="Montserrat" panose="00000500000000000000" pitchFamily="2" charset="0"/>
              </a:rPr>
              <a:t>This is done by using a microcontroller and GSM. </a:t>
            </a:r>
          </a:p>
          <a:p>
            <a:r>
              <a:rPr lang="en-US" b="1" dirty="0">
                <a:solidFill>
                  <a:srgbClr val="333333"/>
                </a:solidFill>
                <a:latin typeface="Montserrat" panose="00000500000000000000" pitchFamily="2" charset="0"/>
              </a:rPr>
              <a:t>Through</a:t>
            </a:r>
            <a:r>
              <a:rPr lang="en-US" b="1" i="0" dirty="0">
                <a:solidFill>
                  <a:srgbClr val="333333"/>
                </a:solidFill>
                <a:effectLst/>
                <a:latin typeface="Montserrat" panose="00000500000000000000" pitchFamily="2" charset="0"/>
              </a:rPr>
              <a:t> sending a message , the user can get the data in LCD display. So, the existing system uses GSM based notice boards.</a:t>
            </a:r>
            <a:endParaRPr lang="en-US" dirty="0"/>
          </a:p>
        </p:txBody>
      </p:sp>
    </p:spTree>
    <p:extLst>
      <p:ext uri="{BB962C8B-B14F-4D97-AF65-F5344CB8AC3E}">
        <p14:creationId xmlns:p14="http://schemas.microsoft.com/office/powerpoint/2010/main" val="1422310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B4F53-59FE-E526-C70F-89F6F6BF0519}"/>
              </a:ext>
            </a:extLst>
          </p:cNvPr>
          <p:cNvSpPr>
            <a:spLocks noGrp="1"/>
          </p:cNvSpPr>
          <p:nvPr>
            <p:ph type="title"/>
          </p:nvPr>
        </p:nvSpPr>
        <p:spPr/>
        <p:txBody>
          <a:bodyPr/>
          <a:lstStyle/>
          <a:p>
            <a:r>
              <a:rPr lang="en-US" dirty="0">
                <a:latin typeface="Algerian" panose="04020705040A02060702" pitchFamily="82" charset="0"/>
              </a:rPr>
              <a:t>Components</a:t>
            </a:r>
          </a:p>
        </p:txBody>
      </p:sp>
      <p:graphicFrame>
        <p:nvGraphicFramePr>
          <p:cNvPr id="4" name="Table 4">
            <a:extLst>
              <a:ext uri="{FF2B5EF4-FFF2-40B4-BE49-F238E27FC236}">
                <a16:creationId xmlns:a16="http://schemas.microsoft.com/office/drawing/2014/main" id="{9ED76B8A-98D1-66A4-0C1B-F5D2E5FBB402}"/>
              </a:ext>
            </a:extLst>
          </p:cNvPr>
          <p:cNvGraphicFramePr>
            <a:graphicFrameLocks noGrp="1"/>
          </p:cNvGraphicFramePr>
          <p:nvPr>
            <p:ph idx="1"/>
            <p:extLst>
              <p:ext uri="{D42A27DB-BD31-4B8C-83A1-F6EECF244321}">
                <p14:modId xmlns:p14="http://schemas.microsoft.com/office/powerpoint/2010/main" val="2889255058"/>
              </p:ext>
            </p:extLst>
          </p:nvPr>
        </p:nvGraphicFramePr>
        <p:xfrm>
          <a:off x="1211752" y="1889980"/>
          <a:ext cx="8205787" cy="4455160"/>
        </p:xfrm>
        <a:graphic>
          <a:graphicData uri="http://schemas.openxmlformats.org/drawingml/2006/table">
            <a:tbl>
              <a:tblPr firstRow="1" bandRow="1">
                <a:tableStyleId>{74C1A8A3-306A-4EB7-A6B1-4F7E0EB9C5D6}</a:tableStyleId>
              </a:tblPr>
              <a:tblGrid>
                <a:gridCol w="772054">
                  <a:extLst>
                    <a:ext uri="{9D8B030D-6E8A-4147-A177-3AD203B41FA5}">
                      <a16:colId xmlns:a16="http://schemas.microsoft.com/office/drawing/2014/main" val="1390331988"/>
                    </a:ext>
                  </a:extLst>
                </a:gridCol>
                <a:gridCol w="1455194">
                  <a:extLst>
                    <a:ext uri="{9D8B030D-6E8A-4147-A177-3AD203B41FA5}">
                      <a16:colId xmlns:a16="http://schemas.microsoft.com/office/drawing/2014/main" val="2712359047"/>
                    </a:ext>
                  </a:extLst>
                </a:gridCol>
                <a:gridCol w="2799067">
                  <a:extLst>
                    <a:ext uri="{9D8B030D-6E8A-4147-A177-3AD203B41FA5}">
                      <a16:colId xmlns:a16="http://schemas.microsoft.com/office/drawing/2014/main" val="1231320538"/>
                    </a:ext>
                  </a:extLst>
                </a:gridCol>
                <a:gridCol w="3179472">
                  <a:extLst>
                    <a:ext uri="{9D8B030D-6E8A-4147-A177-3AD203B41FA5}">
                      <a16:colId xmlns:a16="http://schemas.microsoft.com/office/drawing/2014/main" val="3206598728"/>
                    </a:ext>
                  </a:extLst>
                </a:gridCol>
              </a:tblGrid>
              <a:tr h="370840">
                <a:tc>
                  <a:txBody>
                    <a:bodyPr/>
                    <a:lstStyle/>
                    <a:p>
                      <a:r>
                        <a:rPr lang="en-US" dirty="0"/>
                        <a:t>SNO</a:t>
                      </a:r>
                    </a:p>
                  </a:txBody>
                  <a:tcPr/>
                </a:tc>
                <a:tc>
                  <a:txBody>
                    <a:bodyPr/>
                    <a:lstStyle/>
                    <a:p>
                      <a:pPr algn="ctr"/>
                      <a:r>
                        <a:rPr lang="en-US" dirty="0"/>
                        <a:t>COMPONENTS</a:t>
                      </a:r>
                    </a:p>
                  </a:txBody>
                  <a:tcPr/>
                </a:tc>
                <a:tc>
                  <a:txBody>
                    <a:bodyPr/>
                    <a:lstStyle/>
                    <a:p>
                      <a:r>
                        <a:rPr lang="en-US" dirty="0"/>
                        <a:t>DESCRIPTION</a:t>
                      </a:r>
                    </a:p>
                  </a:txBody>
                  <a:tcPr/>
                </a:tc>
                <a:tc>
                  <a:txBody>
                    <a:bodyPr/>
                    <a:lstStyle/>
                    <a:p>
                      <a:r>
                        <a:rPr lang="en-US" dirty="0"/>
                        <a:t>QUANTITY</a:t>
                      </a:r>
                    </a:p>
                  </a:txBody>
                  <a:tcPr/>
                </a:tc>
                <a:extLst>
                  <a:ext uri="{0D108BD9-81ED-4DB2-BD59-A6C34878D82A}">
                    <a16:rowId xmlns:a16="http://schemas.microsoft.com/office/drawing/2014/main" val="3371522691"/>
                  </a:ext>
                </a:extLst>
              </a:tr>
              <a:tr h="370840">
                <a:tc>
                  <a:txBody>
                    <a:bodyPr/>
                    <a:lstStyle/>
                    <a:p>
                      <a:r>
                        <a:rPr lang="en-US" dirty="0"/>
                        <a:t>1</a:t>
                      </a:r>
                    </a:p>
                  </a:txBody>
                  <a:tcPr/>
                </a:tc>
                <a:tc>
                  <a:txBody>
                    <a:bodyPr/>
                    <a:lstStyle/>
                    <a:p>
                      <a:r>
                        <a:rPr lang="en-US" sz="1800" b="0" kern="1200" dirty="0">
                          <a:solidFill>
                            <a:schemeClr val="dk1"/>
                          </a:solidFill>
                          <a:effectLst/>
                        </a:rPr>
                        <a:t>               Node MCU</a:t>
                      </a:r>
                      <a:endParaRPr lang="en-US" dirty="0"/>
                    </a:p>
                  </a:txBody>
                  <a:tcPr/>
                </a:tc>
                <a:tc>
                  <a:txBody>
                    <a:bodyPr/>
                    <a:lstStyle/>
                    <a:p>
                      <a:r>
                        <a:rPr lang="en-US" sz="1800" b="0" kern="1200" dirty="0">
                          <a:solidFill>
                            <a:schemeClr val="dk1"/>
                          </a:solidFill>
                          <a:effectLst/>
                        </a:rPr>
                        <a:t>ESP8266-12E Board</a:t>
                      </a:r>
                      <a:endParaRPr lang="en-US" dirty="0"/>
                    </a:p>
                  </a:txBody>
                  <a:tcPr/>
                </a:tc>
                <a:tc>
                  <a:txBody>
                    <a:bodyPr/>
                    <a:lstStyle/>
                    <a:p>
                      <a:r>
                        <a:rPr lang="en-US" dirty="0"/>
                        <a:t>1</a:t>
                      </a:r>
                    </a:p>
                  </a:txBody>
                  <a:tcPr/>
                </a:tc>
                <a:extLst>
                  <a:ext uri="{0D108BD9-81ED-4DB2-BD59-A6C34878D82A}">
                    <a16:rowId xmlns:a16="http://schemas.microsoft.com/office/drawing/2014/main" val="237531361"/>
                  </a:ext>
                </a:extLst>
              </a:tr>
              <a:tr h="370840">
                <a:tc>
                  <a:txBody>
                    <a:bodyPr/>
                    <a:lstStyle/>
                    <a:p>
                      <a:r>
                        <a:rPr lang="en-US" dirty="0"/>
                        <a:t>2</a:t>
                      </a:r>
                    </a:p>
                  </a:txBody>
                  <a:tcPr/>
                </a:tc>
                <a:tc>
                  <a:txBody>
                    <a:bodyPr/>
                    <a:lstStyle/>
                    <a:p>
                      <a:r>
                        <a:rPr lang="en-US" sz="1800" b="0" kern="1200" dirty="0">
                          <a:solidFill>
                            <a:schemeClr val="dk1"/>
                          </a:solidFill>
                          <a:effectLst/>
                        </a:rPr>
                        <a:t> LCD Display</a:t>
                      </a:r>
                      <a:endParaRPr lang="en-US" dirty="0"/>
                    </a:p>
                  </a:txBody>
                  <a:tcPr/>
                </a:tc>
                <a:tc>
                  <a:txBody>
                    <a:bodyPr/>
                    <a:lstStyle/>
                    <a:p>
                      <a:r>
                        <a:rPr lang="en-US" sz="1800" b="0" kern="1200" dirty="0">
                          <a:solidFill>
                            <a:schemeClr val="dk1"/>
                          </a:solidFill>
                          <a:effectLst/>
                        </a:rPr>
                        <a:t>JHD162A 16X2 LCD Display</a:t>
                      </a:r>
                      <a:endParaRPr lang="en-US" dirty="0"/>
                    </a:p>
                  </a:txBody>
                  <a:tcPr/>
                </a:tc>
                <a:tc>
                  <a:txBody>
                    <a:bodyPr/>
                    <a:lstStyle/>
                    <a:p>
                      <a:r>
                        <a:rPr lang="en-US" dirty="0"/>
                        <a:t>1</a:t>
                      </a:r>
                    </a:p>
                  </a:txBody>
                  <a:tcPr/>
                </a:tc>
                <a:extLst>
                  <a:ext uri="{0D108BD9-81ED-4DB2-BD59-A6C34878D82A}">
                    <a16:rowId xmlns:a16="http://schemas.microsoft.com/office/drawing/2014/main" val="2690204924"/>
                  </a:ext>
                </a:extLst>
              </a:tr>
              <a:tr h="370840">
                <a:tc>
                  <a:txBody>
                    <a:bodyPr/>
                    <a:lstStyle/>
                    <a:p>
                      <a:r>
                        <a:rPr lang="en-US" dirty="0"/>
                        <a:t>3</a:t>
                      </a:r>
                    </a:p>
                  </a:txBody>
                  <a:tcPr/>
                </a:tc>
                <a:tc>
                  <a:txBody>
                    <a:bodyPr/>
                    <a:lstStyle/>
                    <a:p>
                      <a:r>
                        <a:rPr lang="en-US" sz="1800" b="0" kern="1200" dirty="0">
                          <a:solidFill>
                            <a:schemeClr val="dk1"/>
                          </a:solidFill>
                          <a:effectLst/>
                        </a:rPr>
                        <a:t>          Connecting Wires</a:t>
                      </a:r>
                      <a:endParaRPr lang="en-US" dirty="0"/>
                    </a:p>
                  </a:txBody>
                  <a:tcPr/>
                </a:tc>
                <a:tc>
                  <a:txBody>
                    <a:bodyPr/>
                    <a:lstStyle/>
                    <a:p>
                      <a:r>
                        <a:rPr lang="en-US" sz="1800" b="0" kern="1200" dirty="0">
                          <a:solidFill>
                            <a:schemeClr val="dk1"/>
                          </a:solidFill>
                          <a:effectLst/>
                        </a:rPr>
                        <a:t>Jumper Wires</a:t>
                      </a:r>
                      <a:endParaRPr lang="en-US" dirty="0"/>
                    </a:p>
                  </a:txBody>
                  <a:tcPr/>
                </a:tc>
                <a:tc>
                  <a:txBody>
                    <a:bodyPr/>
                    <a:lstStyle/>
                    <a:p>
                      <a:endParaRPr lang="en-US" dirty="0"/>
                    </a:p>
                  </a:txBody>
                  <a:tcPr/>
                </a:tc>
                <a:extLst>
                  <a:ext uri="{0D108BD9-81ED-4DB2-BD59-A6C34878D82A}">
                    <a16:rowId xmlns:a16="http://schemas.microsoft.com/office/drawing/2014/main" val="3816576787"/>
                  </a:ext>
                </a:extLst>
              </a:tr>
              <a:tr h="370840">
                <a:tc>
                  <a:txBody>
                    <a:bodyPr/>
                    <a:lstStyle/>
                    <a:p>
                      <a:r>
                        <a:rPr lang="en-US" dirty="0"/>
                        <a:t>4</a:t>
                      </a:r>
                    </a:p>
                  </a:txBody>
                  <a:tcPr/>
                </a:tc>
                <a:tc>
                  <a:txBody>
                    <a:bodyPr/>
                    <a:lstStyle/>
                    <a:p>
                      <a:r>
                        <a:rPr lang="en-US" sz="1800" b="0" kern="1200" dirty="0">
                          <a:solidFill>
                            <a:schemeClr val="dk1"/>
                          </a:solidFill>
                          <a:effectLst/>
                        </a:rPr>
                        <a:t>            Potentiometer</a:t>
                      </a:r>
                      <a:endParaRPr lang="en-US" dirty="0"/>
                    </a:p>
                  </a:txBody>
                  <a:tcPr/>
                </a:tc>
                <a:tc>
                  <a:txBody>
                    <a:bodyPr/>
                    <a:lstStyle/>
                    <a:p>
                      <a:r>
                        <a:rPr lang="en-US" sz="1800" b="0" kern="1200" dirty="0">
                          <a:solidFill>
                            <a:schemeClr val="dk1"/>
                          </a:solidFill>
                          <a:effectLst/>
                        </a:rPr>
                        <a:t>10K</a:t>
                      </a:r>
                      <a:endParaRPr lang="en-US" dirty="0"/>
                    </a:p>
                  </a:txBody>
                  <a:tcPr/>
                </a:tc>
                <a:tc>
                  <a:txBody>
                    <a:bodyPr/>
                    <a:lstStyle/>
                    <a:p>
                      <a:r>
                        <a:rPr lang="en-US" dirty="0"/>
                        <a:t>1</a:t>
                      </a:r>
                    </a:p>
                  </a:txBody>
                  <a:tcPr/>
                </a:tc>
                <a:extLst>
                  <a:ext uri="{0D108BD9-81ED-4DB2-BD59-A6C34878D82A}">
                    <a16:rowId xmlns:a16="http://schemas.microsoft.com/office/drawing/2014/main" val="68873103"/>
                  </a:ext>
                </a:extLst>
              </a:tr>
              <a:tr h="370840">
                <a:tc>
                  <a:txBody>
                    <a:bodyPr/>
                    <a:lstStyle/>
                    <a:p>
                      <a:r>
                        <a:rPr lang="en-US" dirty="0"/>
                        <a:t>5</a:t>
                      </a:r>
                    </a:p>
                  </a:txBody>
                  <a:tcPr/>
                </a:tc>
                <a:tc>
                  <a:txBody>
                    <a:bodyPr/>
                    <a:lstStyle/>
                    <a:p>
                      <a:pPr algn="l" fontAlgn="t"/>
                      <a:r>
                        <a:rPr lang="en-US" dirty="0">
                          <a:effectLst/>
                        </a:rPr>
                        <a:t>      Breadboard</a:t>
                      </a:r>
                    </a:p>
                    <a:p>
                      <a:pPr algn="l" fontAlgn="t"/>
                      <a:r>
                        <a:rPr lang="en-US" dirty="0">
                          <a:effectLst/>
                        </a:rPr>
                        <a:t>and resistor</a:t>
                      </a:r>
                    </a:p>
                    <a:p>
                      <a:pPr algn="l" fontAlgn="t"/>
                      <a:endParaRPr lang="en-US" dirty="0">
                        <a:effectLst/>
                      </a:endParaRPr>
                    </a:p>
                  </a:txBody>
                  <a:tcPr marL="76200" marR="76200" marT="76200" marB="76200"/>
                </a:tc>
                <a:tc>
                  <a:txBody>
                    <a:bodyPr/>
                    <a:lstStyle/>
                    <a:p>
                      <a:r>
                        <a:rPr lang="en-US" dirty="0"/>
                        <a:t>-</a:t>
                      </a:r>
                    </a:p>
                  </a:txBody>
                  <a:tcPr/>
                </a:tc>
                <a:tc>
                  <a:txBody>
                    <a:bodyPr/>
                    <a:lstStyle/>
                    <a:p>
                      <a:r>
                        <a:rPr lang="en-US" dirty="0"/>
                        <a:t>1</a:t>
                      </a:r>
                    </a:p>
                  </a:txBody>
                  <a:tcPr/>
                </a:tc>
                <a:extLst>
                  <a:ext uri="{0D108BD9-81ED-4DB2-BD59-A6C34878D82A}">
                    <a16:rowId xmlns:a16="http://schemas.microsoft.com/office/drawing/2014/main" val="3292098038"/>
                  </a:ext>
                </a:extLst>
              </a:tr>
            </a:tbl>
          </a:graphicData>
        </a:graphic>
      </p:graphicFrame>
    </p:spTree>
    <p:extLst>
      <p:ext uri="{BB962C8B-B14F-4D97-AF65-F5344CB8AC3E}">
        <p14:creationId xmlns:p14="http://schemas.microsoft.com/office/powerpoint/2010/main" val="2236020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B193-BF20-2927-8D1C-2DB3C76F34B3}"/>
              </a:ext>
            </a:extLst>
          </p:cNvPr>
          <p:cNvSpPr>
            <a:spLocks noGrp="1"/>
          </p:cNvSpPr>
          <p:nvPr>
            <p:ph type="title"/>
          </p:nvPr>
        </p:nvSpPr>
        <p:spPr>
          <a:xfrm>
            <a:off x="1141413" y="618518"/>
            <a:ext cx="6275753" cy="1478570"/>
          </a:xfrm>
        </p:spPr>
        <p:txBody>
          <a:bodyPr/>
          <a:lstStyle/>
          <a:p>
            <a:r>
              <a:rPr lang="en-US" dirty="0">
                <a:latin typeface="Algerian" panose="04020705040A02060702" pitchFamily="82" charset="0"/>
              </a:rPr>
              <a:t>Node </a:t>
            </a:r>
            <a:r>
              <a:rPr lang="en-US" dirty="0" err="1">
                <a:latin typeface="Algerian" panose="04020705040A02060702" pitchFamily="82" charset="0"/>
              </a:rPr>
              <a:t>mcu</a:t>
            </a:r>
            <a:endParaRPr lang="en-US" dirty="0">
              <a:latin typeface="Algerian" panose="04020705040A02060702" pitchFamily="82" charset="0"/>
            </a:endParaRPr>
          </a:p>
        </p:txBody>
      </p:sp>
      <p:pic>
        <p:nvPicPr>
          <p:cNvPr id="5" name="Content Placeholder 4">
            <a:extLst>
              <a:ext uri="{FF2B5EF4-FFF2-40B4-BE49-F238E27FC236}">
                <a16:creationId xmlns:a16="http://schemas.microsoft.com/office/drawing/2014/main" id="{E33C4370-B514-0B8A-4735-142D547D43B2}"/>
              </a:ext>
            </a:extLst>
          </p:cNvPr>
          <p:cNvPicPr>
            <a:picLocks noGrp="1" noChangeAspect="1"/>
          </p:cNvPicPr>
          <p:nvPr>
            <p:ph idx="1"/>
          </p:nvPr>
        </p:nvPicPr>
        <p:blipFill>
          <a:blip r:embed="rId2"/>
          <a:stretch>
            <a:fillRect/>
          </a:stretch>
        </p:blipFill>
        <p:spPr>
          <a:xfrm>
            <a:off x="7475110" y="1956411"/>
            <a:ext cx="3694112" cy="3694112"/>
          </a:xfrm>
        </p:spPr>
      </p:pic>
      <p:sp>
        <p:nvSpPr>
          <p:cNvPr id="7" name="TextBox 6">
            <a:extLst>
              <a:ext uri="{FF2B5EF4-FFF2-40B4-BE49-F238E27FC236}">
                <a16:creationId xmlns:a16="http://schemas.microsoft.com/office/drawing/2014/main" id="{80A56E10-A883-DD45-54F1-029DCCAD0A35}"/>
              </a:ext>
            </a:extLst>
          </p:cNvPr>
          <p:cNvSpPr txBox="1"/>
          <p:nvPr/>
        </p:nvSpPr>
        <p:spPr>
          <a:xfrm>
            <a:off x="601785" y="2603138"/>
            <a:ext cx="6275753" cy="2031325"/>
          </a:xfrm>
          <a:prstGeom prst="rect">
            <a:avLst/>
          </a:prstGeom>
          <a:noFill/>
        </p:spPr>
        <p:txBody>
          <a:bodyPr wrap="square">
            <a:spAutoFit/>
          </a:bodyPr>
          <a:lstStyle/>
          <a:p>
            <a:pPr marL="285750" indent="-285750">
              <a:buFont typeface="Wingdings" panose="05000000000000000000" pitchFamily="2" charset="2"/>
              <a:buChar char="v"/>
            </a:pPr>
            <a:r>
              <a:rPr lang="en-US" b="1" i="0" dirty="0">
                <a:solidFill>
                  <a:srgbClr val="202124"/>
                </a:solidFill>
                <a:effectLst/>
                <a:latin typeface="arial" panose="020B0604020202020204" pitchFamily="34" charset="0"/>
              </a:rPr>
              <a:t>The NodeMCU is a popular development board based on the ESP8266</a:t>
            </a:r>
            <a:r>
              <a:rPr lang="en-US" b="0" i="0" dirty="0">
                <a:solidFill>
                  <a:srgbClr val="202124"/>
                </a:solidFill>
                <a:effectLst/>
                <a:latin typeface="arial" panose="020B0604020202020204" pitchFamily="34" charset="0"/>
              </a:rPr>
              <a:t>.</a:t>
            </a:r>
          </a:p>
          <a:p>
            <a:pPr marL="285750" indent="-285750">
              <a:buFont typeface="Wingdings" panose="05000000000000000000" pitchFamily="2" charset="2"/>
              <a:buChar char="v"/>
            </a:pPr>
            <a:r>
              <a:rPr lang="en-US" dirty="0">
                <a:solidFill>
                  <a:srgbClr val="202124"/>
                </a:solidFill>
                <a:latin typeface="arial" panose="020B0604020202020204" pitchFamily="34" charset="0"/>
              </a:rPr>
              <a:t>I</a:t>
            </a:r>
            <a:r>
              <a:rPr lang="en-US" b="0" i="0" dirty="0">
                <a:solidFill>
                  <a:srgbClr val="202124"/>
                </a:solidFill>
                <a:effectLst/>
                <a:latin typeface="arial" panose="020B0604020202020204" pitchFamily="34" charset="0"/>
              </a:rPr>
              <a:t>t easy for you to test and develop projects for the ESP8266.</a:t>
            </a:r>
          </a:p>
          <a:p>
            <a:pPr marL="285750" indent="-285750">
              <a:buFont typeface="Wingdings" panose="05000000000000000000" pitchFamily="2" charset="2"/>
              <a:buChar char="v"/>
            </a:pPr>
            <a:r>
              <a:rPr lang="en-US" b="1" i="0" dirty="0">
                <a:solidFill>
                  <a:srgbClr val="202124"/>
                </a:solidFill>
                <a:effectLst/>
                <a:latin typeface="arial" panose="020B0604020202020204" pitchFamily="34" charset="0"/>
              </a:rPr>
              <a:t>NodeMCU is a microcontroller development board with Wi-Fi capability.</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It uses an ESP8266 microcontroller chip.</a:t>
            </a:r>
            <a:endParaRPr lang="en-US" dirty="0"/>
          </a:p>
        </p:txBody>
      </p:sp>
    </p:spTree>
    <p:extLst>
      <p:ext uri="{BB962C8B-B14F-4D97-AF65-F5344CB8AC3E}">
        <p14:creationId xmlns:p14="http://schemas.microsoft.com/office/powerpoint/2010/main" val="90647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1293-E5A1-4F2E-2544-15D36010373B}"/>
              </a:ext>
            </a:extLst>
          </p:cNvPr>
          <p:cNvSpPr>
            <a:spLocks noGrp="1"/>
          </p:cNvSpPr>
          <p:nvPr>
            <p:ph type="title"/>
          </p:nvPr>
        </p:nvSpPr>
        <p:spPr/>
        <p:txBody>
          <a:bodyPr/>
          <a:lstStyle/>
          <a:p>
            <a:r>
              <a:rPr lang="en-US" dirty="0">
                <a:latin typeface="Algerian" panose="04020705040A02060702" pitchFamily="82" charset="0"/>
              </a:rPr>
              <a:t>                       circuit diagram</a:t>
            </a:r>
          </a:p>
        </p:txBody>
      </p:sp>
      <p:pic>
        <p:nvPicPr>
          <p:cNvPr id="5" name="Content Placeholder 4">
            <a:extLst>
              <a:ext uri="{FF2B5EF4-FFF2-40B4-BE49-F238E27FC236}">
                <a16:creationId xmlns:a16="http://schemas.microsoft.com/office/drawing/2014/main" id="{AB124B44-3DBF-5707-0D6E-8A37A4D6739A}"/>
              </a:ext>
            </a:extLst>
          </p:cNvPr>
          <p:cNvPicPr>
            <a:picLocks noGrp="1" noChangeAspect="1"/>
          </p:cNvPicPr>
          <p:nvPr>
            <p:ph idx="1"/>
          </p:nvPr>
        </p:nvPicPr>
        <p:blipFill>
          <a:blip r:embed="rId2"/>
          <a:stretch>
            <a:fillRect/>
          </a:stretch>
        </p:blipFill>
        <p:spPr>
          <a:xfrm>
            <a:off x="1208377" y="2328984"/>
            <a:ext cx="8959271" cy="3454400"/>
          </a:xfrm>
        </p:spPr>
      </p:pic>
    </p:spTree>
    <p:extLst>
      <p:ext uri="{BB962C8B-B14F-4D97-AF65-F5344CB8AC3E}">
        <p14:creationId xmlns:p14="http://schemas.microsoft.com/office/powerpoint/2010/main" val="659362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5CA6A-F377-7109-FC13-3E9176C43937}"/>
              </a:ext>
            </a:extLst>
          </p:cNvPr>
          <p:cNvSpPr>
            <a:spLocks noGrp="1"/>
          </p:cNvSpPr>
          <p:nvPr>
            <p:ph type="title"/>
          </p:nvPr>
        </p:nvSpPr>
        <p:spPr/>
        <p:txBody>
          <a:bodyPr/>
          <a:lstStyle/>
          <a:p>
            <a:r>
              <a:rPr lang="en-US" dirty="0">
                <a:latin typeface="Algerian" panose="04020705040A02060702" pitchFamily="82" charset="0"/>
              </a:rPr>
              <a:t>Connections:</a:t>
            </a:r>
          </a:p>
        </p:txBody>
      </p:sp>
      <p:sp>
        <p:nvSpPr>
          <p:cNvPr id="3" name="Content Placeholder 2">
            <a:extLst>
              <a:ext uri="{FF2B5EF4-FFF2-40B4-BE49-F238E27FC236}">
                <a16:creationId xmlns:a16="http://schemas.microsoft.com/office/drawing/2014/main" id="{59E348EA-7CD6-0B36-AD69-A5443F32BD83}"/>
              </a:ext>
            </a:extLst>
          </p:cNvPr>
          <p:cNvSpPr>
            <a:spLocks noGrp="1"/>
          </p:cNvSpPr>
          <p:nvPr>
            <p:ph idx="1"/>
          </p:nvPr>
        </p:nvSpPr>
        <p:spPr/>
        <p:txBody>
          <a:bodyPr/>
          <a:lstStyle/>
          <a:p>
            <a:r>
              <a:rPr lang="en-US" b="0" i="0" dirty="0">
                <a:solidFill>
                  <a:srgbClr val="000000"/>
                </a:solidFill>
                <a:effectLst/>
                <a:latin typeface="-apple-system"/>
              </a:rPr>
              <a:t>We need following connections between NodeMCU &amp; LCD Display.</a:t>
            </a:r>
            <a:br>
              <a:rPr lang="en-US" dirty="0"/>
            </a:br>
            <a:r>
              <a:rPr lang="en-US" b="0" i="0" dirty="0">
                <a:solidFill>
                  <a:srgbClr val="000000"/>
                </a:solidFill>
                <a:effectLst/>
                <a:latin typeface="-apple-system"/>
              </a:rPr>
              <a:t>RS pin of LCD — D0 pin of NodeMCU</a:t>
            </a:r>
            <a:br>
              <a:rPr lang="en-US" dirty="0"/>
            </a:br>
            <a:r>
              <a:rPr lang="en-US" b="0" i="0" dirty="0">
                <a:solidFill>
                  <a:srgbClr val="000000"/>
                </a:solidFill>
                <a:effectLst/>
                <a:latin typeface="-apple-system"/>
              </a:rPr>
              <a:t>EN pin of LCD — D1 pin of NodeMCU</a:t>
            </a:r>
            <a:br>
              <a:rPr lang="en-US" dirty="0"/>
            </a:br>
            <a:r>
              <a:rPr lang="en-US" b="0" i="0" dirty="0">
                <a:solidFill>
                  <a:srgbClr val="000000"/>
                </a:solidFill>
                <a:effectLst/>
                <a:latin typeface="-apple-system"/>
              </a:rPr>
              <a:t>D4 pin of LCD — D2 pin of NodeMCU</a:t>
            </a:r>
            <a:br>
              <a:rPr lang="en-US" dirty="0"/>
            </a:br>
            <a:r>
              <a:rPr lang="en-US" b="0" i="0" dirty="0">
                <a:solidFill>
                  <a:srgbClr val="000000"/>
                </a:solidFill>
                <a:effectLst/>
                <a:latin typeface="-apple-system"/>
              </a:rPr>
              <a:t>D5 pin of LCD — D3 pin of NodeMCU</a:t>
            </a:r>
            <a:br>
              <a:rPr lang="en-US" dirty="0"/>
            </a:br>
            <a:r>
              <a:rPr lang="en-US" b="0" i="0" dirty="0">
                <a:solidFill>
                  <a:srgbClr val="000000"/>
                </a:solidFill>
                <a:effectLst/>
                <a:latin typeface="-apple-system"/>
              </a:rPr>
              <a:t>D6 pin of LCD — D4 pin of NodeMCU</a:t>
            </a:r>
            <a:br>
              <a:rPr lang="en-US" dirty="0"/>
            </a:br>
            <a:r>
              <a:rPr lang="en-US" b="0" i="0" dirty="0">
                <a:solidFill>
                  <a:srgbClr val="000000"/>
                </a:solidFill>
                <a:effectLst/>
                <a:latin typeface="-apple-system"/>
              </a:rPr>
              <a:t>D7 pin of LCD — D5 pin of NodeMCU</a:t>
            </a:r>
            <a:endParaRPr lang="en-US" dirty="0"/>
          </a:p>
        </p:txBody>
      </p:sp>
    </p:spTree>
    <p:extLst>
      <p:ext uri="{BB962C8B-B14F-4D97-AF65-F5344CB8AC3E}">
        <p14:creationId xmlns:p14="http://schemas.microsoft.com/office/powerpoint/2010/main" val="237891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7D7C-E30B-9B29-E337-32D3F006829B}"/>
              </a:ext>
            </a:extLst>
          </p:cNvPr>
          <p:cNvSpPr>
            <a:spLocks noGrp="1"/>
          </p:cNvSpPr>
          <p:nvPr>
            <p:ph type="title"/>
          </p:nvPr>
        </p:nvSpPr>
        <p:spPr/>
        <p:txBody>
          <a:bodyPr/>
          <a:lstStyle/>
          <a:p>
            <a:r>
              <a:rPr lang="en-US" dirty="0"/>
              <a:t>                               </a:t>
            </a:r>
            <a:r>
              <a:rPr lang="en-US" dirty="0">
                <a:latin typeface="Algerian" panose="04020705040A02060702" pitchFamily="82" charset="0"/>
              </a:rPr>
              <a:t>output</a:t>
            </a:r>
          </a:p>
        </p:txBody>
      </p:sp>
      <p:pic>
        <p:nvPicPr>
          <p:cNvPr id="9" name="Content Placeholder 8">
            <a:extLst>
              <a:ext uri="{FF2B5EF4-FFF2-40B4-BE49-F238E27FC236}">
                <a16:creationId xmlns:a16="http://schemas.microsoft.com/office/drawing/2014/main" id="{DD4D9005-3F20-802E-98EC-669B4987CBC3}"/>
              </a:ext>
            </a:extLst>
          </p:cNvPr>
          <p:cNvPicPr>
            <a:picLocks noGrp="1" noChangeAspect="1"/>
          </p:cNvPicPr>
          <p:nvPr>
            <p:ph idx="1"/>
          </p:nvPr>
        </p:nvPicPr>
        <p:blipFill>
          <a:blip r:embed="rId2"/>
          <a:stretch>
            <a:fillRect/>
          </a:stretch>
        </p:blipFill>
        <p:spPr>
          <a:xfrm>
            <a:off x="825082" y="2305538"/>
            <a:ext cx="4747287" cy="3509108"/>
          </a:xfrm>
        </p:spPr>
      </p:pic>
      <p:pic>
        <p:nvPicPr>
          <p:cNvPr id="11" name="Picture 10">
            <a:extLst>
              <a:ext uri="{FF2B5EF4-FFF2-40B4-BE49-F238E27FC236}">
                <a16:creationId xmlns:a16="http://schemas.microsoft.com/office/drawing/2014/main" id="{A6205F75-3D1D-896D-A718-C526C549B55A}"/>
              </a:ext>
            </a:extLst>
          </p:cNvPr>
          <p:cNvPicPr>
            <a:picLocks noChangeAspect="1"/>
          </p:cNvPicPr>
          <p:nvPr/>
        </p:nvPicPr>
        <p:blipFill>
          <a:blip r:embed="rId3"/>
          <a:stretch>
            <a:fillRect/>
          </a:stretch>
        </p:blipFill>
        <p:spPr>
          <a:xfrm>
            <a:off x="6094412" y="2305538"/>
            <a:ext cx="5384067" cy="3509108"/>
          </a:xfrm>
          <a:prstGeom prst="rect">
            <a:avLst/>
          </a:prstGeom>
        </p:spPr>
      </p:pic>
    </p:spTree>
    <p:extLst>
      <p:ext uri="{BB962C8B-B14F-4D97-AF65-F5344CB8AC3E}">
        <p14:creationId xmlns:p14="http://schemas.microsoft.com/office/powerpoint/2010/main" val="753464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200</TotalTime>
  <Words>376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Algerian</vt:lpstr>
      <vt:lpstr>-apple-system</vt:lpstr>
      <vt:lpstr>Arial</vt:lpstr>
      <vt:lpstr>Arial</vt:lpstr>
      <vt:lpstr>Calibri</vt:lpstr>
      <vt:lpstr>Montserrat</vt:lpstr>
      <vt:lpstr>Tw Cen MT</vt:lpstr>
      <vt:lpstr>Wingdings</vt:lpstr>
      <vt:lpstr>Circuit</vt:lpstr>
      <vt:lpstr>SMART NOTICE BOARD</vt:lpstr>
      <vt:lpstr>Agenda</vt:lpstr>
      <vt:lpstr>Abstract</vt:lpstr>
      <vt:lpstr>Introduction</vt:lpstr>
      <vt:lpstr>Components</vt:lpstr>
      <vt:lpstr>Node mcu</vt:lpstr>
      <vt:lpstr>                       circuit diagram</vt:lpstr>
      <vt:lpstr>Connections:</vt:lpstr>
      <vt:lpstr>                               output</vt:lpstr>
      <vt:lpstr>advantages</vt:lpstr>
      <vt:lpstr>disadvantages</vt:lpstr>
      <vt:lpstr>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NOTICE BOARD</dc:title>
  <dc:creator>nandhini</dc:creator>
  <cp:lastModifiedBy>nandhini</cp:lastModifiedBy>
  <cp:revision>15</cp:revision>
  <dcterms:created xsi:type="dcterms:W3CDTF">2022-05-17T16:48:26Z</dcterms:created>
  <dcterms:modified xsi:type="dcterms:W3CDTF">2022-05-19T16:50:09Z</dcterms:modified>
</cp:coreProperties>
</file>