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98" r:id="rId5"/>
    <p:sldId id="300" r:id="rId6"/>
    <p:sldId id="301" r:id="rId7"/>
    <p:sldId id="302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3" d="100"/>
          <a:sy n="93" d="100"/>
        </p:scale>
        <p:origin x="8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8A66B-0E4E-43CF-AC25-E1F5C9480790}" type="datetime1">
              <a:rPr lang="ko-KR" altLang="en-US" smtClean="0">
                <a:latin typeface="+mj-lt"/>
              </a:rPr>
              <a:t>2023-11-12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87B52-5972-46E8-9E70-25E60BD3C3B3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34264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46F79D57-BC44-4965-82C0-A50C4CBDD07F}" type="datetime1">
              <a:rPr lang="ko-KR" altLang="en-US" smtClean="0"/>
              <a:pPr/>
              <a:t>2023-11-12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7475197-EF76-48B8-96B8-921BFA77342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475197-EF76-48B8-96B8-921BFA77342C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05725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18938-5127-48A7-ADEF-D7331CE3B950}" type="datetime1">
              <a:rPr lang="ko-KR" altLang="en-US" noProof="0" smtClean="0"/>
              <a:t>2023-11-12</a:t>
            </a:fld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F691F6-DFD4-495C-9464-E0A8BC8F3435}" type="datetime1">
              <a:rPr lang="ko-KR" altLang="en-US" noProof="0" smtClean="0"/>
              <a:t>2023-11-12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A9843-C397-4C77-A926-B3EB33000078}" type="datetime1">
              <a:rPr lang="ko-KR" altLang="en-US" noProof="0" smtClean="0"/>
              <a:t>2023-11-12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3D6FF6-8A55-4513-9B8C-EA23816299A7}" type="datetime1">
              <a:rPr lang="ko-KR" altLang="en-US" noProof="0" smtClean="0"/>
              <a:t>2023-11-12</a:t>
            </a:fld>
            <a:endParaRPr lang="ko-KR" altLang="en-US" noProof="0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4A61B5-C08F-4E21-84BD-F0A1B2E2EA9D}" type="datetime1">
              <a:rPr lang="ko-KR" altLang="en-US" noProof="0" smtClean="0"/>
              <a:t>2023-11-12</a:t>
            </a:fld>
            <a:endParaRPr lang="ko-KR" altLang="en-US" noProof="0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1038AB-1806-46B7-BA1C-7F2E76DF4C3D}" type="datetime1">
              <a:rPr lang="ko-KR" altLang="en-US" noProof="0" smtClean="0"/>
              <a:t>2023-11-12</a:t>
            </a:fld>
            <a:endParaRPr lang="ko-KR" altLang="en-US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915F4-39BC-4131-9666-D2A49555ABB7}" type="datetime1">
              <a:rPr lang="ko-KR" altLang="en-US" noProof="0" smtClean="0"/>
              <a:t>2023-11-12</a:t>
            </a:fld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83BF251-AEA9-41C4-BB30-20BBEEEF1165}" type="datetime1">
              <a:rPr lang="ko-KR" altLang="en-US" noProof="0" smtClean="0"/>
              <a:t>2023-11-12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8B8B15FF-F4B9-402C-900A-C1405E9D73C3}" type="datetime1">
              <a:rPr lang="ko-KR" altLang="en-US" noProof="0" smtClean="0"/>
              <a:t>2023-11-12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58107BD-446F-4DE6-868D-15D2DA23EB43}" type="datetime1">
              <a:rPr lang="ko-KR" altLang="en-US" noProof="0" smtClean="0"/>
              <a:t>2023-11-12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4" name="그림 3" descr="연필이 위에 놓여진 종이 한 장의 클로즈업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en-US" altLang="ko-KR" sz="4400" dirty="0">
                <a:solidFill>
                  <a:schemeClr val="tx1"/>
                </a:solidFill>
                <a:latin typeface="+mj-ea"/>
              </a:rPr>
              <a:t>2DGP</a:t>
            </a:r>
            <a:br>
              <a:rPr lang="en-US" altLang="ko-KR" sz="4400" dirty="0">
                <a:solidFill>
                  <a:schemeClr val="tx1"/>
                </a:solidFill>
                <a:latin typeface="+mj-ea"/>
              </a:rPr>
            </a:br>
            <a:r>
              <a:rPr lang="en-US" altLang="ko-KR" sz="4400" dirty="0">
                <a:solidFill>
                  <a:schemeClr val="tx1"/>
                </a:solidFill>
                <a:latin typeface="+mj-ea"/>
              </a:rPr>
              <a:t>project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ko-KR" altLang="en-US" sz="1600" dirty="0">
                <a:latin typeface="+mj-ea"/>
                <a:ea typeface="+mj-ea"/>
              </a:rPr>
              <a:t>김연종</a:t>
            </a:r>
            <a:endParaRPr lang="en-US" altLang="ko-KR" sz="1600" dirty="0">
              <a:latin typeface="+mj-ea"/>
              <a:ea typeface="+mj-ea"/>
            </a:endParaRPr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dirty="0">
                <a:latin typeface="+mj-ea"/>
              </a:rPr>
              <a:t>개발 진행 상황</a:t>
            </a:r>
            <a:endParaRPr lang="en-US" altLang="ko-KR" dirty="0">
              <a:latin typeface="+mj-ea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155828"/>
              </p:ext>
            </p:extLst>
          </p:nvPr>
        </p:nvGraphicFramePr>
        <p:xfrm>
          <a:off x="1072529" y="2064350"/>
          <a:ext cx="10052671" cy="328454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08871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584774">
                <a:tc>
                  <a:txBody>
                    <a:bodyPr/>
                    <a:lstStyle/>
                    <a:p>
                      <a:pPr rtl="0"/>
                      <a:r>
                        <a:rPr lang="en-US" altLang="ko-KR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824959">
                <a:tc>
                  <a:txBody>
                    <a:bodyPr/>
                    <a:lstStyle/>
                    <a:p>
                      <a:pPr rtl="0"/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캐릭터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검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무대 리소스 탐색</a:t>
                      </a:r>
                      <a:endParaRPr lang="en-US" altLang="ko-KR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부족한 리소스 제작 및 게임 기본 틀 생성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캐릭터 객체 생성 및 테스트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검 객체 생성 및 테스트</a:t>
                      </a: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1011769">
                <a:tc>
                  <a:txBody>
                    <a:bodyPr/>
                    <a:lstStyle/>
                    <a:p>
                      <a:pPr rtl="0"/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경기장 바닥 탐색완료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rtl="0"/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탐색 캐릭터의 크기가 불규칙해 수정 필요</a:t>
                      </a:r>
                      <a:endParaRPr lang="en-US" altLang="ko-KR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/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프레임워크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게임월드 등의 기본엔진 탑재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rtl="0"/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일시정지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라운드 단위의 구성 미완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좌우 이동과 기본적인 공격 수행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공격 중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L, R </a:t>
                      </a:r>
                      <a:r>
                        <a:rPr lang="ko-KR" altLang="en-US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키다운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시 버그발생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캐릭터를 따라 움직이며 공격이 잠시 위치 변경</a:t>
                      </a:r>
                      <a:endParaRPr lang="en-US" altLang="ko-KR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/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 중 </a:t>
                      </a:r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L, R </a:t>
                      </a:r>
                      <a:r>
                        <a:rPr lang="ko-KR" altLang="en-US" sz="1400" cap="none" spc="0" noProof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키다운</a:t>
                      </a:r>
                      <a:r>
                        <a:rPr lang="ko-KR" altLang="en-US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 버그발생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518900">
                <a:tc>
                  <a:txBody>
                    <a:bodyPr/>
                    <a:lstStyle/>
                    <a:p>
                      <a:pPr rtl="0"/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30%</a:t>
                      </a:r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400" cap="none" spc="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60%</a:t>
                      </a:r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400" cap="none" spc="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30%</a:t>
                      </a:r>
                      <a:endParaRPr lang="ko-KR" altLang="en-US" sz="1400" cap="none" spc="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56D61-31D9-8868-0CA3-3BB7E532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수정사항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A4B99-3369-A69A-375F-EAD3C3C7E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규칙 세분화</a:t>
            </a:r>
            <a:endParaRPr lang="en-US" altLang="ko-KR" dirty="0"/>
          </a:p>
          <a:p>
            <a:pPr marL="201168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펜싱 </a:t>
            </a:r>
            <a:r>
              <a:rPr lang="en-US" altLang="ko-KR" dirty="0"/>
              <a:t>– </a:t>
            </a:r>
            <a:r>
              <a:rPr lang="ko-KR" altLang="en-US" dirty="0" err="1"/>
              <a:t>에페의</a:t>
            </a:r>
            <a:r>
              <a:rPr lang="ko-KR" altLang="en-US" dirty="0"/>
              <a:t> 규칙을 따름</a:t>
            </a:r>
            <a:r>
              <a:rPr lang="en-US" altLang="ko-KR" dirty="0"/>
              <a:t>.</a:t>
            </a:r>
          </a:p>
          <a:p>
            <a:pPr marL="201168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점수는 </a:t>
            </a:r>
            <a:r>
              <a:rPr lang="en-US" altLang="ko-KR" dirty="0"/>
              <a:t>15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시간은 </a:t>
            </a:r>
            <a:r>
              <a:rPr lang="ko-KR" altLang="en-US" dirty="0" err="1"/>
              <a:t>바우트</a:t>
            </a:r>
            <a:r>
              <a:rPr lang="en-US" altLang="ko-KR" dirty="0"/>
              <a:t>(</a:t>
            </a:r>
            <a:r>
              <a:rPr lang="ko-KR" altLang="en-US" dirty="0"/>
              <a:t>라운드</a:t>
            </a:r>
            <a:r>
              <a:rPr lang="en-US" altLang="ko-KR" dirty="0"/>
              <a:t>)</a:t>
            </a:r>
            <a:r>
              <a:rPr lang="ko-KR" altLang="en-US" dirty="0"/>
              <a:t>당 </a:t>
            </a:r>
            <a:r>
              <a:rPr lang="en-US" altLang="ko-KR" dirty="0"/>
              <a:t>3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 err="1"/>
              <a:t>바우트</a:t>
            </a:r>
            <a:endParaRPr lang="en-US" altLang="ko-KR" dirty="0"/>
          </a:p>
          <a:p>
            <a:pPr marL="201168" lvl="1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동시타</a:t>
            </a:r>
            <a:r>
              <a:rPr lang="ko-KR" altLang="en-US" dirty="0"/>
              <a:t> 기준 </a:t>
            </a:r>
            <a:r>
              <a:rPr lang="en-US" altLang="ko-KR" dirty="0"/>
              <a:t>0.04s</a:t>
            </a:r>
          </a:p>
          <a:p>
            <a:pPr marL="201168" lvl="1" indent="0">
              <a:buNone/>
            </a:pPr>
            <a:endParaRPr lang="en-US" altLang="ko-KR" dirty="0"/>
          </a:p>
          <a:p>
            <a:pPr marL="201168" lvl="1" indent="0">
              <a:buNone/>
            </a:pPr>
            <a:r>
              <a:rPr lang="ko-KR" altLang="en-US" dirty="0"/>
              <a:t>공격의 간소화</a:t>
            </a:r>
            <a:endParaRPr lang="en-US" altLang="ko-KR" dirty="0"/>
          </a:p>
          <a:p>
            <a:pPr marL="201168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상</a:t>
            </a:r>
            <a:r>
              <a:rPr lang="en-US" altLang="ko-KR" dirty="0"/>
              <a:t>, </a:t>
            </a:r>
            <a:r>
              <a:rPr lang="ko-KR" altLang="en-US" dirty="0"/>
              <a:t>중</a:t>
            </a:r>
            <a:r>
              <a:rPr lang="en-US" altLang="ko-KR" dirty="0"/>
              <a:t>, </a:t>
            </a:r>
            <a:r>
              <a:rPr lang="ko-KR" altLang="en-US" dirty="0"/>
              <a:t>하로 나누던 공격을 통일</a:t>
            </a:r>
            <a:endParaRPr lang="en-US" altLang="ko-KR" dirty="0"/>
          </a:p>
          <a:p>
            <a:pPr marL="201168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공</a:t>
            </a:r>
            <a:r>
              <a:rPr lang="en-US" altLang="ko-KR" dirty="0"/>
              <a:t>, </a:t>
            </a:r>
            <a:r>
              <a:rPr lang="ko-KR" altLang="en-US" dirty="0"/>
              <a:t>방을 단순화 시켜 행동 하나하나에 비중을 증가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20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9D7A6-82C7-CFEB-0A79-3CCF8A9C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라인, 도표이(가) 표시된 사진">
            <a:extLst>
              <a:ext uri="{FF2B5EF4-FFF2-40B4-BE49-F238E27FC236}">
                <a16:creationId xmlns:a16="http://schemas.microsoft.com/office/drawing/2014/main" id="{26205607-643C-051D-2F6D-823170433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06784" cy="6503928"/>
          </a:xfrm>
        </p:spPr>
      </p:pic>
    </p:spTree>
    <p:extLst>
      <p:ext uri="{BB962C8B-B14F-4D97-AF65-F5344CB8AC3E}">
        <p14:creationId xmlns:p14="http://schemas.microsoft.com/office/powerpoint/2010/main" val="46478104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479_TF22712842_Win32.potx" id="{CC07D039-0641-4FD4-BFFD-30D69403F82F}" vid="{1D9AF884-F744-476B-9EF7-B7D6984CBAC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{B61AC039-6299-45C5-9A29-9F7CCCA3C879}tf22712842_win32</Template>
  <TotalTime>136</TotalTime>
  <Words>158</Words>
  <Application>Microsoft Office PowerPoint</Application>
  <PresentationFormat>와이드스크린</PresentationFormat>
  <Paragraphs>34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Calibri</vt:lpstr>
      <vt:lpstr>Franklin Gothic Book</vt:lpstr>
      <vt:lpstr>1_RetrospectVTI</vt:lpstr>
      <vt:lpstr>2DGP project</vt:lpstr>
      <vt:lpstr>개발 진행 상황</vt:lpstr>
      <vt:lpstr>프로젝트 수정사항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Lorem Ipsum</dc:title>
  <dc:creator>연종 김</dc:creator>
  <cp:lastModifiedBy>연종 김</cp:lastModifiedBy>
  <cp:revision>2</cp:revision>
  <dcterms:created xsi:type="dcterms:W3CDTF">2023-11-12T09:55:11Z</dcterms:created>
  <dcterms:modified xsi:type="dcterms:W3CDTF">2023-11-12T12:11:58Z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