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98" r:id="rId5"/>
    <p:sldId id="300" r:id="rId6"/>
    <p:sldId id="302" r:id="rId7"/>
    <p:sldId id="306" r:id="rId8"/>
    <p:sldId id="304" r:id="rId9"/>
    <p:sldId id="305" r:id="rId10"/>
    <p:sldId id="301" r:id="rId11"/>
    <p:sldId id="303" r:id="rId12"/>
    <p:sldId id="307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2023-10-14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2023-10-14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910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561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33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037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689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40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948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2023-10-14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+mj-ea"/>
              </a:rPr>
              <a:t>2023-2</a:t>
            </a:r>
            <a:br>
              <a:rPr lang="en-US" altLang="ko-KR" sz="4000" dirty="0">
                <a:solidFill>
                  <a:schemeClr val="tx1"/>
                </a:solidFill>
                <a:latin typeface="+mj-ea"/>
              </a:rPr>
            </a:br>
            <a:r>
              <a:rPr lang="en-US" altLang="ko-KR" sz="4000" dirty="0">
                <a:solidFill>
                  <a:schemeClr val="tx1"/>
                </a:solidFill>
                <a:latin typeface="+mj-ea"/>
              </a:rPr>
              <a:t>2DGP </a:t>
            </a:r>
            <a:br>
              <a:rPr lang="en-US" altLang="ko-KR" sz="4000" dirty="0">
                <a:solidFill>
                  <a:schemeClr val="tx1"/>
                </a:solidFill>
                <a:latin typeface="+mj-ea"/>
              </a:rPr>
            </a:br>
            <a:r>
              <a:rPr lang="en-US" altLang="ko-KR" sz="4000" dirty="0">
                <a:solidFill>
                  <a:schemeClr val="tx1"/>
                </a:solidFill>
                <a:latin typeface="+mj-ea"/>
              </a:rPr>
              <a:t>project</a:t>
            </a:r>
            <a:r>
              <a:rPr lang="ko-KR" altLang="en-US" sz="4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4000" dirty="0">
                <a:solidFill>
                  <a:schemeClr val="tx1"/>
                </a:solidFill>
                <a:latin typeface="+mj-ea"/>
              </a:rPr>
              <a:t>- 1</a:t>
            </a:r>
            <a:r>
              <a:rPr lang="ko-KR" altLang="en-US" sz="4000" dirty="0">
                <a:solidFill>
                  <a:schemeClr val="tx1"/>
                </a:solidFill>
                <a:latin typeface="+mj-ea"/>
              </a:rPr>
              <a:t>차</a:t>
            </a:r>
            <a:endParaRPr lang="en-US" altLang="ko-KR" sz="4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2020182010 </a:t>
            </a:r>
            <a:r>
              <a:rPr lang="ko-KR" altLang="en-US" sz="1600" dirty="0">
                <a:latin typeface="+mj-ea"/>
                <a:ea typeface="+mj-ea"/>
              </a:rPr>
              <a:t>김연종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게임 컨셉</a:t>
            </a:r>
            <a:endParaRPr lang="en-US" altLang="ko-KR" dirty="0">
              <a:latin typeface="+mj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A207E7-AEA2-9EDD-02C5-AE22C30D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펜싱</a:t>
            </a:r>
            <a:endParaRPr lang="en-US" altLang="ko-KR" dirty="0"/>
          </a:p>
          <a:p>
            <a:pPr lvl="1"/>
            <a:r>
              <a:rPr lang="ko-KR" altLang="en-US" dirty="0"/>
              <a:t>핵심 메카닉 </a:t>
            </a:r>
            <a:r>
              <a:rPr lang="en-US" altLang="ko-KR" dirty="0"/>
              <a:t>: </a:t>
            </a:r>
            <a:r>
              <a:rPr lang="ko-KR" altLang="en-US" dirty="0" err="1"/>
              <a:t>객체간의</a:t>
            </a:r>
            <a:r>
              <a:rPr lang="ko-KR" altLang="en-US" dirty="0"/>
              <a:t> 출동체크</a:t>
            </a:r>
            <a:r>
              <a:rPr lang="en-US" altLang="ko-KR" dirty="0"/>
              <a:t>, </a:t>
            </a:r>
            <a:r>
              <a:rPr lang="ko-KR" altLang="en-US" dirty="0"/>
              <a:t>특정 조건에서의 객체의 비활성화</a:t>
            </a:r>
            <a:r>
              <a:rPr lang="en-US" altLang="ko-KR" dirty="0"/>
              <a:t>,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재미요소</a:t>
            </a:r>
            <a:r>
              <a:rPr lang="en-US" altLang="ko-KR" dirty="0"/>
              <a:t>: </a:t>
            </a:r>
            <a:r>
              <a:rPr lang="ko-KR" altLang="en-US" dirty="0"/>
              <a:t>콤보나 </a:t>
            </a:r>
            <a:r>
              <a:rPr lang="ko-KR" altLang="en-US" dirty="0" err="1"/>
              <a:t>캐릭터간의</a:t>
            </a:r>
            <a:r>
              <a:rPr lang="ko-KR" altLang="en-US" dirty="0"/>
              <a:t> 차이에서 나오는 정보의 불균형을 최소화 하고 간단한 조작으로 </a:t>
            </a:r>
            <a:r>
              <a:rPr lang="ko-KR" altLang="en-US" dirty="0" err="1"/>
              <a:t>유저간의</a:t>
            </a:r>
            <a:r>
              <a:rPr lang="ko-KR" altLang="en-US" dirty="0"/>
              <a:t> 심리전을 좀 더 끌어올려 일대일 결투의 재미를 끌어낸다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게임 흐름</a:t>
            </a:r>
            <a:endParaRPr lang="en-US" altLang="ko-KR"/>
          </a:p>
        </p:txBody>
      </p:sp>
      <p:pic>
        <p:nvPicPr>
          <p:cNvPr id="7" name="그림 6" descr="무기, 검, 무기 전투 스포츠, 호일이(가) 표시된 사진">
            <a:extLst>
              <a:ext uri="{FF2B5EF4-FFF2-40B4-BE49-F238E27FC236}">
                <a16:creationId xmlns:a16="http://schemas.microsoft.com/office/drawing/2014/main" id="{2EF0AB83-4AEC-30AE-E544-8F34BFEA2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5" r="9944" b="1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E52205-B6F3-BA2A-9829-0E74F0B9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ko-KR" altLang="en-US" dirty="0"/>
              <a:t>펜싱이라는 종목과 격투게임을 혼합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플레이어의 </a:t>
            </a:r>
            <a:r>
              <a:rPr lang="ko-KR" altLang="en-US" dirty="0" err="1"/>
              <a:t>조작에따라</a:t>
            </a:r>
            <a:r>
              <a:rPr lang="ko-KR" altLang="en-US" dirty="0"/>
              <a:t> 캐릭터가 움직이고</a:t>
            </a:r>
            <a:r>
              <a:rPr lang="en-US" altLang="ko-KR" dirty="0"/>
              <a:t>,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방어</a:t>
            </a:r>
            <a:r>
              <a:rPr lang="en-US" altLang="ko-KR" dirty="0"/>
              <a:t>, </a:t>
            </a:r>
            <a:r>
              <a:rPr lang="ko-KR" altLang="en-US" dirty="0"/>
              <a:t>회피를 수행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점을 먼저 내면 </a:t>
            </a:r>
            <a:r>
              <a:rPr lang="en-US" altLang="ko-KR" dirty="0"/>
              <a:t>1</a:t>
            </a:r>
            <a:r>
              <a:rPr lang="ko-KR" altLang="en-US" dirty="0"/>
              <a:t>세트를 가져가고 </a:t>
            </a:r>
            <a:r>
              <a:rPr lang="en-US" altLang="ko-KR" dirty="0"/>
              <a:t>3</a:t>
            </a:r>
            <a:r>
              <a:rPr lang="ko-KR" altLang="en-US" dirty="0"/>
              <a:t>세트 중 </a:t>
            </a:r>
            <a:r>
              <a:rPr lang="en-US" altLang="ko-KR" dirty="0"/>
              <a:t>2</a:t>
            </a:r>
            <a:r>
              <a:rPr lang="ko-KR" altLang="en-US" dirty="0"/>
              <a:t>세트를 먼저 가져가면 승리</a:t>
            </a:r>
          </a:p>
        </p:txBody>
      </p:sp>
    </p:spTree>
    <p:extLst>
      <p:ext uri="{BB962C8B-B14F-4D97-AF65-F5344CB8AC3E}">
        <p14:creationId xmlns:p14="http://schemas.microsoft.com/office/powerpoint/2010/main" val="309742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예상 흐름</a:t>
            </a:r>
            <a:endParaRPr lang="en-US" altLang="ko-KR"/>
          </a:p>
        </p:txBody>
      </p:sp>
      <p:pic>
        <p:nvPicPr>
          <p:cNvPr id="7" name="그림 6" descr="PC 게임, 비디오 게임 소프트웨어, 애니메이션, 전략 비디오 게임이(가) 표시된 사진&#10;&#10;자동 생성된 설명">
            <a:extLst>
              <a:ext uri="{FF2B5EF4-FFF2-40B4-BE49-F238E27FC236}">
                <a16:creationId xmlns:a16="http://schemas.microsoft.com/office/drawing/2014/main" id="{78500AE6-57E9-A5FC-FD6A-8D32053A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90071"/>
            <a:ext cx="4639736" cy="2609851"/>
          </a:xfrm>
          <a:prstGeom prst="rect">
            <a:avLst/>
          </a:prstGeom>
          <a:noFill/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ACEF3-5533-1CAC-D06E-9688414D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ko-KR" altLang="en-US" dirty="0"/>
              <a:t>온라인이 아닌 오프라인 </a:t>
            </a:r>
            <a:r>
              <a:rPr lang="en-US" altLang="ko-KR" dirty="0"/>
              <a:t>2</a:t>
            </a:r>
            <a:r>
              <a:rPr lang="ko-KR" altLang="en-US" dirty="0"/>
              <a:t>인용 게임이기에 조작키를 분리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1p – </a:t>
            </a:r>
            <a:r>
              <a:rPr lang="en-US" altLang="ko-KR" dirty="0" err="1"/>
              <a:t>a,d</a:t>
            </a:r>
            <a:r>
              <a:rPr lang="ko-KR" altLang="en-US" dirty="0"/>
              <a:t>로 이동</a:t>
            </a:r>
            <a:r>
              <a:rPr lang="en-US" altLang="ko-KR" dirty="0"/>
              <a:t>, s</a:t>
            </a:r>
            <a:r>
              <a:rPr lang="ko-KR" altLang="en-US" dirty="0"/>
              <a:t>로 방어</a:t>
            </a:r>
            <a:r>
              <a:rPr lang="en-US" altLang="ko-KR" dirty="0"/>
              <a:t>, </a:t>
            </a:r>
            <a:r>
              <a:rPr lang="en-US" altLang="ko-KR" dirty="0" err="1"/>
              <a:t>q,w,e</a:t>
            </a:r>
            <a:r>
              <a:rPr lang="ko-KR" altLang="en-US" dirty="0"/>
              <a:t>공격</a:t>
            </a:r>
            <a:r>
              <a:rPr lang="en-US" altLang="ko-KR" dirty="0"/>
              <a:t>(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중단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2p – j, l</a:t>
            </a:r>
            <a:r>
              <a:rPr lang="ko-KR" altLang="en-US" dirty="0"/>
              <a:t>로 이동</a:t>
            </a:r>
            <a:r>
              <a:rPr lang="en-US" altLang="ko-KR" dirty="0"/>
              <a:t>, k</a:t>
            </a:r>
            <a:r>
              <a:rPr lang="ko-KR" altLang="en-US" dirty="0"/>
              <a:t>로 방어</a:t>
            </a:r>
            <a:r>
              <a:rPr lang="en-US" altLang="ko-KR" dirty="0"/>
              <a:t>, u, I, o</a:t>
            </a:r>
            <a:r>
              <a:rPr lang="ko-KR" altLang="en-US" dirty="0"/>
              <a:t>공격</a:t>
            </a:r>
            <a:r>
              <a:rPr lang="en-US" altLang="ko-KR" dirty="0"/>
              <a:t>(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중단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19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개발 일정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27359"/>
              </p:ext>
            </p:extLst>
          </p:nvPr>
        </p:nvGraphicFramePr>
        <p:xfrm>
          <a:off x="1096963" y="2216879"/>
          <a:ext cx="10058400" cy="190937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23298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주차</a:t>
                      </a:r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주차</a:t>
                      </a:r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주차</a:t>
                      </a:r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241493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F3429C2-4C3C-5391-1B15-E8CE12F9B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300871"/>
              </p:ext>
            </p:extLst>
          </p:nvPr>
        </p:nvGraphicFramePr>
        <p:xfrm>
          <a:off x="1096963" y="4217957"/>
          <a:ext cx="10058400" cy="190937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23298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주차</a:t>
                      </a:r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주차</a:t>
                      </a:r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주차</a:t>
                      </a:r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241493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9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게임 기획서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310701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2400" b="0" cap="all" spc="15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제작</a:t>
            </a:r>
            <a:r>
              <a:rPr lang="en-US" altLang="ko-KR" dirty="0"/>
              <a:t> </a:t>
            </a:r>
            <a:r>
              <a:rPr lang="ko-KR" altLang="en-US" dirty="0"/>
              <a:t>예상</a:t>
            </a:r>
            <a:endParaRPr lang="en-US" altLang="ko-KR" dirty="0"/>
          </a:p>
        </p:txBody>
      </p:sp>
      <p:pic>
        <p:nvPicPr>
          <p:cNvPr id="7" name="그림 6" descr="PC 게임, 애니메이션, 디지털 합성, 소설이(가) 표시된 사진&#10;&#10;자동 생성된 설명">
            <a:extLst>
              <a:ext uri="{FF2B5EF4-FFF2-40B4-BE49-F238E27FC236}">
                <a16:creationId xmlns:a16="http://schemas.microsoft.com/office/drawing/2014/main" id="{5393DB53-EA27-0B78-053A-73105BB9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84" y="1792831"/>
            <a:ext cx="5928344" cy="3334693"/>
          </a:xfrm>
          <a:prstGeom prst="rect">
            <a:avLst/>
          </a:prstGeom>
          <a:noFill/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7E933A-0CAE-1171-2565-791D0C587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lvl="1"/>
            <a:r>
              <a:rPr lang="ko-KR" altLang="en-US" sz="1800">
                <a:solidFill>
                  <a:srgbClr val="FFFFFF"/>
                </a:solidFill>
              </a:rPr>
              <a:t>격투게임</a:t>
            </a:r>
            <a:r>
              <a:rPr lang="en-US" altLang="ko-KR" sz="1800">
                <a:solidFill>
                  <a:srgbClr val="FFFFFF"/>
                </a:solidFill>
              </a:rPr>
              <a:t>, </a:t>
            </a:r>
            <a:r>
              <a:rPr lang="ko-KR" altLang="en-US" sz="1800">
                <a:solidFill>
                  <a:srgbClr val="FFFFFF"/>
                </a:solidFill>
              </a:rPr>
              <a:t>특히 게임 </a:t>
            </a:r>
            <a:r>
              <a:rPr lang="en-US" altLang="ko-KR" sz="1800">
                <a:solidFill>
                  <a:srgbClr val="FFFFFF"/>
                </a:solidFill>
              </a:rPr>
              <a:t>‘</a:t>
            </a:r>
            <a:r>
              <a:rPr lang="ko-KR" altLang="en-US" sz="1800">
                <a:solidFill>
                  <a:srgbClr val="FFFFFF"/>
                </a:solidFill>
              </a:rPr>
              <a:t>쉐도우 </a:t>
            </a:r>
            <a:r>
              <a:rPr lang="ko-KR" altLang="en-US" sz="1800" err="1">
                <a:solidFill>
                  <a:srgbClr val="FFFFFF"/>
                </a:solidFill>
              </a:rPr>
              <a:t>파이트</a:t>
            </a:r>
            <a:r>
              <a:rPr lang="en-US" altLang="ko-KR" sz="1800">
                <a:solidFill>
                  <a:srgbClr val="FFFFFF"/>
                </a:solidFill>
              </a:rPr>
              <a:t>＇</a:t>
            </a:r>
            <a:r>
              <a:rPr lang="ko-KR" altLang="en-US" sz="1800">
                <a:solidFill>
                  <a:srgbClr val="FFFFFF"/>
                </a:solidFill>
              </a:rPr>
              <a:t>와 유사하게 캐릭터를 세부표현보다 윤곽으로 제작하여 리소스 부담을 낮추고 제작이 더 용이하게 만들 예정</a:t>
            </a:r>
            <a:r>
              <a:rPr lang="en-US" altLang="ko-KR" sz="1800">
                <a:solidFill>
                  <a:srgbClr val="FFFFFF"/>
                </a:solidFill>
              </a:rPr>
              <a:t>.</a:t>
            </a:r>
            <a:endParaRPr lang="ko-KR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1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상태 다이어그램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캐릭터</a:t>
            </a:r>
            <a:r>
              <a:rPr lang="en-US" altLang="ko-KR" dirty="0">
                <a:latin typeface="+mj-ea"/>
              </a:rPr>
              <a:t>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F00362-F775-2668-BAF3-6F668CCA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46617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상태 다이어그램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검</a:t>
            </a:r>
            <a:r>
              <a:rPr lang="en-US" altLang="ko-KR" dirty="0">
                <a:latin typeface="+mj-ea"/>
              </a:rPr>
              <a:t>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F00362-F775-2668-BAF3-6F668CCA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40390401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{6137472C-BDEC-4307-A394-C8458D12DACD}tf22712842_win32</Template>
  <TotalTime>106</TotalTime>
  <Words>280</Words>
  <Application>Microsoft Office PowerPoint</Application>
  <PresentationFormat>와이드스크린</PresentationFormat>
  <Paragraphs>49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Franklin Gothic Book</vt:lpstr>
      <vt:lpstr>1_RetrospectVTI</vt:lpstr>
      <vt:lpstr>2023-2 2DGP  project - 1차</vt:lpstr>
      <vt:lpstr>게임 컨셉</vt:lpstr>
      <vt:lpstr>게임 흐름</vt:lpstr>
      <vt:lpstr>예상 흐름</vt:lpstr>
      <vt:lpstr>개발 일정</vt:lpstr>
      <vt:lpstr>게임 기획서</vt:lpstr>
      <vt:lpstr>제작 예상</vt:lpstr>
      <vt:lpstr>상태 다이어그램(캐릭터)</vt:lpstr>
      <vt:lpstr>상태 다이어그램(검)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2023-2 2DGP  project - 1차</dc:title>
  <dc:creator>연종 김</dc:creator>
  <cp:lastModifiedBy>연종 김</cp:lastModifiedBy>
  <cp:revision>8</cp:revision>
  <dcterms:created xsi:type="dcterms:W3CDTF">2023-10-14T14:15:47Z</dcterms:created>
  <dcterms:modified xsi:type="dcterms:W3CDTF">2023-10-14T16:02:41Z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