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98" r:id="rId5"/>
    <p:sldId id="300" r:id="rId6"/>
    <p:sldId id="301" r:id="rId7"/>
    <p:sldId id="302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2023-11-12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2023-11-12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2DGP</a:t>
            </a:r>
            <a:br>
              <a:rPr lang="en-US" altLang="ko-KR" sz="4400" dirty="0">
                <a:solidFill>
                  <a:schemeClr val="tx1"/>
                </a:solidFill>
                <a:latin typeface="+mj-ea"/>
              </a:rPr>
            </a:br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project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2020182010</a:t>
            </a:r>
            <a:r>
              <a:rPr lang="ko-KR" altLang="en-US" sz="1600" dirty="0">
                <a:latin typeface="+mj-ea"/>
                <a:ea typeface="+mj-ea"/>
              </a:rPr>
              <a:t>김연종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개발 진행 상황</a:t>
            </a:r>
            <a:endParaRPr lang="en-US" altLang="ko-KR" dirty="0"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1473"/>
              </p:ext>
            </p:extLst>
          </p:nvPr>
        </p:nvGraphicFramePr>
        <p:xfrm>
          <a:off x="1072529" y="2064350"/>
          <a:ext cx="10052671" cy="328112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08871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584774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824959"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캐릭터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무대 리소스 탐색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부족한 리소스 제작 및 게임 기본 틀 생성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캐릭터 객체 생성 및 테스트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 객체 생성 및 테스트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011769"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경기장 바닥 탐색완료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탐색 캐릭터의 크기가 불규칙해 수정 필요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프레임워크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게임월드 등의 기본엔진 탑재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일시정지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라운드 단위의 구성 미완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좌우 이동과 기본적인 공격 수행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공격 중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L, R </a:t>
                      </a:r>
                      <a:r>
                        <a:rPr lang="ko-KR" altLang="en-US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키다운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시 버그발생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캐릭터를 따라 움직이며 공격이 잠시 위치 변경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중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L, R </a:t>
                      </a:r>
                      <a:r>
                        <a:rPr lang="ko-KR" altLang="en-US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키다운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버그발생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70874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altLang="ko-KR" sz="1400" cap="none" spc="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56D61-31D9-8868-0CA3-3BB7E532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수정사항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A4B99-3369-A69A-375F-EAD3C3C7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규칙 세분화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펜싱 </a:t>
            </a:r>
            <a:r>
              <a:rPr lang="en-US" altLang="ko-KR" dirty="0"/>
              <a:t>– </a:t>
            </a:r>
            <a:r>
              <a:rPr lang="ko-KR" altLang="en-US" dirty="0" err="1"/>
              <a:t>에페의</a:t>
            </a:r>
            <a:r>
              <a:rPr lang="ko-KR" altLang="en-US" dirty="0"/>
              <a:t> 규칙을 따름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점수는 </a:t>
            </a:r>
            <a:r>
              <a:rPr lang="en-US" altLang="ko-KR" dirty="0"/>
              <a:t>15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시간은 </a:t>
            </a:r>
            <a:r>
              <a:rPr lang="ko-KR" altLang="en-US" dirty="0" err="1"/>
              <a:t>바우트</a:t>
            </a:r>
            <a:r>
              <a:rPr lang="en-US" altLang="ko-KR" dirty="0"/>
              <a:t>(</a:t>
            </a:r>
            <a:r>
              <a:rPr lang="ko-KR" altLang="en-US" dirty="0"/>
              <a:t>라운드</a:t>
            </a:r>
            <a:r>
              <a:rPr lang="en-US" altLang="ko-KR" dirty="0"/>
              <a:t>)</a:t>
            </a:r>
            <a:r>
              <a:rPr lang="ko-KR" altLang="en-US" dirty="0"/>
              <a:t>당 </a:t>
            </a:r>
            <a:r>
              <a:rPr lang="en-US" altLang="ko-KR" dirty="0"/>
              <a:t>3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 err="1"/>
              <a:t>바우트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동시타</a:t>
            </a:r>
            <a:r>
              <a:rPr lang="ko-KR" altLang="en-US" dirty="0"/>
              <a:t> 기준 </a:t>
            </a:r>
            <a:r>
              <a:rPr lang="en-US" altLang="ko-KR" dirty="0"/>
              <a:t>0.04s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공격의 간소화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하로 나누던 공격을 통일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방을 단순화 시켜 행동 하나하나에 비중을 증가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20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D7A6-82C7-CFEB-0A79-3CCF8A9C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라인, 도표이(가) 표시된 사진">
            <a:extLst>
              <a:ext uri="{FF2B5EF4-FFF2-40B4-BE49-F238E27FC236}">
                <a16:creationId xmlns:a16="http://schemas.microsoft.com/office/drawing/2014/main" id="{26205607-643C-051D-2F6D-823170433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6784" cy="6503928"/>
          </a:xfrm>
        </p:spPr>
      </p:pic>
    </p:spTree>
    <p:extLst>
      <p:ext uri="{BB962C8B-B14F-4D97-AF65-F5344CB8AC3E}">
        <p14:creationId xmlns:p14="http://schemas.microsoft.com/office/powerpoint/2010/main" val="4647810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{B61AC039-6299-45C5-9A29-9F7CCCA3C879}tf22712842_win32</Template>
  <TotalTime>158</TotalTime>
  <Words>162</Words>
  <Application>Microsoft Office PowerPoint</Application>
  <PresentationFormat>와이드스크린</PresentationFormat>
  <Paragraphs>34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Franklin Gothic Book</vt:lpstr>
      <vt:lpstr>1_RetrospectVTI</vt:lpstr>
      <vt:lpstr>2DGP project</vt:lpstr>
      <vt:lpstr>개발 진행 상황</vt:lpstr>
      <vt:lpstr>프로젝트 수정사항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연종 김</dc:creator>
  <cp:lastModifiedBy>연종 김</cp:lastModifiedBy>
  <cp:revision>6</cp:revision>
  <dcterms:created xsi:type="dcterms:W3CDTF">2023-11-12T09:55:11Z</dcterms:created>
  <dcterms:modified xsi:type="dcterms:W3CDTF">2023-11-12T13:28:16Z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