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AWS-Cloud-Compu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AWS-Cloud-Compu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AWS-Cloud-Compu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AWS-Cloud-Compu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AWS-Cloud-Compu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AWS-Cloud-Compu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AWS-Cloud-Comput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AWS-Cloud-Comput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AWS-Cloud-Comput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AWS-Cloud-Comput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AWS-Cloud-Comput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AWS-Cloud-Compu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AWS-Cloud-Comput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AWS-Cloud-Comput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AWS-Cloud-Comput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AWS-Cloud-Comput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AWS-Cloud-Comput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troduction-to-AWS-Cloud-Comput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troduction-to-AWS-Cloud-Comput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troduction-to-AWS-Cloud-Comput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troduction-to-AWS-Cloud-Computing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troduction-to-AWS-Cloud-Computing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AWS-Cloud-Compu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troduction-to-AWS-Cloud-Computing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troduction-to-AWS-Cloud-Computing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AWS-Cloud-Compu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AWS-Cloud-Compu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AWS-Cloud-Compu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AWS-Cloud-Compu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AWS-Cloud-Compu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AWS-Cloud-Compu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