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WS-vs-Azure-Cloud-Services-Comparis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WS-vs-Azure-Cloud-Services-Comparis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WS-vs-Azure-Cloud-Services-Comparis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WS-vs-Azure-Cloud-Services-Comparis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WS-vs-Azure-Cloud-Services-Comparis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WS-vs-Azure-Cloud-Services-Comparis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WS-vs-Azure-Cloud-Services-Comparis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WS-vs-Azure-Cloud-Services-Comparis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WS-vs-Azure-Cloud-Services-Comparis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WS-vs-Azure-Cloud-Services-Comparis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WS-vs-Azure-Cloud-Services-Comparis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