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2"/>
  </p:notesMasterIdLst>
  <p:sldIdLst>
    <p:sldId id="256" r:id="rId2"/>
    <p:sldId id="258" r:id="rId3"/>
    <p:sldId id="260" r:id="rId4"/>
    <p:sldId id="261" r:id="rId5"/>
    <p:sldId id="298" r:id="rId6"/>
    <p:sldId id="299" r:id="rId7"/>
    <p:sldId id="300" r:id="rId8"/>
    <p:sldId id="301" r:id="rId9"/>
    <p:sldId id="310" r:id="rId10"/>
    <p:sldId id="302" r:id="rId11"/>
    <p:sldId id="264" r:id="rId12"/>
    <p:sldId id="303" r:id="rId13"/>
    <p:sldId id="304" r:id="rId14"/>
    <p:sldId id="305" r:id="rId15"/>
    <p:sldId id="263" r:id="rId16"/>
    <p:sldId id="306" r:id="rId17"/>
    <p:sldId id="307" r:id="rId18"/>
    <p:sldId id="308" r:id="rId19"/>
    <p:sldId id="309" r:id="rId20"/>
    <p:sldId id="267" r:id="rId21"/>
  </p:sldIdLst>
  <p:sldSz cx="9144000" cy="5143500" type="screen16x9"/>
  <p:notesSz cx="6858000" cy="9144000"/>
  <p:embeddedFontLst>
    <p:embeddedFont>
      <p:font typeface="Trispace" panose="020B0604020202020204" charset="0"/>
      <p:regular r:id="rId23"/>
      <p:bold r:id="rId24"/>
    </p:embeddedFont>
    <p:embeddedFont>
      <p:font typeface="Trispace Medium" panose="020B0604020202020204" charset="0"/>
      <p:regular r:id="rId25"/>
      <p:bold r:id="rId26"/>
    </p:embeddedFont>
    <p:embeddedFont>
      <p:font typeface="Trispace SemiBol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E2F5FB-42CD-442D-BE67-9F3E3E9831A9}">
  <a:tblStyle styleId="{1AE2F5FB-42CD-442D-BE67-9F3E3E9831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76" y="7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4a61bb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4a61bb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14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317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cdddfa8b4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cdddfa8b4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c4a61bbd8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c4a61bbd8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c329146884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c329146884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27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374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dddfa8b4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dddfa8b4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c39a280e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c39a280e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653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cdddfa8b4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cdddfa8b4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1748060" flipH="1">
            <a:off x="-3019595" y="1563512"/>
            <a:ext cx="8049517" cy="43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0899" t="14045" r="10907"/>
          <a:stretch/>
        </p:blipFill>
        <p:spPr>
          <a:xfrm rot="-10079881">
            <a:off x="5280610" y="-524738"/>
            <a:ext cx="5127578" cy="3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6100" y="91063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71550" y="2571750"/>
            <a:ext cx="4113300" cy="4113300"/>
          </a:xfrm>
          <a:prstGeom prst="ellipse">
            <a:avLst/>
          </a:prstGeom>
          <a:gradFill>
            <a:gsLst>
              <a:gs pos="0">
                <a:schemeClr val="accent3"/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81175" y="-1401800"/>
            <a:ext cx="3476100" cy="34761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362050" y="-9530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6039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2524512">
            <a:off x="2722254" y="1694457"/>
            <a:ext cx="6809219" cy="455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7652078">
            <a:off x="-3024166" y="-2547527"/>
            <a:ext cx="6221231" cy="416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4022726" y="-157937"/>
            <a:ext cx="7418275" cy="41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4299" y="1464838"/>
            <a:ext cx="7418275" cy="41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320A4F"/>
            </a:gs>
            <a:gs pos="100000">
              <a:srgbClr val="180424"/>
            </a:gs>
          </a:gsLst>
          <a:lin ang="2698631" scaled="0"/>
        </a:gra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83000"/>
          </a:blip>
          <a:srcRect t="2552" b="2552"/>
          <a:stretch/>
        </p:blipFill>
        <p:spPr>
          <a:xfrm rot="10800000" flipH="1">
            <a:off x="205200" y="3073600"/>
            <a:ext cx="9180278" cy="49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6249675" y="740575"/>
            <a:ext cx="4251600" cy="4251600"/>
          </a:xfrm>
          <a:prstGeom prst="ellipse">
            <a:avLst/>
          </a:prstGeom>
          <a:gradFill>
            <a:gsLst>
              <a:gs pos="0">
                <a:srgbClr val="ED1C68">
                  <a:alpha val="47058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3094325" y="740575"/>
            <a:ext cx="5530500" cy="55305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13888" y="571158"/>
            <a:ext cx="5636100" cy="20844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94013" y="740575"/>
            <a:ext cx="1194900" cy="841800"/>
          </a:xfrm>
          <a:prstGeom prst="rect">
            <a:avLst/>
          </a:prstGeom>
          <a:effectLst>
            <a:outerShdw blurRad="300038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513888" y="2730125"/>
            <a:ext cx="5636100" cy="405300"/>
          </a:xfrm>
          <a:prstGeom prst="rect">
            <a:avLst/>
          </a:prstGeom>
          <a:effectLst>
            <a:outerShdw blurRad="300038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38091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>
            <a:spLocks noGrp="1"/>
          </p:cNvSpPr>
          <p:nvPr>
            <p:ph type="pic" idx="2"/>
          </p:nvPr>
        </p:nvSpPr>
        <p:spPr>
          <a:xfrm>
            <a:off x="5304775" y="1688907"/>
            <a:ext cx="3124200" cy="2445900"/>
          </a:xfrm>
          <a:prstGeom prst="rect">
            <a:avLst/>
          </a:prstGeom>
          <a:noFill/>
          <a:ln>
            <a:noFill/>
          </a:ln>
          <a:effectLst>
            <a:outerShdw blurRad="871538" algn="bl" rotWithShape="0">
              <a:schemeClr val="lt2">
                <a:alpha val="22000"/>
              </a:schemeClr>
            </a:outerShdw>
          </a:effectLst>
        </p:spPr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7"/>
          <p:cNvSpPr/>
          <p:nvPr/>
        </p:nvSpPr>
        <p:spPr>
          <a:xfrm>
            <a:off x="2896450" y="161425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235700" y="1614250"/>
            <a:ext cx="4113300" cy="41133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359825" y="25383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" name="Google Shape;72;p9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 l="10899" t="14045" r="10907"/>
          <a:stretch/>
        </p:blipFill>
        <p:spPr>
          <a:xfrm rot="5400000">
            <a:off x="4994862" y="987538"/>
            <a:ext cx="5127576" cy="3170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-2067350" y="78975"/>
            <a:ext cx="5618700" cy="56187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369700"/>
            <a:ext cx="556500" cy="38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356776" y="1978017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2" hasCustomPrompt="1"/>
          </p:nvPr>
        </p:nvSpPr>
        <p:spPr>
          <a:xfrm>
            <a:off x="3632400" y="1369700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3"/>
          </p:nvPr>
        </p:nvSpPr>
        <p:spPr>
          <a:xfrm>
            <a:off x="4269950" y="1978027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023099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5"/>
          </p:nvPr>
        </p:nvSpPr>
        <p:spPr>
          <a:xfrm>
            <a:off x="1356934" y="3658798"/>
            <a:ext cx="20427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6" hasCustomPrompt="1"/>
          </p:nvPr>
        </p:nvSpPr>
        <p:spPr>
          <a:xfrm>
            <a:off x="3632400" y="3023099"/>
            <a:ext cx="556500" cy="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 b="1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7"/>
          </p:nvPr>
        </p:nvSpPr>
        <p:spPr>
          <a:xfrm>
            <a:off x="4269950" y="3658804"/>
            <a:ext cx="1967400" cy="779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9"/>
          </p:nvPr>
        </p:nvSpPr>
        <p:spPr>
          <a:xfrm>
            <a:off x="1352650" y="1382288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3"/>
          </p:nvPr>
        </p:nvSpPr>
        <p:spPr>
          <a:xfrm>
            <a:off x="4269950" y="1382300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4"/>
          </p:nvPr>
        </p:nvSpPr>
        <p:spPr>
          <a:xfrm>
            <a:off x="1352650" y="3058550"/>
            <a:ext cx="20427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15"/>
          </p:nvPr>
        </p:nvSpPr>
        <p:spPr>
          <a:xfrm>
            <a:off x="4269950" y="3058563"/>
            <a:ext cx="1967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1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9"/>
          <p:cNvPicPr preferRelativeResize="0"/>
          <p:nvPr/>
        </p:nvPicPr>
        <p:blipFill rotWithShape="1">
          <a:blip r:embed="rId2">
            <a:alphaModFix/>
          </a:blip>
          <a:srcRect t="2597" b="2597"/>
          <a:stretch/>
        </p:blipFill>
        <p:spPr>
          <a:xfrm rot="303109" flipH="1">
            <a:off x="-3115246" y="445042"/>
            <a:ext cx="6661050" cy="35523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-1446050" y="-1713125"/>
            <a:ext cx="6627600" cy="66276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2">
            <a:alphaModFix/>
          </a:blip>
          <a:srcRect t="2597" b="2597"/>
          <a:stretch/>
        </p:blipFill>
        <p:spPr>
          <a:xfrm rot="10799968" flipH="1">
            <a:off x="5574409" y="1357645"/>
            <a:ext cx="6607152" cy="352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4553250" y="0"/>
            <a:ext cx="6021300" cy="60213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984200" y="4035800"/>
            <a:ext cx="717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984300" y="445025"/>
            <a:ext cx="717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3" name="Google Shape;153;p19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3"/>
          <p:cNvPicPr preferRelativeResize="0"/>
          <p:nvPr/>
        </p:nvPicPr>
        <p:blipFill rotWithShape="1">
          <a:blip r:embed="rId2">
            <a:alphaModFix/>
          </a:blip>
          <a:srcRect l="43104"/>
          <a:stretch/>
        </p:blipFill>
        <p:spPr>
          <a:xfrm rot="5638401">
            <a:off x="7849342" y="-629040"/>
            <a:ext cx="3020792" cy="283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3"/>
          <p:cNvSpPr/>
          <p:nvPr/>
        </p:nvSpPr>
        <p:spPr>
          <a:xfrm>
            <a:off x="4878550" y="-2171700"/>
            <a:ext cx="8039100" cy="8039100"/>
          </a:xfrm>
          <a:prstGeom prst="ellipse">
            <a:avLst/>
          </a:prstGeom>
          <a:gradFill>
            <a:gsLst>
              <a:gs pos="0">
                <a:srgbClr val="3E629E">
                  <a:alpha val="60392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2638825" y="-3653575"/>
            <a:ext cx="6371700" cy="63717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638398" flipH="1">
            <a:off x="-3025915" y="1231942"/>
            <a:ext cx="5309381" cy="2831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/>
          <p:nvPr/>
        </p:nvSpPr>
        <p:spPr>
          <a:xfrm>
            <a:off x="-457200" y="2838075"/>
            <a:ext cx="8307600" cy="83076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1"/>
          </p:nvPr>
        </p:nvSpPr>
        <p:spPr>
          <a:xfrm>
            <a:off x="720000" y="1763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2"/>
          </p:nvPr>
        </p:nvSpPr>
        <p:spPr>
          <a:xfrm>
            <a:off x="720000" y="3082600"/>
            <a:ext cx="23364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3"/>
          </p:nvPr>
        </p:nvSpPr>
        <p:spPr>
          <a:xfrm>
            <a:off x="3403800" y="3082600"/>
            <a:ext cx="23364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4"/>
          </p:nvPr>
        </p:nvSpPr>
        <p:spPr>
          <a:xfrm>
            <a:off x="6087600" y="3082600"/>
            <a:ext cx="23364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subTitle" idx="5"/>
          </p:nvPr>
        </p:nvSpPr>
        <p:spPr>
          <a:xfrm>
            <a:off x="3403800" y="1763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6"/>
          </p:nvPr>
        </p:nvSpPr>
        <p:spPr>
          <a:xfrm>
            <a:off x="6087600" y="1763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5" name="Google Shape;195;p23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3829050" y="-3328025"/>
            <a:ext cx="9387600" cy="9387600"/>
          </a:xfrm>
          <a:prstGeom prst="ellipse">
            <a:avLst/>
          </a:prstGeom>
          <a:gradFill>
            <a:gsLst>
              <a:gs pos="0">
                <a:srgbClr val="EE12E9">
                  <a:alpha val="47450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2">
            <a:alphaModFix/>
          </a:blip>
          <a:srcRect l="66575" b="38699"/>
          <a:stretch/>
        </p:blipFill>
        <p:spPr>
          <a:xfrm>
            <a:off x="0" y="1990470"/>
            <a:ext cx="3056400" cy="31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4"/>
          <p:cNvPicPr preferRelativeResize="0"/>
          <p:nvPr/>
        </p:nvPicPr>
        <p:blipFill rotWithShape="1">
          <a:blip r:embed="rId2">
            <a:alphaModFix/>
          </a:blip>
          <a:srcRect t="11520" r="22106"/>
          <a:stretch/>
        </p:blipFill>
        <p:spPr>
          <a:xfrm>
            <a:off x="6083875" y="0"/>
            <a:ext cx="7122677" cy="455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/>
          <p:nvPr/>
        </p:nvSpPr>
        <p:spPr>
          <a:xfrm>
            <a:off x="-211500" y="733700"/>
            <a:ext cx="5831400" cy="5831400"/>
          </a:xfrm>
          <a:prstGeom prst="ellipse">
            <a:avLst/>
          </a:prstGeom>
          <a:gradFill>
            <a:gsLst>
              <a:gs pos="0">
                <a:srgbClr val="3E629E">
                  <a:alpha val="52941"/>
                </a:srgbClr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1"/>
          </p:nvPr>
        </p:nvSpPr>
        <p:spPr>
          <a:xfrm>
            <a:off x="720000" y="2500400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2"/>
          </p:nvPr>
        </p:nvSpPr>
        <p:spPr>
          <a:xfrm>
            <a:off x="3403800" y="2500400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3"/>
          </p:nvPr>
        </p:nvSpPr>
        <p:spPr>
          <a:xfrm>
            <a:off x="6087600" y="2500400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4"/>
          </p:nvPr>
        </p:nvSpPr>
        <p:spPr>
          <a:xfrm>
            <a:off x="720000" y="3716807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5"/>
          </p:nvPr>
        </p:nvSpPr>
        <p:spPr>
          <a:xfrm>
            <a:off x="3403800" y="3716807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subTitle" idx="6"/>
          </p:nvPr>
        </p:nvSpPr>
        <p:spPr>
          <a:xfrm>
            <a:off x="6087600" y="3716807"/>
            <a:ext cx="2336400" cy="57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7"/>
          </p:nvPr>
        </p:nvSpPr>
        <p:spPr>
          <a:xfrm>
            <a:off x="715100" y="2060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8"/>
          </p:nvPr>
        </p:nvSpPr>
        <p:spPr>
          <a:xfrm>
            <a:off x="3403800" y="2060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9"/>
          </p:nvPr>
        </p:nvSpPr>
        <p:spPr>
          <a:xfrm>
            <a:off x="6092500" y="206082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subTitle" idx="13"/>
          </p:nvPr>
        </p:nvSpPr>
        <p:spPr>
          <a:xfrm>
            <a:off x="715100" y="32778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14"/>
          </p:nvPr>
        </p:nvSpPr>
        <p:spPr>
          <a:xfrm>
            <a:off x="3403800" y="32778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3" name="Google Shape;213;p24"/>
          <p:cNvSpPr txBox="1">
            <a:spLocks noGrp="1"/>
          </p:cNvSpPr>
          <p:nvPr>
            <p:ph type="subTitle" idx="15"/>
          </p:nvPr>
        </p:nvSpPr>
        <p:spPr>
          <a:xfrm>
            <a:off x="6092500" y="3277848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5" name="Google Shape;215;p24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47000">
              <a:schemeClr val="dk2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5" r:id="rId7"/>
    <p:sldLayoutId id="2147483669" r:id="rId8"/>
    <p:sldLayoutId id="2147483670" r:id="rId9"/>
    <p:sldLayoutId id="2147483673" r:id="rId10"/>
    <p:sldLayoutId id="214748367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ctrTitle"/>
          </p:nvPr>
        </p:nvSpPr>
        <p:spPr>
          <a:xfrm>
            <a:off x="1216100" y="91063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Q2xvdWQgQ29tcHV0aW5n</a:t>
            </a:r>
            <a:endParaRPr sz="4500" dirty="0">
              <a:solidFill>
                <a:schemeClr val="accent1"/>
              </a:solidFill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785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UmlkZGhpa2EgTWF0aHVy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TUNBLVNDVCAoSUkgU0VNKQo=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755" y="119275"/>
            <a:ext cx="5636100" cy="2084400"/>
          </a:xfrm>
        </p:spPr>
        <p:txBody>
          <a:bodyPr/>
          <a:lstStyle/>
          <a:p>
            <a:r>
              <a:rPr lang="en-IN" sz="5000" dirty="0"/>
              <a:t>Advantages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8755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13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90" name="Google Shape;390;p40"/>
          <p:cNvSpPr txBox="1">
            <a:spLocks noGrp="1"/>
          </p:cNvSpPr>
          <p:nvPr>
            <p:ph type="subTitle" idx="7"/>
          </p:nvPr>
        </p:nvSpPr>
        <p:spPr>
          <a:xfrm>
            <a:off x="715100" y="20608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savings</a:t>
            </a:r>
            <a:endParaRPr dirty="0"/>
          </a:p>
        </p:txBody>
      </p:sp>
      <p:sp>
        <p:nvSpPr>
          <p:cNvPr id="391" name="Google Shape;391;p40"/>
          <p:cNvSpPr txBox="1">
            <a:spLocks noGrp="1"/>
          </p:cNvSpPr>
          <p:nvPr>
            <p:ph type="subTitle" idx="8"/>
          </p:nvPr>
        </p:nvSpPr>
        <p:spPr>
          <a:xfrm>
            <a:off x="3403800" y="20608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Scalability</a:t>
            </a:r>
            <a:endParaRPr dirty="0"/>
          </a:p>
        </p:txBody>
      </p:sp>
      <p:sp>
        <p:nvSpPr>
          <p:cNvPr id="392" name="Google Shape;392;p40"/>
          <p:cNvSpPr txBox="1">
            <a:spLocks noGrp="1"/>
          </p:cNvSpPr>
          <p:nvPr>
            <p:ph type="subTitle" idx="9"/>
          </p:nvPr>
        </p:nvSpPr>
        <p:spPr>
          <a:xfrm>
            <a:off x="6092500" y="206082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Flexibility</a:t>
            </a:r>
            <a:endParaRPr dirty="0"/>
          </a:p>
        </p:txBody>
      </p:sp>
      <p:sp>
        <p:nvSpPr>
          <p:cNvPr id="393" name="Google Shape;393;p40"/>
          <p:cNvSpPr txBox="1">
            <a:spLocks noGrp="1"/>
          </p:cNvSpPr>
          <p:nvPr>
            <p:ph type="subTitle" idx="13"/>
          </p:nvPr>
        </p:nvSpPr>
        <p:spPr>
          <a:xfrm>
            <a:off x="715100" y="327784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Accessibilty</a:t>
            </a:r>
            <a:endParaRPr dirty="0"/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4"/>
          </p:nvPr>
        </p:nvSpPr>
        <p:spPr>
          <a:xfrm>
            <a:off x="3403800" y="327784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</a:t>
            </a:r>
            <a:endParaRPr dirty="0"/>
          </a:p>
        </p:txBody>
      </p:sp>
      <p:sp>
        <p:nvSpPr>
          <p:cNvPr id="395" name="Google Shape;395;p40"/>
          <p:cNvSpPr txBox="1">
            <a:spLocks noGrp="1"/>
          </p:cNvSpPr>
          <p:nvPr>
            <p:ph type="subTitle" idx="15"/>
          </p:nvPr>
        </p:nvSpPr>
        <p:spPr>
          <a:xfrm>
            <a:off x="6092500" y="3277848"/>
            <a:ext cx="2924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Disaster Recover</a:t>
            </a:r>
            <a:endParaRPr dirty="0"/>
          </a:p>
        </p:txBody>
      </p:sp>
      <p:sp>
        <p:nvSpPr>
          <p:cNvPr id="396" name="Google Shape;396;p40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888" y="571158"/>
            <a:ext cx="6283312" cy="2084400"/>
          </a:xfrm>
        </p:spPr>
        <p:txBody>
          <a:bodyPr/>
          <a:lstStyle/>
          <a:p>
            <a:r>
              <a:rPr lang="en-IN" sz="5000" dirty="0"/>
              <a:t>Cloud Deployment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283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Cloud Deployment Models 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Public Cloud Providers: Infrastructure and services provided by third-party vendors accessible via the internet.</a:t>
            </a:r>
          </a:p>
          <a:p>
            <a:pPr marL="285750" indent="-285750"/>
            <a:r>
              <a:rPr lang="en-US" dirty="0"/>
              <a:t>Private Cloud Solutions: Cloud infrastructure dedicated solely to one organization, hosted either on-premises or by a third-party vendor.</a:t>
            </a:r>
          </a:p>
          <a:p>
            <a:pPr marL="285750" indent="-285750"/>
            <a:r>
              <a:rPr lang="en-US" dirty="0"/>
              <a:t>Community Cloud: Shared infrastructure among several organizations with common concerns, such as regulatory compliance.</a:t>
            </a:r>
          </a:p>
          <a:p>
            <a:pPr marL="285750" indent="-285750"/>
            <a:r>
              <a:rPr lang="en-US" dirty="0"/>
              <a:t>Hybrid Cloud: Integration of both public and private cloud environments, allowing data and applications to be shared between them.</a:t>
            </a:r>
          </a:p>
          <a:p>
            <a:pPr marL="285750" indent="-285750"/>
            <a:r>
              <a:rPr lang="en-US" dirty="0"/>
              <a:t>Multi-Cloud: Utilizing services from multiple cloud providers to meet specific business needs.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112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621" y="141399"/>
            <a:ext cx="6283312" cy="2084400"/>
          </a:xfrm>
        </p:spPr>
        <p:txBody>
          <a:bodyPr/>
          <a:lstStyle/>
          <a:p>
            <a:r>
              <a:rPr lang="en-IN" sz="5000" dirty="0"/>
              <a:t>Cloud Security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083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Cloud Security</a:t>
            </a:r>
            <a:endParaRPr dirty="0"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1"/>
          </p:nvPr>
        </p:nvSpPr>
        <p:spPr>
          <a:xfrm>
            <a:off x="610083" y="3013489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Encryption</a:t>
            </a:r>
            <a:endParaRPr dirty="0"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5"/>
          </p:nvPr>
        </p:nvSpPr>
        <p:spPr>
          <a:xfrm>
            <a:off x="3293733" y="304443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Identity and Access Management</a:t>
            </a:r>
            <a:endParaRPr dirty="0"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6"/>
          </p:nvPr>
        </p:nvSpPr>
        <p:spPr>
          <a:xfrm>
            <a:off x="6087600" y="308884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Security Monitoring and Incident Response</a:t>
            </a:r>
            <a:endParaRPr dirty="0"/>
          </a:p>
        </p:txBody>
      </p:sp>
      <p:sp>
        <p:nvSpPr>
          <p:cNvPr id="349" name="Google Shape;349;p3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350" name="Google Shape;350;p39"/>
          <p:cNvGrpSpPr/>
          <p:nvPr/>
        </p:nvGrpSpPr>
        <p:grpSpPr>
          <a:xfrm>
            <a:off x="6874374" y="3786609"/>
            <a:ext cx="542715" cy="487302"/>
            <a:chOff x="5323991" y="2368437"/>
            <a:chExt cx="452715" cy="406491"/>
          </a:xfrm>
        </p:grpSpPr>
        <p:sp>
          <p:nvSpPr>
            <p:cNvPr id="351" name="Google Shape;351;p39"/>
            <p:cNvSpPr/>
            <p:nvPr/>
          </p:nvSpPr>
          <p:spPr>
            <a:xfrm>
              <a:off x="5360844" y="2562851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15" y="1"/>
                    <a:pt x="144" y="36"/>
                    <a:pt x="90" y="90"/>
                  </a:cubicBezTo>
                  <a:cubicBezTo>
                    <a:pt x="36" y="143"/>
                    <a:pt x="1" y="224"/>
                    <a:pt x="1" y="295"/>
                  </a:cubicBezTo>
                  <a:cubicBezTo>
                    <a:pt x="1" y="375"/>
                    <a:pt x="36" y="447"/>
                    <a:pt x="90" y="509"/>
                  </a:cubicBezTo>
                  <a:cubicBezTo>
                    <a:pt x="144" y="563"/>
                    <a:pt x="215" y="590"/>
                    <a:pt x="295" y="590"/>
                  </a:cubicBezTo>
                  <a:cubicBezTo>
                    <a:pt x="375" y="590"/>
                    <a:pt x="447" y="563"/>
                    <a:pt x="500" y="509"/>
                  </a:cubicBezTo>
                  <a:cubicBezTo>
                    <a:pt x="563" y="447"/>
                    <a:pt x="590" y="375"/>
                    <a:pt x="590" y="295"/>
                  </a:cubicBezTo>
                  <a:cubicBezTo>
                    <a:pt x="590" y="224"/>
                    <a:pt x="563" y="143"/>
                    <a:pt x="500" y="90"/>
                  </a:cubicBezTo>
                  <a:cubicBezTo>
                    <a:pt x="447" y="36"/>
                    <a:pt x="37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9"/>
            <p:cNvSpPr/>
            <p:nvPr/>
          </p:nvSpPr>
          <p:spPr>
            <a:xfrm>
              <a:off x="5396111" y="2562851"/>
              <a:ext cx="17933" cy="17663"/>
            </a:xfrm>
            <a:custGeom>
              <a:avLst/>
              <a:gdLst/>
              <a:ahLst/>
              <a:cxnLst/>
              <a:rect l="l" t="t" r="r" b="b"/>
              <a:pathLst>
                <a:path w="599" h="590" extrusionOk="0">
                  <a:moveTo>
                    <a:pt x="304" y="1"/>
                  </a:moveTo>
                  <a:cubicBezTo>
                    <a:pt x="223" y="1"/>
                    <a:pt x="143" y="36"/>
                    <a:pt x="90" y="90"/>
                  </a:cubicBezTo>
                  <a:cubicBezTo>
                    <a:pt x="36" y="143"/>
                    <a:pt x="0" y="224"/>
                    <a:pt x="0" y="295"/>
                  </a:cubicBezTo>
                  <a:cubicBezTo>
                    <a:pt x="0" y="375"/>
                    <a:pt x="36" y="447"/>
                    <a:pt x="90" y="509"/>
                  </a:cubicBezTo>
                  <a:cubicBezTo>
                    <a:pt x="143" y="563"/>
                    <a:pt x="223" y="590"/>
                    <a:pt x="304" y="590"/>
                  </a:cubicBezTo>
                  <a:cubicBezTo>
                    <a:pt x="375" y="590"/>
                    <a:pt x="455" y="563"/>
                    <a:pt x="509" y="509"/>
                  </a:cubicBezTo>
                  <a:cubicBezTo>
                    <a:pt x="562" y="447"/>
                    <a:pt x="598" y="375"/>
                    <a:pt x="598" y="295"/>
                  </a:cubicBezTo>
                  <a:cubicBezTo>
                    <a:pt x="598" y="224"/>
                    <a:pt x="562" y="143"/>
                    <a:pt x="509" y="90"/>
                  </a:cubicBezTo>
                  <a:cubicBezTo>
                    <a:pt x="455" y="36"/>
                    <a:pt x="375" y="1"/>
                    <a:pt x="3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5445777" y="2562851"/>
              <a:ext cx="76700" cy="17663"/>
            </a:xfrm>
            <a:custGeom>
              <a:avLst/>
              <a:gdLst/>
              <a:ahLst/>
              <a:cxnLst/>
              <a:rect l="l" t="t" r="r" b="b"/>
              <a:pathLst>
                <a:path w="2562" h="590" extrusionOk="0">
                  <a:moveTo>
                    <a:pt x="295" y="1"/>
                  </a:moveTo>
                  <a:cubicBezTo>
                    <a:pt x="134" y="1"/>
                    <a:pt x="1" y="135"/>
                    <a:pt x="1" y="295"/>
                  </a:cubicBezTo>
                  <a:cubicBezTo>
                    <a:pt x="1" y="456"/>
                    <a:pt x="134" y="590"/>
                    <a:pt x="295" y="590"/>
                  </a:cubicBezTo>
                  <a:lnTo>
                    <a:pt x="2258" y="590"/>
                  </a:lnTo>
                  <a:cubicBezTo>
                    <a:pt x="2427" y="590"/>
                    <a:pt x="2561" y="456"/>
                    <a:pt x="2561" y="295"/>
                  </a:cubicBezTo>
                  <a:cubicBezTo>
                    <a:pt x="2561" y="135"/>
                    <a:pt x="2427" y="1"/>
                    <a:pt x="2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5360844" y="2676105"/>
              <a:ext cx="17663" cy="17633"/>
            </a:xfrm>
            <a:custGeom>
              <a:avLst/>
              <a:gdLst/>
              <a:ahLst/>
              <a:cxnLst/>
              <a:rect l="l" t="t" r="r" b="b"/>
              <a:pathLst>
                <a:path w="590" h="589" extrusionOk="0">
                  <a:moveTo>
                    <a:pt x="295" y="0"/>
                  </a:moveTo>
                  <a:cubicBezTo>
                    <a:pt x="215" y="0"/>
                    <a:pt x="144" y="27"/>
                    <a:pt x="90" y="81"/>
                  </a:cubicBezTo>
                  <a:cubicBezTo>
                    <a:pt x="36" y="143"/>
                    <a:pt x="1" y="214"/>
                    <a:pt x="1" y="295"/>
                  </a:cubicBezTo>
                  <a:cubicBezTo>
                    <a:pt x="1" y="375"/>
                    <a:pt x="36" y="446"/>
                    <a:pt x="90" y="500"/>
                  </a:cubicBezTo>
                  <a:cubicBezTo>
                    <a:pt x="144" y="553"/>
                    <a:pt x="215" y="589"/>
                    <a:pt x="295" y="589"/>
                  </a:cubicBezTo>
                  <a:cubicBezTo>
                    <a:pt x="375" y="589"/>
                    <a:pt x="447" y="553"/>
                    <a:pt x="500" y="500"/>
                  </a:cubicBezTo>
                  <a:cubicBezTo>
                    <a:pt x="563" y="446"/>
                    <a:pt x="590" y="375"/>
                    <a:pt x="590" y="295"/>
                  </a:cubicBezTo>
                  <a:cubicBezTo>
                    <a:pt x="590" y="214"/>
                    <a:pt x="563" y="143"/>
                    <a:pt x="500" y="81"/>
                  </a:cubicBezTo>
                  <a:cubicBezTo>
                    <a:pt x="447" y="27"/>
                    <a:pt x="37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5396111" y="2676105"/>
              <a:ext cx="17933" cy="17633"/>
            </a:xfrm>
            <a:custGeom>
              <a:avLst/>
              <a:gdLst/>
              <a:ahLst/>
              <a:cxnLst/>
              <a:rect l="l" t="t" r="r" b="b"/>
              <a:pathLst>
                <a:path w="599" h="589" extrusionOk="0">
                  <a:moveTo>
                    <a:pt x="304" y="0"/>
                  </a:moveTo>
                  <a:cubicBezTo>
                    <a:pt x="223" y="0"/>
                    <a:pt x="143" y="27"/>
                    <a:pt x="90" y="81"/>
                  </a:cubicBezTo>
                  <a:cubicBezTo>
                    <a:pt x="36" y="143"/>
                    <a:pt x="0" y="214"/>
                    <a:pt x="0" y="295"/>
                  </a:cubicBezTo>
                  <a:cubicBezTo>
                    <a:pt x="0" y="375"/>
                    <a:pt x="36" y="446"/>
                    <a:pt x="90" y="500"/>
                  </a:cubicBezTo>
                  <a:cubicBezTo>
                    <a:pt x="143" y="553"/>
                    <a:pt x="223" y="589"/>
                    <a:pt x="304" y="589"/>
                  </a:cubicBezTo>
                  <a:cubicBezTo>
                    <a:pt x="375" y="589"/>
                    <a:pt x="455" y="553"/>
                    <a:pt x="509" y="500"/>
                  </a:cubicBezTo>
                  <a:cubicBezTo>
                    <a:pt x="562" y="446"/>
                    <a:pt x="598" y="375"/>
                    <a:pt x="598" y="295"/>
                  </a:cubicBezTo>
                  <a:cubicBezTo>
                    <a:pt x="598" y="214"/>
                    <a:pt x="562" y="143"/>
                    <a:pt x="509" y="81"/>
                  </a:cubicBezTo>
                  <a:cubicBezTo>
                    <a:pt x="455" y="27"/>
                    <a:pt x="37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5445777" y="2676105"/>
              <a:ext cx="76700" cy="17633"/>
            </a:xfrm>
            <a:custGeom>
              <a:avLst/>
              <a:gdLst/>
              <a:ahLst/>
              <a:cxnLst/>
              <a:rect l="l" t="t" r="r" b="b"/>
              <a:pathLst>
                <a:path w="2562" h="589" extrusionOk="0">
                  <a:moveTo>
                    <a:pt x="295" y="0"/>
                  </a:moveTo>
                  <a:cubicBezTo>
                    <a:pt x="134" y="0"/>
                    <a:pt x="1" y="134"/>
                    <a:pt x="1" y="295"/>
                  </a:cubicBezTo>
                  <a:cubicBezTo>
                    <a:pt x="1" y="455"/>
                    <a:pt x="134" y="589"/>
                    <a:pt x="295" y="589"/>
                  </a:cubicBezTo>
                  <a:lnTo>
                    <a:pt x="2258" y="589"/>
                  </a:lnTo>
                  <a:cubicBezTo>
                    <a:pt x="2427" y="589"/>
                    <a:pt x="2561" y="455"/>
                    <a:pt x="2561" y="295"/>
                  </a:cubicBezTo>
                  <a:cubicBezTo>
                    <a:pt x="2561" y="134"/>
                    <a:pt x="2427" y="0"/>
                    <a:pt x="2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5360844" y="2449627"/>
              <a:ext cx="17663" cy="17903"/>
            </a:xfrm>
            <a:custGeom>
              <a:avLst/>
              <a:gdLst/>
              <a:ahLst/>
              <a:cxnLst/>
              <a:rect l="l" t="t" r="r" b="b"/>
              <a:pathLst>
                <a:path w="590" h="598" extrusionOk="0">
                  <a:moveTo>
                    <a:pt x="295" y="0"/>
                  </a:moveTo>
                  <a:cubicBezTo>
                    <a:pt x="215" y="0"/>
                    <a:pt x="144" y="36"/>
                    <a:pt x="90" y="89"/>
                  </a:cubicBezTo>
                  <a:cubicBezTo>
                    <a:pt x="36" y="143"/>
                    <a:pt x="1" y="223"/>
                    <a:pt x="1" y="304"/>
                  </a:cubicBezTo>
                  <a:cubicBezTo>
                    <a:pt x="1" y="375"/>
                    <a:pt x="36" y="455"/>
                    <a:pt x="90" y="509"/>
                  </a:cubicBezTo>
                  <a:cubicBezTo>
                    <a:pt x="144" y="562"/>
                    <a:pt x="215" y="598"/>
                    <a:pt x="295" y="598"/>
                  </a:cubicBezTo>
                  <a:cubicBezTo>
                    <a:pt x="375" y="598"/>
                    <a:pt x="447" y="562"/>
                    <a:pt x="500" y="509"/>
                  </a:cubicBezTo>
                  <a:cubicBezTo>
                    <a:pt x="563" y="455"/>
                    <a:pt x="590" y="375"/>
                    <a:pt x="590" y="304"/>
                  </a:cubicBezTo>
                  <a:cubicBezTo>
                    <a:pt x="590" y="223"/>
                    <a:pt x="563" y="143"/>
                    <a:pt x="500" y="89"/>
                  </a:cubicBezTo>
                  <a:cubicBezTo>
                    <a:pt x="447" y="36"/>
                    <a:pt x="375" y="0"/>
                    <a:pt x="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5396111" y="2449627"/>
              <a:ext cx="17933" cy="17903"/>
            </a:xfrm>
            <a:custGeom>
              <a:avLst/>
              <a:gdLst/>
              <a:ahLst/>
              <a:cxnLst/>
              <a:rect l="l" t="t" r="r" b="b"/>
              <a:pathLst>
                <a:path w="599" h="598" extrusionOk="0">
                  <a:moveTo>
                    <a:pt x="304" y="0"/>
                  </a:moveTo>
                  <a:cubicBezTo>
                    <a:pt x="223" y="0"/>
                    <a:pt x="143" y="36"/>
                    <a:pt x="90" y="89"/>
                  </a:cubicBezTo>
                  <a:cubicBezTo>
                    <a:pt x="36" y="143"/>
                    <a:pt x="0" y="223"/>
                    <a:pt x="0" y="304"/>
                  </a:cubicBezTo>
                  <a:cubicBezTo>
                    <a:pt x="0" y="375"/>
                    <a:pt x="36" y="455"/>
                    <a:pt x="90" y="509"/>
                  </a:cubicBezTo>
                  <a:cubicBezTo>
                    <a:pt x="143" y="562"/>
                    <a:pt x="223" y="598"/>
                    <a:pt x="304" y="598"/>
                  </a:cubicBezTo>
                  <a:cubicBezTo>
                    <a:pt x="375" y="598"/>
                    <a:pt x="455" y="562"/>
                    <a:pt x="509" y="509"/>
                  </a:cubicBezTo>
                  <a:cubicBezTo>
                    <a:pt x="562" y="455"/>
                    <a:pt x="598" y="375"/>
                    <a:pt x="598" y="304"/>
                  </a:cubicBezTo>
                  <a:cubicBezTo>
                    <a:pt x="598" y="223"/>
                    <a:pt x="562" y="143"/>
                    <a:pt x="509" y="89"/>
                  </a:cubicBezTo>
                  <a:cubicBezTo>
                    <a:pt x="455" y="36"/>
                    <a:pt x="37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5445777" y="2449627"/>
              <a:ext cx="76700" cy="17903"/>
            </a:xfrm>
            <a:custGeom>
              <a:avLst/>
              <a:gdLst/>
              <a:ahLst/>
              <a:cxnLst/>
              <a:rect l="l" t="t" r="r" b="b"/>
              <a:pathLst>
                <a:path w="2562" h="598" extrusionOk="0">
                  <a:moveTo>
                    <a:pt x="295" y="0"/>
                  </a:moveTo>
                  <a:cubicBezTo>
                    <a:pt x="134" y="0"/>
                    <a:pt x="1" y="134"/>
                    <a:pt x="1" y="304"/>
                  </a:cubicBezTo>
                  <a:cubicBezTo>
                    <a:pt x="1" y="464"/>
                    <a:pt x="134" y="598"/>
                    <a:pt x="295" y="598"/>
                  </a:cubicBezTo>
                  <a:lnTo>
                    <a:pt x="2258" y="598"/>
                  </a:lnTo>
                  <a:cubicBezTo>
                    <a:pt x="2427" y="598"/>
                    <a:pt x="2561" y="464"/>
                    <a:pt x="2561" y="304"/>
                  </a:cubicBezTo>
                  <a:cubicBezTo>
                    <a:pt x="2561" y="134"/>
                    <a:pt x="2427" y="0"/>
                    <a:pt x="22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5709377" y="2368437"/>
              <a:ext cx="67329" cy="67329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1125" y="589"/>
                  </a:moveTo>
                  <a:cubicBezTo>
                    <a:pt x="1419" y="589"/>
                    <a:pt x="1651" y="830"/>
                    <a:pt x="1651" y="1124"/>
                  </a:cubicBezTo>
                  <a:cubicBezTo>
                    <a:pt x="1651" y="1419"/>
                    <a:pt x="1419" y="1651"/>
                    <a:pt x="1125" y="1651"/>
                  </a:cubicBezTo>
                  <a:cubicBezTo>
                    <a:pt x="830" y="1651"/>
                    <a:pt x="590" y="1419"/>
                    <a:pt x="590" y="1124"/>
                  </a:cubicBezTo>
                  <a:cubicBezTo>
                    <a:pt x="590" y="830"/>
                    <a:pt x="830" y="589"/>
                    <a:pt x="1125" y="589"/>
                  </a:cubicBezTo>
                  <a:close/>
                  <a:moveTo>
                    <a:pt x="1125" y="0"/>
                  </a:moveTo>
                  <a:cubicBezTo>
                    <a:pt x="509" y="0"/>
                    <a:pt x="1" y="500"/>
                    <a:pt x="1" y="1124"/>
                  </a:cubicBezTo>
                  <a:cubicBezTo>
                    <a:pt x="1" y="1740"/>
                    <a:pt x="509" y="2248"/>
                    <a:pt x="1125" y="2248"/>
                  </a:cubicBezTo>
                  <a:cubicBezTo>
                    <a:pt x="1740" y="2248"/>
                    <a:pt x="2249" y="1740"/>
                    <a:pt x="2249" y="1124"/>
                  </a:cubicBezTo>
                  <a:cubicBezTo>
                    <a:pt x="2249" y="500"/>
                    <a:pt x="1740" y="0"/>
                    <a:pt x="1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5323991" y="2393255"/>
              <a:ext cx="452715" cy="381673"/>
            </a:xfrm>
            <a:custGeom>
              <a:avLst/>
              <a:gdLst/>
              <a:ahLst/>
              <a:cxnLst/>
              <a:rect l="l" t="t" r="r" b="b"/>
              <a:pathLst>
                <a:path w="15122" h="12749" extrusionOk="0">
                  <a:moveTo>
                    <a:pt x="7030" y="1178"/>
                  </a:moveTo>
                  <a:cubicBezTo>
                    <a:pt x="7191" y="1178"/>
                    <a:pt x="7325" y="1312"/>
                    <a:pt x="7325" y="1473"/>
                  </a:cubicBezTo>
                  <a:lnTo>
                    <a:pt x="7325" y="2891"/>
                  </a:lnTo>
                  <a:cubicBezTo>
                    <a:pt x="7325" y="3052"/>
                    <a:pt x="7191" y="3186"/>
                    <a:pt x="7030" y="3186"/>
                  </a:cubicBezTo>
                  <a:lnTo>
                    <a:pt x="884" y="3186"/>
                  </a:lnTo>
                  <a:cubicBezTo>
                    <a:pt x="723" y="3186"/>
                    <a:pt x="589" y="3052"/>
                    <a:pt x="589" y="2891"/>
                  </a:cubicBezTo>
                  <a:lnTo>
                    <a:pt x="589" y="1473"/>
                  </a:lnTo>
                  <a:cubicBezTo>
                    <a:pt x="589" y="1312"/>
                    <a:pt x="723" y="1178"/>
                    <a:pt x="884" y="1178"/>
                  </a:cubicBezTo>
                  <a:close/>
                  <a:moveTo>
                    <a:pt x="6495" y="3774"/>
                  </a:moveTo>
                  <a:lnTo>
                    <a:pt x="6495" y="4363"/>
                  </a:lnTo>
                  <a:lnTo>
                    <a:pt x="1419" y="4363"/>
                  </a:lnTo>
                  <a:lnTo>
                    <a:pt x="1419" y="3774"/>
                  </a:lnTo>
                  <a:close/>
                  <a:moveTo>
                    <a:pt x="12401" y="5434"/>
                  </a:moveTo>
                  <a:cubicBezTo>
                    <a:pt x="12695" y="5434"/>
                    <a:pt x="12936" y="5666"/>
                    <a:pt x="12936" y="5960"/>
                  </a:cubicBezTo>
                  <a:cubicBezTo>
                    <a:pt x="12936" y="6255"/>
                    <a:pt x="12695" y="6495"/>
                    <a:pt x="12401" y="6495"/>
                  </a:cubicBezTo>
                  <a:cubicBezTo>
                    <a:pt x="12107" y="6495"/>
                    <a:pt x="11875" y="6255"/>
                    <a:pt x="11875" y="5960"/>
                  </a:cubicBezTo>
                  <a:cubicBezTo>
                    <a:pt x="11875" y="5666"/>
                    <a:pt x="12107" y="5434"/>
                    <a:pt x="12401" y="5434"/>
                  </a:cubicBezTo>
                  <a:close/>
                  <a:moveTo>
                    <a:pt x="7030" y="4961"/>
                  </a:moveTo>
                  <a:cubicBezTo>
                    <a:pt x="7191" y="4961"/>
                    <a:pt x="7325" y="5095"/>
                    <a:pt x="7325" y="5255"/>
                  </a:cubicBezTo>
                  <a:lnTo>
                    <a:pt x="7325" y="6674"/>
                  </a:lnTo>
                  <a:cubicBezTo>
                    <a:pt x="7325" y="6834"/>
                    <a:pt x="7191" y="6968"/>
                    <a:pt x="7030" y="6968"/>
                  </a:cubicBezTo>
                  <a:lnTo>
                    <a:pt x="884" y="6968"/>
                  </a:lnTo>
                  <a:cubicBezTo>
                    <a:pt x="723" y="6968"/>
                    <a:pt x="589" y="6834"/>
                    <a:pt x="589" y="6674"/>
                  </a:cubicBezTo>
                  <a:lnTo>
                    <a:pt x="589" y="5255"/>
                  </a:lnTo>
                  <a:cubicBezTo>
                    <a:pt x="589" y="5095"/>
                    <a:pt x="723" y="4961"/>
                    <a:pt x="884" y="4961"/>
                  </a:cubicBezTo>
                  <a:close/>
                  <a:moveTo>
                    <a:pt x="6495" y="7557"/>
                  </a:moveTo>
                  <a:lnTo>
                    <a:pt x="6495" y="8146"/>
                  </a:lnTo>
                  <a:lnTo>
                    <a:pt x="1419" y="8146"/>
                  </a:lnTo>
                  <a:lnTo>
                    <a:pt x="1419" y="7557"/>
                  </a:lnTo>
                  <a:close/>
                  <a:moveTo>
                    <a:pt x="7030" y="8735"/>
                  </a:moveTo>
                  <a:cubicBezTo>
                    <a:pt x="7191" y="8735"/>
                    <a:pt x="7325" y="8868"/>
                    <a:pt x="7325" y="9029"/>
                  </a:cubicBezTo>
                  <a:lnTo>
                    <a:pt x="7325" y="10447"/>
                  </a:lnTo>
                  <a:cubicBezTo>
                    <a:pt x="7325" y="10617"/>
                    <a:pt x="7191" y="10742"/>
                    <a:pt x="7030" y="10742"/>
                  </a:cubicBezTo>
                  <a:lnTo>
                    <a:pt x="884" y="10742"/>
                  </a:lnTo>
                  <a:cubicBezTo>
                    <a:pt x="723" y="10742"/>
                    <a:pt x="589" y="10617"/>
                    <a:pt x="589" y="10447"/>
                  </a:cubicBezTo>
                  <a:lnTo>
                    <a:pt x="589" y="9029"/>
                  </a:lnTo>
                  <a:cubicBezTo>
                    <a:pt x="589" y="8868"/>
                    <a:pt x="723" y="8735"/>
                    <a:pt x="884" y="8735"/>
                  </a:cubicBezTo>
                  <a:close/>
                  <a:moveTo>
                    <a:pt x="13998" y="11099"/>
                  </a:moveTo>
                  <a:cubicBezTo>
                    <a:pt x="14292" y="11099"/>
                    <a:pt x="14524" y="11339"/>
                    <a:pt x="14524" y="11634"/>
                  </a:cubicBezTo>
                  <a:cubicBezTo>
                    <a:pt x="14524" y="11928"/>
                    <a:pt x="14292" y="12160"/>
                    <a:pt x="13998" y="12160"/>
                  </a:cubicBezTo>
                  <a:cubicBezTo>
                    <a:pt x="13703" y="12160"/>
                    <a:pt x="13463" y="11928"/>
                    <a:pt x="13463" y="11634"/>
                  </a:cubicBezTo>
                  <a:cubicBezTo>
                    <a:pt x="13463" y="11339"/>
                    <a:pt x="13703" y="11099"/>
                    <a:pt x="13998" y="11099"/>
                  </a:cubicBezTo>
                  <a:close/>
                  <a:moveTo>
                    <a:pt x="10525" y="0"/>
                  </a:moveTo>
                  <a:cubicBezTo>
                    <a:pt x="10520" y="0"/>
                    <a:pt x="10515" y="1"/>
                    <a:pt x="10510" y="1"/>
                  </a:cubicBezTo>
                  <a:lnTo>
                    <a:pt x="9948" y="1"/>
                  </a:lnTo>
                  <a:cubicBezTo>
                    <a:pt x="9850" y="1"/>
                    <a:pt x="9760" y="54"/>
                    <a:pt x="9707" y="135"/>
                  </a:cubicBezTo>
                  <a:lnTo>
                    <a:pt x="8538" y="1883"/>
                  </a:lnTo>
                  <a:lnTo>
                    <a:pt x="7914" y="1883"/>
                  </a:lnTo>
                  <a:lnTo>
                    <a:pt x="7914" y="1473"/>
                  </a:lnTo>
                  <a:cubicBezTo>
                    <a:pt x="7914" y="982"/>
                    <a:pt x="7521" y="590"/>
                    <a:pt x="7030" y="590"/>
                  </a:cubicBezTo>
                  <a:lnTo>
                    <a:pt x="884" y="590"/>
                  </a:lnTo>
                  <a:cubicBezTo>
                    <a:pt x="402" y="590"/>
                    <a:pt x="1" y="982"/>
                    <a:pt x="1" y="1473"/>
                  </a:cubicBezTo>
                  <a:lnTo>
                    <a:pt x="1" y="2891"/>
                  </a:lnTo>
                  <a:cubicBezTo>
                    <a:pt x="1" y="3364"/>
                    <a:pt x="366" y="3748"/>
                    <a:pt x="830" y="3774"/>
                  </a:cubicBezTo>
                  <a:lnTo>
                    <a:pt x="830" y="4372"/>
                  </a:lnTo>
                  <a:cubicBezTo>
                    <a:pt x="366" y="4399"/>
                    <a:pt x="1" y="4783"/>
                    <a:pt x="1" y="5255"/>
                  </a:cubicBezTo>
                  <a:lnTo>
                    <a:pt x="1" y="6674"/>
                  </a:lnTo>
                  <a:cubicBezTo>
                    <a:pt x="1" y="7138"/>
                    <a:pt x="366" y="7521"/>
                    <a:pt x="830" y="7557"/>
                  </a:cubicBezTo>
                  <a:lnTo>
                    <a:pt x="830" y="8146"/>
                  </a:lnTo>
                  <a:cubicBezTo>
                    <a:pt x="366" y="8181"/>
                    <a:pt x="1" y="8565"/>
                    <a:pt x="1" y="9029"/>
                  </a:cubicBezTo>
                  <a:lnTo>
                    <a:pt x="1" y="10447"/>
                  </a:lnTo>
                  <a:cubicBezTo>
                    <a:pt x="1" y="10938"/>
                    <a:pt x="402" y="11339"/>
                    <a:pt x="884" y="11339"/>
                  </a:cubicBezTo>
                  <a:lnTo>
                    <a:pt x="7030" y="11339"/>
                  </a:lnTo>
                  <a:cubicBezTo>
                    <a:pt x="7521" y="11339"/>
                    <a:pt x="7914" y="10938"/>
                    <a:pt x="7914" y="10447"/>
                  </a:cubicBezTo>
                  <a:lnTo>
                    <a:pt x="7914" y="10046"/>
                  </a:lnTo>
                  <a:lnTo>
                    <a:pt x="8538" y="10046"/>
                  </a:lnTo>
                  <a:lnTo>
                    <a:pt x="9707" y="11794"/>
                  </a:lnTo>
                  <a:cubicBezTo>
                    <a:pt x="9760" y="11875"/>
                    <a:pt x="9850" y="11928"/>
                    <a:pt x="9948" y="11928"/>
                  </a:cubicBezTo>
                  <a:lnTo>
                    <a:pt x="12918" y="11928"/>
                  </a:lnTo>
                  <a:cubicBezTo>
                    <a:pt x="13043" y="12401"/>
                    <a:pt x="13480" y="12749"/>
                    <a:pt x="13998" y="12749"/>
                  </a:cubicBezTo>
                  <a:cubicBezTo>
                    <a:pt x="14613" y="12749"/>
                    <a:pt x="15122" y="12249"/>
                    <a:pt x="15122" y="11634"/>
                  </a:cubicBezTo>
                  <a:cubicBezTo>
                    <a:pt x="15122" y="11009"/>
                    <a:pt x="14613" y="10510"/>
                    <a:pt x="13998" y="10510"/>
                  </a:cubicBezTo>
                  <a:cubicBezTo>
                    <a:pt x="13480" y="10510"/>
                    <a:pt x="13043" y="10858"/>
                    <a:pt x="12918" y="11339"/>
                  </a:cubicBezTo>
                  <a:lnTo>
                    <a:pt x="10108" y="11339"/>
                  </a:lnTo>
                  <a:lnTo>
                    <a:pt x="8940" y="9582"/>
                  </a:lnTo>
                  <a:cubicBezTo>
                    <a:pt x="8886" y="9502"/>
                    <a:pt x="8788" y="9457"/>
                    <a:pt x="8690" y="9457"/>
                  </a:cubicBezTo>
                  <a:lnTo>
                    <a:pt x="7914" y="9457"/>
                  </a:lnTo>
                  <a:lnTo>
                    <a:pt x="7914" y="9029"/>
                  </a:lnTo>
                  <a:cubicBezTo>
                    <a:pt x="7914" y="8565"/>
                    <a:pt x="7548" y="8181"/>
                    <a:pt x="7084" y="8146"/>
                  </a:cubicBezTo>
                  <a:lnTo>
                    <a:pt x="7084" y="7557"/>
                  </a:lnTo>
                  <a:cubicBezTo>
                    <a:pt x="7548" y="7521"/>
                    <a:pt x="7914" y="7138"/>
                    <a:pt x="7914" y="6674"/>
                  </a:cubicBezTo>
                  <a:lnTo>
                    <a:pt x="7914" y="6263"/>
                  </a:lnTo>
                  <a:lnTo>
                    <a:pt x="11321" y="6263"/>
                  </a:lnTo>
                  <a:cubicBezTo>
                    <a:pt x="11455" y="6736"/>
                    <a:pt x="11884" y="7084"/>
                    <a:pt x="12401" y="7084"/>
                  </a:cubicBezTo>
                  <a:cubicBezTo>
                    <a:pt x="13025" y="7084"/>
                    <a:pt x="13525" y="6585"/>
                    <a:pt x="13525" y="5960"/>
                  </a:cubicBezTo>
                  <a:cubicBezTo>
                    <a:pt x="13525" y="5345"/>
                    <a:pt x="13025" y="4836"/>
                    <a:pt x="12401" y="4836"/>
                  </a:cubicBezTo>
                  <a:cubicBezTo>
                    <a:pt x="11884" y="4836"/>
                    <a:pt x="11446" y="5193"/>
                    <a:pt x="11321" y="5675"/>
                  </a:cubicBezTo>
                  <a:lnTo>
                    <a:pt x="7914" y="5675"/>
                  </a:lnTo>
                  <a:lnTo>
                    <a:pt x="7914" y="5255"/>
                  </a:lnTo>
                  <a:cubicBezTo>
                    <a:pt x="7914" y="4783"/>
                    <a:pt x="7548" y="4399"/>
                    <a:pt x="7084" y="4372"/>
                  </a:cubicBezTo>
                  <a:lnTo>
                    <a:pt x="7084" y="3774"/>
                  </a:lnTo>
                  <a:cubicBezTo>
                    <a:pt x="7548" y="3748"/>
                    <a:pt x="7914" y="3364"/>
                    <a:pt x="7914" y="2891"/>
                  </a:cubicBezTo>
                  <a:lnTo>
                    <a:pt x="7914" y="2481"/>
                  </a:lnTo>
                  <a:lnTo>
                    <a:pt x="8690" y="2481"/>
                  </a:lnTo>
                  <a:cubicBezTo>
                    <a:pt x="8788" y="2481"/>
                    <a:pt x="8886" y="2427"/>
                    <a:pt x="8940" y="2347"/>
                  </a:cubicBezTo>
                  <a:lnTo>
                    <a:pt x="10108" y="590"/>
                  </a:lnTo>
                  <a:lnTo>
                    <a:pt x="10519" y="590"/>
                  </a:lnTo>
                  <a:cubicBezTo>
                    <a:pt x="10679" y="590"/>
                    <a:pt x="10813" y="456"/>
                    <a:pt x="10804" y="295"/>
                  </a:cubicBezTo>
                  <a:cubicBezTo>
                    <a:pt x="10804" y="131"/>
                    <a:pt x="10679" y="0"/>
                    <a:pt x="10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5669590" y="2393255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24" y="1"/>
                    <a:pt x="143" y="28"/>
                    <a:pt x="90" y="81"/>
                  </a:cubicBezTo>
                  <a:cubicBezTo>
                    <a:pt x="36" y="135"/>
                    <a:pt x="1" y="215"/>
                    <a:pt x="1" y="295"/>
                  </a:cubicBezTo>
                  <a:cubicBezTo>
                    <a:pt x="1" y="367"/>
                    <a:pt x="36" y="447"/>
                    <a:pt x="90" y="500"/>
                  </a:cubicBezTo>
                  <a:cubicBezTo>
                    <a:pt x="143" y="554"/>
                    <a:pt x="224" y="590"/>
                    <a:pt x="295" y="590"/>
                  </a:cubicBezTo>
                  <a:cubicBezTo>
                    <a:pt x="375" y="590"/>
                    <a:pt x="455" y="554"/>
                    <a:pt x="509" y="500"/>
                  </a:cubicBezTo>
                  <a:cubicBezTo>
                    <a:pt x="563" y="447"/>
                    <a:pt x="589" y="367"/>
                    <a:pt x="589" y="295"/>
                  </a:cubicBezTo>
                  <a:cubicBezTo>
                    <a:pt x="589" y="215"/>
                    <a:pt x="563" y="135"/>
                    <a:pt x="509" y="81"/>
                  </a:cubicBezTo>
                  <a:cubicBezTo>
                    <a:pt x="455" y="28"/>
                    <a:pt x="37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9"/>
          <p:cNvGrpSpPr/>
          <p:nvPr/>
        </p:nvGrpSpPr>
        <p:grpSpPr>
          <a:xfrm>
            <a:off x="4239403" y="3759082"/>
            <a:ext cx="445060" cy="542392"/>
            <a:chOff x="3936029" y="2345475"/>
            <a:chExt cx="371255" cy="452445"/>
          </a:xfrm>
        </p:grpSpPr>
        <p:sp>
          <p:nvSpPr>
            <p:cNvPr id="364" name="Google Shape;364;p39"/>
            <p:cNvSpPr/>
            <p:nvPr/>
          </p:nvSpPr>
          <p:spPr>
            <a:xfrm>
              <a:off x="3936029" y="2345475"/>
              <a:ext cx="371255" cy="452445"/>
            </a:xfrm>
            <a:custGeom>
              <a:avLst/>
              <a:gdLst/>
              <a:ahLst/>
              <a:cxnLst/>
              <a:rect l="l" t="t" r="r" b="b"/>
              <a:pathLst>
                <a:path w="12401" h="15113" extrusionOk="0">
                  <a:moveTo>
                    <a:pt x="1873" y="12828"/>
                  </a:moveTo>
                  <a:cubicBezTo>
                    <a:pt x="2096" y="12828"/>
                    <a:pt x="2284" y="13016"/>
                    <a:pt x="2284" y="13248"/>
                  </a:cubicBezTo>
                  <a:lnTo>
                    <a:pt x="2284" y="14104"/>
                  </a:lnTo>
                  <a:lnTo>
                    <a:pt x="1008" y="12828"/>
                  </a:lnTo>
                  <a:close/>
                  <a:moveTo>
                    <a:pt x="9858" y="2239"/>
                  </a:moveTo>
                  <a:cubicBezTo>
                    <a:pt x="10027" y="2239"/>
                    <a:pt x="10161" y="2373"/>
                    <a:pt x="10161" y="2534"/>
                  </a:cubicBezTo>
                  <a:lnTo>
                    <a:pt x="10161" y="14229"/>
                  </a:lnTo>
                  <a:cubicBezTo>
                    <a:pt x="10161" y="14390"/>
                    <a:pt x="10027" y="14523"/>
                    <a:pt x="9858" y="14523"/>
                  </a:cubicBezTo>
                  <a:lnTo>
                    <a:pt x="2873" y="14523"/>
                  </a:lnTo>
                  <a:lnTo>
                    <a:pt x="2873" y="13248"/>
                  </a:lnTo>
                  <a:cubicBezTo>
                    <a:pt x="2873" y="12695"/>
                    <a:pt x="2427" y="12240"/>
                    <a:pt x="1873" y="12240"/>
                  </a:cubicBezTo>
                  <a:lnTo>
                    <a:pt x="589" y="12240"/>
                  </a:lnTo>
                  <a:lnTo>
                    <a:pt x="589" y="2534"/>
                  </a:lnTo>
                  <a:cubicBezTo>
                    <a:pt x="589" y="2373"/>
                    <a:pt x="723" y="2239"/>
                    <a:pt x="883" y="2239"/>
                  </a:cubicBezTo>
                  <a:close/>
                  <a:moveTo>
                    <a:pt x="2534" y="0"/>
                  </a:moveTo>
                  <a:cubicBezTo>
                    <a:pt x="2052" y="0"/>
                    <a:pt x="1650" y="393"/>
                    <a:pt x="1650" y="883"/>
                  </a:cubicBezTo>
                  <a:lnTo>
                    <a:pt x="1650" y="1650"/>
                  </a:lnTo>
                  <a:lnTo>
                    <a:pt x="883" y="1650"/>
                  </a:lnTo>
                  <a:cubicBezTo>
                    <a:pt x="393" y="1650"/>
                    <a:pt x="0" y="2052"/>
                    <a:pt x="0" y="2534"/>
                  </a:cubicBezTo>
                  <a:lnTo>
                    <a:pt x="0" y="12534"/>
                  </a:lnTo>
                  <a:cubicBezTo>
                    <a:pt x="0" y="12614"/>
                    <a:pt x="27" y="12686"/>
                    <a:pt x="89" y="12748"/>
                  </a:cubicBezTo>
                  <a:lnTo>
                    <a:pt x="2373" y="15032"/>
                  </a:lnTo>
                  <a:cubicBezTo>
                    <a:pt x="2427" y="15085"/>
                    <a:pt x="2498" y="15112"/>
                    <a:pt x="2578" y="15112"/>
                  </a:cubicBezTo>
                  <a:lnTo>
                    <a:pt x="9858" y="15112"/>
                  </a:lnTo>
                  <a:cubicBezTo>
                    <a:pt x="10348" y="15112"/>
                    <a:pt x="10750" y="14720"/>
                    <a:pt x="10750" y="14229"/>
                  </a:cubicBezTo>
                  <a:lnTo>
                    <a:pt x="10750" y="13462"/>
                  </a:lnTo>
                  <a:lnTo>
                    <a:pt x="11517" y="13462"/>
                  </a:lnTo>
                  <a:cubicBezTo>
                    <a:pt x="11999" y="13462"/>
                    <a:pt x="12400" y="13069"/>
                    <a:pt x="12400" y="12579"/>
                  </a:cubicBezTo>
                  <a:lnTo>
                    <a:pt x="12400" y="8065"/>
                  </a:lnTo>
                  <a:cubicBezTo>
                    <a:pt x="12400" y="7895"/>
                    <a:pt x="12266" y="7761"/>
                    <a:pt x="12106" y="7761"/>
                  </a:cubicBezTo>
                  <a:cubicBezTo>
                    <a:pt x="11945" y="7761"/>
                    <a:pt x="11811" y="7895"/>
                    <a:pt x="11811" y="8065"/>
                  </a:cubicBezTo>
                  <a:lnTo>
                    <a:pt x="11811" y="12579"/>
                  </a:lnTo>
                  <a:cubicBezTo>
                    <a:pt x="11811" y="12739"/>
                    <a:pt x="11678" y="12873"/>
                    <a:pt x="11517" y="12873"/>
                  </a:cubicBezTo>
                  <a:lnTo>
                    <a:pt x="10750" y="12873"/>
                  </a:lnTo>
                  <a:lnTo>
                    <a:pt x="10750" y="2534"/>
                  </a:lnTo>
                  <a:cubicBezTo>
                    <a:pt x="10750" y="2052"/>
                    <a:pt x="10348" y="1650"/>
                    <a:pt x="9858" y="1650"/>
                  </a:cubicBezTo>
                  <a:lnTo>
                    <a:pt x="2239" y="1650"/>
                  </a:lnTo>
                  <a:lnTo>
                    <a:pt x="2239" y="883"/>
                  </a:lnTo>
                  <a:cubicBezTo>
                    <a:pt x="2239" y="723"/>
                    <a:pt x="2373" y="589"/>
                    <a:pt x="2534" y="589"/>
                  </a:cubicBezTo>
                  <a:lnTo>
                    <a:pt x="11517" y="589"/>
                  </a:lnTo>
                  <a:cubicBezTo>
                    <a:pt x="11678" y="589"/>
                    <a:pt x="11811" y="723"/>
                    <a:pt x="11811" y="883"/>
                  </a:cubicBezTo>
                  <a:lnTo>
                    <a:pt x="11811" y="5406"/>
                  </a:lnTo>
                  <a:cubicBezTo>
                    <a:pt x="11811" y="5567"/>
                    <a:pt x="11945" y="5701"/>
                    <a:pt x="12106" y="5701"/>
                  </a:cubicBezTo>
                  <a:cubicBezTo>
                    <a:pt x="12266" y="5701"/>
                    <a:pt x="12400" y="5567"/>
                    <a:pt x="12400" y="5406"/>
                  </a:cubicBezTo>
                  <a:lnTo>
                    <a:pt x="12400" y="883"/>
                  </a:lnTo>
                  <a:cubicBezTo>
                    <a:pt x="12400" y="393"/>
                    <a:pt x="11999" y="0"/>
                    <a:pt x="1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3967793" y="2468039"/>
              <a:ext cx="257762" cy="249739"/>
            </a:xfrm>
            <a:custGeom>
              <a:avLst/>
              <a:gdLst/>
              <a:ahLst/>
              <a:cxnLst/>
              <a:rect l="l" t="t" r="r" b="b"/>
              <a:pathLst>
                <a:path w="8610" h="8342" extrusionOk="0">
                  <a:moveTo>
                    <a:pt x="1651" y="590"/>
                  </a:moveTo>
                  <a:cubicBezTo>
                    <a:pt x="1838" y="590"/>
                    <a:pt x="1999" y="750"/>
                    <a:pt x="1999" y="946"/>
                  </a:cubicBezTo>
                  <a:cubicBezTo>
                    <a:pt x="1999" y="1143"/>
                    <a:pt x="1838" y="1294"/>
                    <a:pt x="1651" y="1294"/>
                  </a:cubicBezTo>
                  <a:cubicBezTo>
                    <a:pt x="1455" y="1294"/>
                    <a:pt x="1294" y="1143"/>
                    <a:pt x="1294" y="946"/>
                  </a:cubicBezTo>
                  <a:cubicBezTo>
                    <a:pt x="1294" y="750"/>
                    <a:pt x="1455" y="590"/>
                    <a:pt x="1651" y="590"/>
                  </a:cubicBezTo>
                  <a:close/>
                  <a:moveTo>
                    <a:pt x="5799" y="590"/>
                  </a:moveTo>
                  <a:cubicBezTo>
                    <a:pt x="5996" y="590"/>
                    <a:pt x="6156" y="750"/>
                    <a:pt x="6156" y="946"/>
                  </a:cubicBezTo>
                  <a:cubicBezTo>
                    <a:pt x="6156" y="1143"/>
                    <a:pt x="5996" y="1294"/>
                    <a:pt x="5799" y="1294"/>
                  </a:cubicBezTo>
                  <a:cubicBezTo>
                    <a:pt x="5612" y="1294"/>
                    <a:pt x="5451" y="1143"/>
                    <a:pt x="5451" y="946"/>
                  </a:cubicBezTo>
                  <a:cubicBezTo>
                    <a:pt x="5451" y="750"/>
                    <a:pt x="5612" y="590"/>
                    <a:pt x="5799" y="590"/>
                  </a:cubicBezTo>
                  <a:close/>
                  <a:moveTo>
                    <a:pt x="4907" y="1241"/>
                  </a:moveTo>
                  <a:cubicBezTo>
                    <a:pt x="4961" y="1401"/>
                    <a:pt x="5059" y="1544"/>
                    <a:pt x="5184" y="1660"/>
                  </a:cubicBezTo>
                  <a:lnTo>
                    <a:pt x="4363" y="3596"/>
                  </a:lnTo>
                  <a:lnTo>
                    <a:pt x="4283" y="3596"/>
                  </a:lnTo>
                  <a:cubicBezTo>
                    <a:pt x="4185" y="3596"/>
                    <a:pt x="4086" y="3614"/>
                    <a:pt x="3988" y="3641"/>
                  </a:cubicBezTo>
                  <a:lnTo>
                    <a:pt x="2418" y="1491"/>
                  </a:lnTo>
                  <a:cubicBezTo>
                    <a:pt x="2472" y="1419"/>
                    <a:pt x="2516" y="1330"/>
                    <a:pt x="2543" y="1241"/>
                  </a:cubicBezTo>
                  <a:close/>
                  <a:moveTo>
                    <a:pt x="1936" y="1838"/>
                  </a:moveTo>
                  <a:lnTo>
                    <a:pt x="3516" y="3988"/>
                  </a:lnTo>
                  <a:cubicBezTo>
                    <a:pt x="3417" y="4122"/>
                    <a:pt x="3364" y="4283"/>
                    <a:pt x="3346" y="4452"/>
                  </a:cubicBezTo>
                  <a:lnTo>
                    <a:pt x="1749" y="4827"/>
                  </a:lnTo>
                  <a:cubicBezTo>
                    <a:pt x="1660" y="4684"/>
                    <a:pt x="1526" y="4568"/>
                    <a:pt x="1374" y="4488"/>
                  </a:cubicBezTo>
                  <a:lnTo>
                    <a:pt x="1794" y="1874"/>
                  </a:lnTo>
                  <a:cubicBezTo>
                    <a:pt x="1847" y="1865"/>
                    <a:pt x="1892" y="1856"/>
                    <a:pt x="1936" y="1838"/>
                  </a:cubicBezTo>
                  <a:close/>
                  <a:moveTo>
                    <a:pt x="5880" y="1883"/>
                  </a:moveTo>
                  <a:lnTo>
                    <a:pt x="7048" y="4622"/>
                  </a:lnTo>
                  <a:cubicBezTo>
                    <a:pt x="6977" y="4684"/>
                    <a:pt x="6914" y="4756"/>
                    <a:pt x="6861" y="4836"/>
                  </a:cubicBezTo>
                  <a:lnTo>
                    <a:pt x="5228" y="4452"/>
                  </a:lnTo>
                  <a:cubicBezTo>
                    <a:pt x="5202" y="4203"/>
                    <a:pt x="5086" y="3988"/>
                    <a:pt x="4907" y="3828"/>
                  </a:cubicBezTo>
                  <a:lnTo>
                    <a:pt x="5728" y="1883"/>
                  </a:lnTo>
                  <a:cubicBezTo>
                    <a:pt x="5755" y="1892"/>
                    <a:pt x="5781" y="1892"/>
                    <a:pt x="5799" y="1892"/>
                  </a:cubicBezTo>
                  <a:cubicBezTo>
                    <a:pt x="5826" y="1892"/>
                    <a:pt x="5853" y="1892"/>
                    <a:pt x="5880" y="1883"/>
                  </a:cubicBezTo>
                  <a:close/>
                  <a:moveTo>
                    <a:pt x="4283" y="4185"/>
                  </a:moveTo>
                  <a:cubicBezTo>
                    <a:pt x="4479" y="4185"/>
                    <a:pt x="4640" y="4345"/>
                    <a:pt x="4640" y="4542"/>
                  </a:cubicBezTo>
                  <a:cubicBezTo>
                    <a:pt x="4640" y="4738"/>
                    <a:pt x="4479" y="4898"/>
                    <a:pt x="4283" y="4898"/>
                  </a:cubicBezTo>
                  <a:cubicBezTo>
                    <a:pt x="4086" y="4898"/>
                    <a:pt x="3935" y="4738"/>
                    <a:pt x="3935" y="4542"/>
                  </a:cubicBezTo>
                  <a:cubicBezTo>
                    <a:pt x="3935" y="4345"/>
                    <a:pt x="4086" y="4185"/>
                    <a:pt x="4283" y="4185"/>
                  </a:cubicBezTo>
                  <a:close/>
                  <a:moveTo>
                    <a:pt x="946" y="4970"/>
                  </a:moveTo>
                  <a:cubicBezTo>
                    <a:pt x="1143" y="4970"/>
                    <a:pt x="1303" y="5130"/>
                    <a:pt x="1303" y="5327"/>
                  </a:cubicBezTo>
                  <a:cubicBezTo>
                    <a:pt x="1303" y="5523"/>
                    <a:pt x="1143" y="5683"/>
                    <a:pt x="946" y="5683"/>
                  </a:cubicBezTo>
                  <a:cubicBezTo>
                    <a:pt x="750" y="5683"/>
                    <a:pt x="589" y="5523"/>
                    <a:pt x="589" y="5327"/>
                  </a:cubicBezTo>
                  <a:cubicBezTo>
                    <a:pt x="589" y="5130"/>
                    <a:pt x="750" y="4970"/>
                    <a:pt x="946" y="4970"/>
                  </a:cubicBezTo>
                  <a:close/>
                  <a:moveTo>
                    <a:pt x="7664" y="4970"/>
                  </a:moveTo>
                  <a:cubicBezTo>
                    <a:pt x="7860" y="4970"/>
                    <a:pt x="8021" y="5130"/>
                    <a:pt x="8021" y="5327"/>
                  </a:cubicBezTo>
                  <a:cubicBezTo>
                    <a:pt x="8021" y="5523"/>
                    <a:pt x="7860" y="5683"/>
                    <a:pt x="7664" y="5683"/>
                  </a:cubicBezTo>
                  <a:cubicBezTo>
                    <a:pt x="7476" y="5683"/>
                    <a:pt x="7316" y="5523"/>
                    <a:pt x="7316" y="5327"/>
                  </a:cubicBezTo>
                  <a:cubicBezTo>
                    <a:pt x="7316" y="5130"/>
                    <a:pt x="7476" y="4970"/>
                    <a:pt x="7664" y="4970"/>
                  </a:cubicBezTo>
                  <a:close/>
                  <a:moveTo>
                    <a:pt x="3480" y="5032"/>
                  </a:moveTo>
                  <a:cubicBezTo>
                    <a:pt x="3596" y="5220"/>
                    <a:pt x="3774" y="5371"/>
                    <a:pt x="3988" y="5434"/>
                  </a:cubicBezTo>
                  <a:lnTo>
                    <a:pt x="3988" y="6504"/>
                  </a:lnTo>
                  <a:cubicBezTo>
                    <a:pt x="3872" y="6540"/>
                    <a:pt x="3765" y="6602"/>
                    <a:pt x="3676" y="6674"/>
                  </a:cubicBezTo>
                  <a:lnTo>
                    <a:pt x="1865" y="5550"/>
                  </a:lnTo>
                  <a:cubicBezTo>
                    <a:pt x="1874" y="5505"/>
                    <a:pt x="1883" y="5451"/>
                    <a:pt x="1883" y="5398"/>
                  </a:cubicBezTo>
                  <a:lnTo>
                    <a:pt x="3480" y="5032"/>
                  </a:lnTo>
                  <a:close/>
                  <a:moveTo>
                    <a:pt x="5095" y="5032"/>
                  </a:moveTo>
                  <a:lnTo>
                    <a:pt x="6727" y="5416"/>
                  </a:lnTo>
                  <a:cubicBezTo>
                    <a:pt x="6727" y="5460"/>
                    <a:pt x="6736" y="5505"/>
                    <a:pt x="6745" y="5541"/>
                  </a:cubicBezTo>
                  <a:lnTo>
                    <a:pt x="4898" y="6683"/>
                  </a:lnTo>
                  <a:cubicBezTo>
                    <a:pt x="4800" y="6602"/>
                    <a:pt x="4693" y="6540"/>
                    <a:pt x="4577" y="6504"/>
                  </a:cubicBezTo>
                  <a:lnTo>
                    <a:pt x="4577" y="5434"/>
                  </a:lnTo>
                  <a:cubicBezTo>
                    <a:pt x="4791" y="5371"/>
                    <a:pt x="4979" y="5220"/>
                    <a:pt x="5095" y="5032"/>
                  </a:cubicBezTo>
                  <a:close/>
                  <a:moveTo>
                    <a:pt x="4283" y="7048"/>
                  </a:moveTo>
                  <a:cubicBezTo>
                    <a:pt x="4479" y="7048"/>
                    <a:pt x="4640" y="7200"/>
                    <a:pt x="4640" y="7396"/>
                  </a:cubicBezTo>
                  <a:cubicBezTo>
                    <a:pt x="4640" y="7593"/>
                    <a:pt x="4479" y="7753"/>
                    <a:pt x="4283" y="7753"/>
                  </a:cubicBezTo>
                  <a:cubicBezTo>
                    <a:pt x="4086" y="7753"/>
                    <a:pt x="3935" y="7593"/>
                    <a:pt x="3935" y="7396"/>
                  </a:cubicBezTo>
                  <a:cubicBezTo>
                    <a:pt x="3935" y="7200"/>
                    <a:pt x="4086" y="7048"/>
                    <a:pt x="4283" y="7048"/>
                  </a:cubicBezTo>
                  <a:close/>
                  <a:moveTo>
                    <a:pt x="1651" y="1"/>
                  </a:moveTo>
                  <a:cubicBezTo>
                    <a:pt x="1125" y="1"/>
                    <a:pt x="705" y="420"/>
                    <a:pt x="705" y="946"/>
                  </a:cubicBezTo>
                  <a:cubicBezTo>
                    <a:pt x="705" y="1312"/>
                    <a:pt x="911" y="1624"/>
                    <a:pt x="1214" y="1785"/>
                  </a:cubicBezTo>
                  <a:lnTo>
                    <a:pt x="795" y="4399"/>
                  </a:lnTo>
                  <a:cubicBezTo>
                    <a:pt x="349" y="4470"/>
                    <a:pt x="1" y="4854"/>
                    <a:pt x="1" y="5327"/>
                  </a:cubicBezTo>
                  <a:cubicBezTo>
                    <a:pt x="1" y="5853"/>
                    <a:pt x="420" y="6272"/>
                    <a:pt x="946" y="6272"/>
                  </a:cubicBezTo>
                  <a:cubicBezTo>
                    <a:pt x="1178" y="6272"/>
                    <a:pt x="1383" y="6192"/>
                    <a:pt x="1553" y="6049"/>
                  </a:cubicBezTo>
                  <a:lnTo>
                    <a:pt x="3364" y="7173"/>
                  </a:lnTo>
                  <a:cubicBezTo>
                    <a:pt x="3346" y="7245"/>
                    <a:pt x="3337" y="7325"/>
                    <a:pt x="3337" y="7396"/>
                  </a:cubicBezTo>
                  <a:cubicBezTo>
                    <a:pt x="3337" y="7923"/>
                    <a:pt x="3765" y="8342"/>
                    <a:pt x="4283" y="8342"/>
                  </a:cubicBezTo>
                  <a:cubicBezTo>
                    <a:pt x="4809" y="8342"/>
                    <a:pt x="5228" y="7923"/>
                    <a:pt x="5228" y="7396"/>
                  </a:cubicBezTo>
                  <a:cubicBezTo>
                    <a:pt x="5228" y="7325"/>
                    <a:pt x="5219" y="7254"/>
                    <a:pt x="5202" y="7182"/>
                  </a:cubicBezTo>
                  <a:lnTo>
                    <a:pt x="7057" y="6049"/>
                  </a:lnTo>
                  <a:cubicBezTo>
                    <a:pt x="7218" y="6192"/>
                    <a:pt x="7432" y="6272"/>
                    <a:pt x="7664" y="6272"/>
                  </a:cubicBezTo>
                  <a:cubicBezTo>
                    <a:pt x="8190" y="6272"/>
                    <a:pt x="8609" y="5853"/>
                    <a:pt x="8609" y="5327"/>
                  </a:cubicBezTo>
                  <a:cubicBezTo>
                    <a:pt x="8609" y="4809"/>
                    <a:pt x="8190" y="4381"/>
                    <a:pt x="7664" y="4381"/>
                  </a:cubicBezTo>
                  <a:cubicBezTo>
                    <a:pt x="7637" y="4381"/>
                    <a:pt x="7610" y="4381"/>
                    <a:pt x="7592" y="4390"/>
                  </a:cubicBezTo>
                  <a:lnTo>
                    <a:pt x="6424" y="1651"/>
                  </a:lnTo>
                  <a:cubicBezTo>
                    <a:pt x="6620" y="1482"/>
                    <a:pt x="6745" y="1223"/>
                    <a:pt x="6745" y="946"/>
                  </a:cubicBezTo>
                  <a:cubicBezTo>
                    <a:pt x="6745" y="420"/>
                    <a:pt x="6326" y="1"/>
                    <a:pt x="5799" y="1"/>
                  </a:cubicBezTo>
                  <a:cubicBezTo>
                    <a:pt x="5389" y="1"/>
                    <a:pt x="5032" y="268"/>
                    <a:pt x="4907" y="652"/>
                  </a:cubicBezTo>
                  <a:lnTo>
                    <a:pt x="2543" y="652"/>
                  </a:lnTo>
                  <a:cubicBezTo>
                    <a:pt x="2418" y="268"/>
                    <a:pt x="2061" y="1"/>
                    <a:pt x="16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4289621" y="2538272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15" y="1"/>
                    <a:pt x="143" y="28"/>
                    <a:pt x="81" y="81"/>
                  </a:cubicBezTo>
                  <a:cubicBezTo>
                    <a:pt x="27" y="135"/>
                    <a:pt x="0" y="215"/>
                    <a:pt x="0" y="295"/>
                  </a:cubicBezTo>
                  <a:cubicBezTo>
                    <a:pt x="0" y="367"/>
                    <a:pt x="27" y="447"/>
                    <a:pt x="81" y="501"/>
                  </a:cubicBezTo>
                  <a:cubicBezTo>
                    <a:pt x="143" y="554"/>
                    <a:pt x="215" y="590"/>
                    <a:pt x="295" y="590"/>
                  </a:cubicBezTo>
                  <a:cubicBezTo>
                    <a:pt x="375" y="590"/>
                    <a:pt x="447" y="554"/>
                    <a:pt x="500" y="501"/>
                  </a:cubicBezTo>
                  <a:cubicBezTo>
                    <a:pt x="554" y="447"/>
                    <a:pt x="589" y="367"/>
                    <a:pt x="589" y="295"/>
                  </a:cubicBezTo>
                  <a:cubicBezTo>
                    <a:pt x="589" y="215"/>
                    <a:pt x="554" y="135"/>
                    <a:pt x="500" y="81"/>
                  </a:cubicBezTo>
                  <a:cubicBezTo>
                    <a:pt x="447" y="28"/>
                    <a:pt x="375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9"/>
          <p:cNvGrpSpPr/>
          <p:nvPr/>
        </p:nvGrpSpPr>
        <p:grpSpPr>
          <a:xfrm>
            <a:off x="1507087" y="3758917"/>
            <a:ext cx="542392" cy="542715"/>
            <a:chOff x="1037989" y="2345475"/>
            <a:chExt cx="452445" cy="452715"/>
          </a:xfrm>
        </p:grpSpPr>
        <p:sp>
          <p:nvSpPr>
            <p:cNvPr id="368" name="Google Shape;368;p39"/>
            <p:cNvSpPr/>
            <p:nvPr/>
          </p:nvSpPr>
          <p:spPr>
            <a:xfrm>
              <a:off x="1037989" y="2345475"/>
              <a:ext cx="452445" cy="452715"/>
            </a:xfrm>
            <a:custGeom>
              <a:avLst/>
              <a:gdLst/>
              <a:ahLst/>
              <a:cxnLst/>
              <a:rect l="l" t="t" r="r" b="b"/>
              <a:pathLst>
                <a:path w="15113" h="15122" extrusionOk="0">
                  <a:moveTo>
                    <a:pt x="5371" y="589"/>
                  </a:moveTo>
                  <a:cubicBezTo>
                    <a:pt x="5594" y="589"/>
                    <a:pt x="5773" y="767"/>
                    <a:pt x="5773" y="990"/>
                  </a:cubicBezTo>
                  <a:lnTo>
                    <a:pt x="5773" y="1178"/>
                  </a:lnTo>
                  <a:lnTo>
                    <a:pt x="4970" y="1178"/>
                  </a:lnTo>
                  <a:lnTo>
                    <a:pt x="4970" y="990"/>
                  </a:lnTo>
                  <a:cubicBezTo>
                    <a:pt x="4970" y="767"/>
                    <a:pt x="5148" y="589"/>
                    <a:pt x="5371" y="589"/>
                  </a:cubicBezTo>
                  <a:close/>
                  <a:moveTo>
                    <a:pt x="6959" y="1766"/>
                  </a:moveTo>
                  <a:cubicBezTo>
                    <a:pt x="7147" y="1766"/>
                    <a:pt x="7298" y="1918"/>
                    <a:pt x="7298" y="2105"/>
                  </a:cubicBezTo>
                  <a:lnTo>
                    <a:pt x="7298" y="3131"/>
                  </a:lnTo>
                  <a:lnTo>
                    <a:pt x="3444" y="3131"/>
                  </a:lnTo>
                  <a:lnTo>
                    <a:pt x="3444" y="2105"/>
                  </a:lnTo>
                  <a:cubicBezTo>
                    <a:pt x="3444" y="1918"/>
                    <a:pt x="3596" y="1766"/>
                    <a:pt x="3783" y="1766"/>
                  </a:cubicBezTo>
                  <a:close/>
                  <a:moveTo>
                    <a:pt x="14524" y="3452"/>
                  </a:moveTo>
                  <a:lnTo>
                    <a:pt x="14524" y="4407"/>
                  </a:lnTo>
                  <a:lnTo>
                    <a:pt x="14515" y="4398"/>
                  </a:lnTo>
                  <a:cubicBezTo>
                    <a:pt x="14457" y="4340"/>
                    <a:pt x="14381" y="4311"/>
                    <a:pt x="14306" y="4311"/>
                  </a:cubicBezTo>
                  <a:cubicBezTo>
                    <a:pt x="14230" y="4311"/>
                    <a:pt x="14154" y="4340"/>
                    <a:pt x="14096" y="4398"/>
                  </a:cubicBezTo>
                  <a:lnTo>
                    <a:pt x="9974" y="8520"/>
                  </a:lnTo>
                  <a:lnTo>
                    <a:pt x="8592" y="7128"/>
                  </a:lnTo>
                  <a:cubicBezTo>
                    <a:pt x="8534" y="7070"/>
                    <a:pt x="8458" y="7041"/>
                    <a:pt x="8382" y="7041"/>
                  </a:cubicBezTo>
                  <a:cubicBezTo>
                    <a:pt x="8306" y="7041"/>
                    <a:pt x="8230" y="7070"/>
                    <a:pt x="8172" y="7128"/>
                  </a:cubicBezTo>
                  <a:lnTo>
                    <a:pt x="6558" y="8752"/>
                  </a:lnTo>
                  <a:lnTo>
                    <a:pt x="6049" y="8252"/>
                  </a:lnTo>
                  <a:lnTo>
                    <a:pt x="8378" y="5924"/>
                  </a:lnTo>
                  <a:lnTo>
                    <a:pt x="9769" y="7306"/>
                  </a:lnTo>
                  <a:cubicBezTo>
                    <a:pt x="9827" y="7364"/>
                    <a:pt x="9903" y="7393"/>
                    <a:pt x="9979" y="7393"/>
                  </a:cubicBezTo>
                  <a:cubicBezTo>
                    <a:pt x="10055" y="7393"/>
                    <a:pt x="10131" y="7364"/>
                    <a:pt x="10189" y="7306"/>
                  </a:cubicBezTo>
                  <a:lnTo>
                    <a:pt x="13596" y="3890"/>
                  </a:lnTo>
                  <a:cubicBezTo>
                    <a:pt x="13712" y="3783"/>
                    <a:pt x="13712" y="3595"/>
                    <a:pt x="13596" y="3479"/>
                  </a:cubicBezTo>
                  <a:lnTo>
                    <a:pt x="13579" y="3452"/>
                  </a:lnTo>
                  <a:close/>
                  <a:moveTo>
                    <a:pt x="8859" y="13230"/>
                  </a:moveTo>
                  <a:lnTo>
                    <a:pt x="8859" y="14523"/>
                  </a:lnTo>
                  <a:lnTo>
                    <a:pt x="7557" y="14523"/>
                  </a:lnTo>
                  <a:lnTo>
                    <a:pt x="7557" y="13230"/>
                  </a:lnTo>
                  <a:close/>
                  <a:moveTo>
                    <a:pt x="10742" y="11455"/>
                  </a:moveTo>
                  <a:lnTo>
                    <a:pt x="10742" y="14523"/>
                  </a:lnTo>
                  <a:lnTo>
                    <a:pt x="9448" y="14523"/>
                  </a:lnTo>
                  <a:lnTo>
                    <a:pt x="9448" y="12935"/>
                  </a:lnTo>
                  <a:lnTo>
                    <a:pt x="9448" y="11455"/>
                  </a:lnTo>
                  <a:close/>
                  <a:moveTo>
                    <a:pt x="12633" y="10393"/>
                  </a:moveTo>
                  <a:lnTo>
                    <a:pt x="12633" y="14523"/>
                  </a:lnTo>
                  <a:lnTo>
                    <a:pt x="11339" y="14523"/>
                  </a:lnTo>
                  <a:lnTo>
                    <a:pt x="11339" y="10393"/>
                  </a:lnTo>
                  <a:close/>
                  <a:moveTo>
                    <a:pt x="14524" y="8859"/>
                  </a:moveTo>
                  <a:lnTo>
                    <a:pt x="14524" y="14523"/>
                  </a:lnTo>
                  <a:lnTo>
                    <a:pt x="13222" y="14523"/>
                  </a:lnTo>
                  <a:lnTo>
                    <a:pt x="13222" y="8859"/>
                  </a:lnTo>
                  <a:close/>
                  <a:moveTo>
                    <a:pt x="5371" y="0"/>
                  </a:moveTo>
                  <a:cubicBezTo>
                    <a:pt x="4827" y="0"/>
                    <a:pt x="4381" y="446"/>
                    <a:pt x="4381" y="990"/>
                  </a:cubicBezTo>
                  <a:lnTo>
                    <a:pt x="4381" y="1178"/>
                  </a:lnTo>
                  <a:lnTo>
                    <a:pt x="3783" y="1178"/>
                  </a:lnTo>
                  <a:cubicBezTo>
                    <a:pt x="3275" y="1178"/>
                    <a:pt x="2855" y="1597"/>
                    <a:pt x="2855" y="2105"/>
                  </a:cubicBezTo>
                  <a:lnTo>
                    <a:pt x="2855" y="2159"/>
                  </a:lnTo>
                  <a:lnTo>
                    <a:pt x="1000" y="2159"/>
                  </a:lnTo>
                  <a:cubicBezTo>
                    <a:pt x="447" y="2159"/>
                    <a:pt x="1" y="2605"/>
                    <a:pt x="1" y="3158"/>
                  </a:cubicBezTo>
                  <a:lnTo>
                    <a:pt x="1" y="6227"/>
                  </a:lnTo>
                  <a:cubicBezTo>
                    <a:pt x="1" y="6396"/>
                    <a:pt x="126" y="6521"/>
                    <a:pt x="295" y="6521"/>
                  </a:cubicBezTo>
                  <a:cubicBezTo>
                    <a:pt x="456" y="6521"/>
                    <a:pt x="590" y="6396"/>
                    <a:pt x="590" y="6227"/>
                  </a:cubicBezTo>
                  <a:lnTo>
                    <a:pt x="590" y="3158"/>
                  </a:lnTo>
                  <a:cubicBezTo>
                    <a:pt x="590" y="2935"/>
                    <a:pt x="777" y="2748"/>
                    <a:pt x="1000" y="2748"/>
                  </a:cubicBezTo>
                  <a:lnTo>
                    <a:pt x="2855" y="2748"/>
                  </a:lnTo>
                  <a:lnTo>
                    <a:pt x="2855" y="3426"/>
                  </a:lnTo>
                  <a:cubicBezTo>
                    <a:pt x="2855" y="3586"/>
                    <a:pt x="2989" y="3720"/>
                    <a:pt x="3150" y="3720"/>
                  </a:cubicBezTo>
                  <a:lnTo>
                    <a:pt x="7593" y="3720"/>
                  </a:lnTo>
                  <a:cubicBezTo>
                    <a:pt x="7753" y="3720"/>
                    <a:pt x="7887" y="3586"/>
                    <a:pt x="7887" y="3426"/>
                  </a:cubicBezTo>
                  <a:lnTo>
                    <a:pt x="7887" y="2748"/>
                  </a:lnTo>
                  <a:lnTo>
                    <a:pt x="10331" y="2748"/>
                  </a:lnTo>
                  <a:cubicBezTo>
                    <a:pt x="10563" y="2748"/>
                    <a:pt x="10742" y="2935"/>
                    <a:pt x="10742" y="3158"/>
                  </a:cubicBezTo>
                  <a:lnTo>
                    <a:pt x="10742" y="5906"/>
                  </a:lnTo>
                  <a:lnTo>
                    <a:pt x="9974" y="6682"/>
                  </a:lnTo>
                  <a:lnTo>
                    <a:pt x="8592" y="5290"/>
                  </a:lnTo>
                  <a:cubicBezTo>
                    <a:pt x="8534" y="5232"/>
                    <a:pt x="8458" y="5203"/>
                    <a:pt x="8382" y="5203"/>
                  </a:cubicBezTo>
                  <a:cubicBezTo>
                    <a:pt x="8306" y="5203"/>
                    <a:pt x="8230" y="5232"/>
                    <a:pt x="8172" y="5290"/>
                  </a:cubicBezTo>
                  <a:lnTo>
                    <a:pt x="5425" y="8038"/>
                  </a:lnTo>
                  <a:cubicBezTo>
                    <a:pt x="5371" y="8091"/>
                    <a:pt x="5336" y="8172"/>
                    <a:pt x="5336" y="8252"/>
                  </a:cubicBezTo>
                  <a:cubicBezTo>
                    <a:pt x="5336" y="8323"/>
                    <a:pt x="5371" y="8404"/>
                    <a:pt x="5425" y="8457"/>
                  </a:cubicBezTo>
                  <a:lnTo>
                    <a:pt x="6344" y="9376"/>
                  </a:lnTo>
                  <a:cubicBezTo>
                    <a:pt x="6406" y="9430"/>
                    <a:pt x="6477" y="9465"/>
                    <a:pt x="6558" y="9465"/>
                  </a:cubicBezTo>
                  <a:cubicBezTo>
                    <a:pt x="6629" y="9465"/>
                    <a:pt x="6709" y="9430"/>
                    <a:pt x="6763" y="9376"/>
                  </a:cubicBezTo>
                  <a:lnTo>
                    <a:pt x="8378" y="7761"/>
                  </a:lnTo>
                  <a:lnTo>
                    <a:pt x="9769" y="9144"/>
                  </a:lnTo>
                  <a:cubicBezTo>
                    <a:pt x="9827" y="9202"/>
                    <a:pt x="9903" y="9231"/>
                    <a:pt x="9979" y="9231"/>
                  </a:cubicBezTo>
                  <a:cubicBezTo>
                    <a:pt x="10055" y="9231"/>
                    <a:pt x="10131" y="9202"/>
                    <a:pt x="10189" y="9144"/>
                  </a:cubicBezTo>
                  <a:lnTo>
                    <a:pt x="10742" y="8582"/>
                  </a:lnTo>
                  <a:lnTo>
                    <a:pt x="10742" y="10866"/>
                  </a:lnTo>
                  <a:lnTo>
                    <a:pt x="9154" y="10866"/>
                  </a:lnTo>
                  <a:cubicBezTo>
                    <a:pt x="8984" y="10866"/>
                    <a:pt x="8859" y="11000"/>
                    <a:pt x="8859" y="11160"/>
                  </a:cubicBezTo>
                  <a:lnTo>
                    <a:pt x="8859" y="12632"/>
                  </a:lnTo>
                  <a:lnTo>
                    <a:pt x="7262" y="12632"/>
                  </a:lnTo>
                  <a:cubicBezTo>
                    <a:pt x="7102" y="12632"/>
                    <a:pt x="6968" y="12766"/>
                    <a:pt x="6968" y="12935"/>
                  </a:cubicBezTo>
                  <a:lnTo>
                    <a:pt x="6968" y="14523"/>
                  </a:lnTo>
                  <a:lnTo>
                    <a:pt x="1000" y="14523"/>
                  </a:lnTo>
                  <a:cubicBezTo>
                    <a:pt x="777" y="14523"/>
                    <a:pt x="590" y="14345"/>
                    <a:pt x="590" y="14113"/>
                  </a:cubicBezTo>
                  <a:lnTo>
                    <a:pt x="590" y="8885"/>
                  </a:lnTo>
                  <a:cubicBezTo>
                    <a:pt x="590" y="8725"/>
                    <a:pt x="456" y="8591"/>
                    <a:pt x="295" y="8591"/>
                  </a:cubicBezTo>
                  <a:cubicBezTo>
                    <a:pt x="126" y="8591"/>
                    <a:pt x="1" y="8725"/>
                    <a:pt x="1" y="8885"/>
                  </a:cubicBezTo>
                  <a:lnTo>
                    <a:pt x="1" y="14113"/>
                  </a:lnTo>
                  <a:cubicBezTo>
                    <a:pt x="1" y="14666"/>
                    <a:pt x="447" y="15121"/>
                    <a:pt x="1000" y="15121"/>
                  </a:cubicBezTo>
                  <a:lnTo>
                    <a:pt x="14819" y="15121"/>
                  </a:lnTo>
                  <a:cubicBezTo>
                    <a:pt x="14979" y="15121"/>
                    <a:pt x="15113" y="14987"/>
                    <a:pt x="15113" y="14818"/>
                  </a:cubicBezTo>
                  <a:lnTo>
                    <a:pt x="15113" y="8564"/>
                  </a:lnTo>
                  <a:cubicBezTo>
                    <a:pt x="15113" y="8395"/>
                    <a:pt x="14979" y="8270"/>
                    <a:pt x="14819" y="8270"/>
                  </a:cubicBezTo>
                  <a:lnTo>
                    <a:pt x="12927" y="8270"/>
                  </a:lnTo>
                  <a:cubicBezTo>
                    <a:pt x="12767" y="8270"/>
                    <a:pt x="12633" y="8395"/>
                    <a:pt x="12633" y="8564"/>
                  </a:cubicBezTo>
                  <a:lnTo>
                    <a:pt x="12633" y="9804"/>
                  </a:lnTo>
                  <a:lnTo>
                    <a:pt x="11339" y="9804"/>
                  </a:lnTo>
                  <a:lnTo>
                    <a:pt x="11339" y="7993"/>
                  </a:lnTo>
                  <a:lnTo>
                    <a:pt x="14310" y="5023"/>
                  </a:lnTo>
                  <a:lnTo>
                    <a:pt x="14613" y="5326"/>
                  </a:lnTo>
                  <a:cubicBezTo>
                    <a:pt x="14668" y="5380"/>
                    <a:pt x="14742" y="5410"/>
                    <a:pt x="14820" y="5410"/>
                  </a:cubicBezTo>
                  <a:cubicBezTo>
                    <a:pt x="14858" y="5410"/>
                    <a:pt x="14897" y="5403"/>
                    <a:pt x="14935" y="5388"/>
                  </a:cubicBezTo>
                  <a:cubicBezTo>
                    <a:pt x="15042" y="5344"/>
                    <a:pt x="15113" y="5237"/>
                    <a:pt x="15113" y="5121"/>
                  </a:cubicBezTo>
                  <a:lnTo>
                    <a:pt x="15113" y="3158"/>
                  </a:lnTo>
                  <a:cubicBezTo>
                    <a:pt x="15113" y="2997"/>
                    <a:pt x="14979" y="2864"/>
                    <a:pt x="14819" y="2864"/>
                  </a:cubicBezTo>
                  <a:lnTo>
                    <a:pt x="12865" y="2864"/>
                  </a:lnTo>
                  <a:cubicBezTo>
                    <a:pt x="12740" y="2864"/>
                    <a:pt x="12633" y="2935"/>
                    <a:pt x="12588" y="3042"/>
                  </a:cubicBezTo>
                  <a:cubicBezTo>
                    <a:pt x="12544" y="3158"/>
                    <a:pt x="12570" y="3283"/>
                    <a:pt x="12651" y="3363"/>
                  </a:cubicBezTo>
                  <a:lnTo>
                    <a:pt x="12972" y="3684"/>
                  </a:lnTo>
                  <a:lnTo>
                    <a:pt x="11339" y="5317"/>
                  </a:lnTo>
                  <a:lnTo>
                    <a:pt x="11339" y="3158"/>
                  </a:lnTo>
                  <a:cubicBezTo>
                    <a:pt x="11339" y="2605"/>
                    <a:pt x="10884" y="2159"/>
                    <a:pt x="10331" y="2159"/>
                  </a:cubicBezTo>
                  <a:lnTo>
                    <a:pt x="7887" y="2159"/>
                  </a:lnTo>
                  <a:lnTo>
                    <a:pt x="7887" y="2105"/>
                  </a:lnTo>
                  <a:cubicBezTo>
                    <a:pt x="7887" y="1597"/>
                    <a:pt x="7477" y="1178"/>
                    <a:pt x="6959" y="1178"/>
                  </a:cubicBezTo>
                  <a:lnTo>
                    <a:pt x="6361" y="1178"/>
                  </a:lnTo>
                  <a:lnTo>
                    <a:pt x="6361" y="990"/>
                  </a:lnTo>
                  <a:cubicBezTo>
                    <a:pt x="6361" y="446"/>
                    <a:pt x="5915" y="0"/>
                    <a:pt x="5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1037989" y="2563120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15" y="1"/>
                    <a:pt x="143" y="27"/>
                    <a:pt x="81" y="81"/>
                  </a:cubicBezTo>
                  <a:cubicBezTo>
                    <a:pt x="28" y="134"/>
                    <a:pt x="1" y="215"/>
                    <a:pt x="1" y="295"/>
                  </a:cubicBezTo>
                  <a:cubicBezTo>
                    <a:pt x="1" y="366"/>
                    <a:pt x="28" y="447"/>
                    <a:pt x="81" y="500"/>
                  </a:cubicBezTo>
                  <a:cubicBezTo>
                    <a:pt x="143" y="554"/>
                    <a:pt x="215" y="589"/>
                    <a:pt x="295" y="589"/>
                  </a:cubicBezTo>
                  <a:cubicBezTo>
                    <a:pt x="367" y="589"/>
                    <a:pt x="447" y="554"/>
                    <a:pt x="500" y="500"/>
                  </a:cubicBezTo>
                  <a:cubicBezTo>
                    <a:pt x="554" y="447"/>
                    <a:pt x="590" y="366"/>
                    <a:pt x="590" y="295"/>
                  </a:cubicBezTo>
                  <a:cubicBezTo>
                    <a:pt x="590" y="215"/>
                    <a:pt x="554" y="134"/>
                    <a:pt x="500" y="81"/>
                  </a:cubicBezTo>
                  <a:cubicBezTo>
                    <a:pt x="447" y="27"/>
                    <a:pt x="367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1088464" y="2486211"/>
              <a:ext cx="43320" cy="17663"/>
            </a:xfrm>
            <a:custGeom>
              <a:avLst/>
              <a:gdLst/>
              <a:ahLst/>
              <a:cxnLst/>
              <a:rect l="l" t="t" r="r" b="b"/>
              <a:pathLst>
                <a:path w="1447" h="590" extrusionOk="0">
                  <a:moveTo>
                    <a:pt x="295" y="0"/>
                  </a:moveTo>
                  <a:cubicBezTo>
                    <a:pt x="135" y="0"/>
                    <a:pt x="1" y="134"/>
                    <a:pt x="1" y="295"/>
                  </a:cubicBezTo>
                  <a:cubicBezTo>
                    <a:pt x="1" y="455"/>
                    <a:pt x="135" y="589"/>
                    <a:pt x="295" y="589"/>
                  </a:cubicBezTo>
                  <a:lnTo>
                    <a:pt x="1152" y="589"/>
                  </a:lnTo>
                  <a:cubicBezTo>
                    <a:pt x="1312" y="589"/>
                    <a:pt x="1446" y="455"/>
                    <a:pt x="1446" y="295"/>
                  </a:cubicBezTo>
                  <a:cubicBezTo>
                    <a:pt x="1446" y="134"/>
                    <a:pt x="1312" y="0"/>
                    <a:pt x="1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1155524" y="2486211"/>
              <a:ext cx="50505" cy="17663"/>
            </a:xfrm>
            <a:custGeom>
              <a:avLst/>
              <a:gdLst/>
              <a:ahLst/>
              <a:cxnLst/>
              <a:rect l="l" t="t" r="r" b="b"/>
              <a:pathLst>
                <a:path w="1687" h="590" extrusionOk="0">
                  <a:moveTo>
                    <a:pt x="303" y="0"/>
                  </a:moveTo>
                  <a:cubicBezTo>
                    <a:pt x="134" y="0"/>
                    <a:pt x="0" y="134"/>
                    <a:pt x="0" y="295"/>
                  </a:cubicBezTo>
                  <a:cubicBezTo>
                    <a:pt x="0" y="455"/>
                    <a:pt x="134" y="589"/>
                    <a:pt x="303" y="589"/>
                  </a:cubicBezTo>
                  <a:lnTo>
                    <a:pt x="1392" y="589"/>
                  </a:lnTo>
                  <a:cubicBezTo>
                    <a:pt x="1552" y="589"/>
                    <a:pt x="1686" y="455"/>
                    <a:pt x="1686" y="295"/>
                  </a:cubicBezTo>
                  <a:cubicBezTo>
                    <a:pt x="1686" y="134"/>
                    <a:pt x="1552" y="0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1088464" y="2528662"/>
              <a:ext cx="17663" cy="17663"/>
            </a:xfrm>
            <a:custGeom>
              <a:avLst/>
              <a:gdLst/>
              <a:ahLst/>
              <a:cxnLst/>
              <a:rect l="l" t="t" r="r" b="b"/>
              <a:pathLst>
                <a:path w="590" h="590" extrusionOk="0">
                  <a:moveTo>
                    <a:pt x="295" y="1"/>
                  </a:moveTo>
                  <a:cubicBezTo>
                    <a:pt x="215" y="1"/>
                    <a:pt x="144" y="28"/>
                    <a:pt x="90" y="90"/>
                  </a:cubicBezTo>
                  <a:cubicBezTo>
                    <a:pt x="28" y="144"/>
                    <a:pt x="1" y="215"/>
                    <a:pt x="1" y="295"/>
                  </a:cubicBezTo>
                  <a:cubicBezTo>
                    <a:pt x="1" y="376"/>
                    <a:pt x="28" y="447"/>
                    <a:pt x="90" y="500"/>
                  </a:cubicBezTo>
                  <a:cubicBezTo>
                    <a:pt x="144" y="554"/>
                    <a:pt x="215" y="590"/>
                    <a:pt x="295" y="590"/>
                  </a:cubicBezTo>
                  <a:cubicBezTo>
                    <a:pt x="376" y="590"/>
                    <a:pt x="447" y="554"/>
                    <a:pt x="500" y="500"/>
                  </a:cubicBezTo>
                  <a:cubicBezTo>
                    <a:pt x="563" y="447"/>
                    <a:pt x="590" y="376"/>
                    <a:pt x="590" y="295"/>
                  </a:cubicBezTo>
                  <a:cubicBezTo>
                    <a:pt x="590" y="215"/>
                    <a:pt x="563" y="144"/>
                    <a:pt x="500" y="90"/>
                  </a:cubicBezTo>
                  <a:cubicBezTo>
                    <a:pt x="447" y="28"/>
                    <a:pt x="376" y="1"/>
                    <a:pt x="2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1128281" y="2528662"/>
              <a:ext cx="77748" cy="17663"/>
            </a:xfrm>
            <a:custGeom>
              <a:avLst/>
              <a:gdLst/>
              <a:ahLst/>
              <a:cxnLst/>
              <a:rect l="l" t="t" r="r" b="b"/>
              <a:pathLst>
                <a:path w="2597" h="590" extrusionOk="0">
                  <a:moveTo>
                    <a:pt x="294" y="1"/>
                  </a:moveTo>
                  <a:cubicBezTo>
                    <a:pt x="134" y="1"/>
                    <a:pt x="0" y="135"/>
                    <a:pt x="0" y="295"/>
                  </a:cubicBezTo>
                  <a:cubicBezTo>
                    <a:pt x="0" y="456"/>
                    <a:pt x="134" y="590"/>
                    <a:pt x="294" y="590"/>
                  </a:cubicBezTo>
                  <a:lnTo>
                    <a:pt x="2302" y="590"/>
                  </a:lnTo>
                  <a:cubicBezTo>
                    <a:pt x="2462" y="590"/>
                    <a:pt x="2596" y="456"/>
                    <a:pt x="2596" y="295"/>
                  </a:cubicBezTo>
                  <a:cubicBezTo>
                    <a:pt x="2596" y="135"/>
                    <a:pt x="2462" y="1"/>
                    <a:pt x="2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1159775" y="2732716"/>
              <a:ext cx="43559" cy="17663"/>
            </a:xfrm>
            <a:custGeom>
              <a:avLst/>
              <a:gdLst/>
              <a:ahLst/>
              <a:cxnLst/>
              <a:rect l="l" t="t" r="r" b="b"/>
              <a:pathLst>
                <a:path w="1455" h="590" extrusionOk="0">
                  <a:moveTo>
                    <a:pt x="304" y="0"/>
                  </a:moveTo>
                  <a:cubicBezTo>
                    <a:pt x="135" y="0"/>
                    <a:pt x="1" y="125"/>
                    <a:pt x="1" y="295"/>
                  </a:cubicBezTo>
                  <a:cubicBezTo>
                    <a:pt x="1" y="455"/>
                    <a:pt x="135" y="589"/>
                    <a:pt x="304" y="589"/>
                  </a:cubicBezTo>
                  <a:lnTo>
                    <a:pt x="1152" y="589"/>
                  </a:lnTo>
                  <a:cubicBezTo>
                    <a:pt x="1321" y="589"/>
                    <a:pt x="1455" y="455"/>
                    <a:pt x="1455" y="295"/>
                  </a:cubicBezTo>
                  <a:cubicBezTo>
                    <a:pt x="1455" y="125"/>
                    <a:pt x="1321" y="0"/>
                    <a:pt x="1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1085530" y="2732716"/>
              <a:ext cx="50505" cy="17663"/>
            </a:xfrm>
            <a:custGeom>
              <a:avLst/>
              <a:gdLst/>
              <a:ahLst/>
              <a:cxnLst/>
              <a:rect l="l" t="t" r="r" b="b"/>
              <a:pathLst>
                <a:path w="1687" h="590" extrusionOk="0">
                  <a:moveTo>
                    <a:pt x="295" y="0"/>
                  </a:moveTo>
                  <a:cubicBezTo>
                    <a:pt x="135" y="0"/>
                    <a:pt x="1" y="125"/>
                    <a:pt x="1" y="295"/>
                  </a:cubicBezTo>
                  <a:cubicBezTo>
                    <a:pt x="1" y="455"/>
                    <a:pt x="135" y="589"/>
                    <a:pt x="295" y="589"/>
                  </a:cubicBezTo>
                  <a:lnTo>
                    <a:pt x="1392" y="589"/>
                  </a:lnTo>
                  <a:cubicBezTo>
                    <a:pt x="1553" y="589"/>
                    <a:pt x="1687" y="455"/>
                    <a:pt x="1687" y="295"/>
                  </a:cubicBezTo>
                  <a:cubicBezTo>
                    <a:pt x="1687" y="125"/>
                    <a:pt x="1553" y="0"/>
                    <a:pt x="1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1085530" y="2647784"/>
              <a:ext cx="117804" cy="17663"/>
            </a:xfrm>
            <a:custGeom>
              <a:avLst/>
              <a:gdLst/>
              <a:ahLst/>
              <a:cxnLst/>
              <a:rect l="l" t="t" r="r" b="b"/>
              <a:pathLst>
                <a:path w="3935" h="590" extrusionOk="0">
                  <a:moveTo>
                    <a:pt x="295" y="1"/>
                  </a:moveTo>
                  <a:cubicBezTo>
                    <a:pt x="135" y="1"/>
                    <a:pt x="1" y="134"/>
                    <a:pt x="1" y="295"/>
                  </a:cubicBezTo>
                  <a:cubicBezTo>
                    <a:pt x="1" y="456"/>
                    <a:pt x="135" y="589"/>
                    <a:pt x="295" y="589"/>
                  </a:cubicBezTo>
                  <a:lnTo>
                    <a:pt x="3632" y="589"/>
                  </a:lnTo>
                  <a:cubicBezTo>
                    <a:pt x="3801" y="589"/>
                    <a:pt x="3935" y="456"/>
                    <a:pt x="3935" y="295"/>
                  </a:cubicBezTo>
                  <a:cubicBezTo>
                    <a:pt x="3935" y="134"/>
                    <a:pt x="3801" y="1"/>
                    <a:pt x="36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1172079" y="2690265"/>
              <a:ext cx="31255" cy="17633"/>
            </a:xfrm>
            <a:custGeom>
              <a:avLst/>
              <a:gdLst/>
              <a:ahLst/>
              <a:cxnLst/>
              <a:rect l="l" t="t" r="r" b="b"/>
              <a:pathLst>
                <a:path w="1044" h="589" extrusionOk="0">
                  <a:moveTo>
                    <a:pt x="295" y="0"/>
                  </a:moveTo>
                  <a:cubicBezTo>
                    <a:pt x="125" y="0"/>
                    <a:pt x="0" y="134"/>
                    <a:pt x="0" y="294"/>
                  </a:cubicBezTo>
                  <a:cubicBezTo>
                    <a:pt x="0" y="455"/>
                    <a:pt x="125" y="589"/>
                    <a:pt x="295" y="589"/>
                  </a:cubicBezTo>
                  <a:lnTo>
                    <a:pt x="741" y="589"/>
                  </a:lnTo>
                  <a:cubicBezTo>
                    <a:pt x="910" y="589"/>
                    <a:pt x="1044" y="455"/>
                    <a:pt x="1044" y="294"/>
                  </a:cubicBezTo>
                  <a:cubicBezTo>
                    <a:pt x="1044" y="134"/>
                    <a:pt x="910" y="0"/>
                    <a:pt x="7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1085530" y="2690265"/>
              <a:ext cx="64396" cy="17633"/>
            </a:xfrm>
            <a:custGeom>
              <a:avLst/>
              <a:gdLst/>
              <a:ahLst/>
              <a:cxnLst/>
              <a:rect l="l" t="t" r="r" b="b"/>
              <a:pathLst>
                <a:path w="2151" h="589" extrusionOk="0">
                  <a:moveTo>
                    <a:pt x="295" y="0"/>
                  </a:moveTo>
                  <a:cubicBezTo>
                    <a:pt x="135" y="0"/>
                    <a:pt x="1" y="134"/>
                    <a:pt x="1" y="294"/>
                  </a:cubicBezTo>
                  <a:cubicBezTo>
                    <a:pt x="1" y="455"/>
                    <a:pt x="135" y="589"/>
                    <a:pt x="295" y="589"/>
                  </a:cubicBezTo>
                  <a:lnTo>
                    <a:pt x="1856" y="589"/>
                  </a:lnTo>
                  <a:cubicBezTo>
                    <a:pt x="2017" y="589"/>
                    <a:pt x="2151" y="455"/>
                    <a:pt x="2151" y="294"/>
                  </a:cubicBezTo>
                  <a:cubicBezTo>
                    <a:pt x="2151" y="134"/>
                    <a:pt x="2017" y="0"/>
                    <a:pt x="18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888" y="571158"/>
            <a:ext cx="6283312" cy="2084400"/>
          </a:xfrm>
        </p:spPr>
        <p:txBody>
          <a:bodyPr/>
          <a:lstStyle/>
          <a:p>
            <a:r>
              <a:rPr lang="en-IN" sz="5000" dirty="0"/>
              <a:t>Cloud Migration Strategies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9716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Cloud Migration Strategies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Lift and Shift: Moving applications and data from on-premises infrastructure to the cloud with minimal changes.</a:t>
            </a:r>
          </a:p>
          <a:p>
            <a:pPr marL="285750" indent="-285750"/>
            <a:r>
              <a:rPr lang="en-US" dirty="0" err="1"/>
              <a:t>Replatforming</a:t>
            </a:r>
            <a:r>
              <a:rPr lang="en-US" dirty="0"/>
              <a:t>/Refactoring: Making minor adjustments to applications for better performance and efficiency in the cloud environment.</a:t>
            </a:r>
          </a:p>
          <a:p>
            <a:pPr marL="285750" indent="-285750"/>
            <a:r>
              <a:rPr lang="en-US" dirty="0"/>
              <a:t>Re-architecting: Redesigning applications to take full advantage of cloud-native features and capabilities.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9638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888" y="571158"/>
            <a:ext cx="6283312" cy="2084400"/>
          </a:xfrm>
        </p:spPr>
        <p:txBody>
          <a:bodyPr/>
          <a:lstStyle/>
          <a:p>
            <a:r>
              <a:rPr lang="en-IN" sz="5000" dirty="0"/>
              <a:t>Challenges &amp; Consideration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dirty="0"/>
              <a:t>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784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Challenges &amp; Consideration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Data Privacy and Compliance: Ensuring compliance with regulations and protecting sensitive data in the cloud.</a:t>
            </a:r>
          </a:p>
          <a:p>
            <a:pPr marL="285750" indent="-285750"/>
            <a:r>
              <a:rPr lang="en-US" dirty="0"/>
              <a:t>Vendor Lock-In: Potential limitations and dependencies on a specific cloud provider's services and technologies.</a:t>
            </a:r>
          </a:p>
          <a:p>
            <a:pPr marL="285750" indent="-285750"/>
            <a:r>
              <a:rPr lang="en-US" dirty="0"/>
              <a:t>Performance and Latency: Addressing concerns related to network latency and application performance in the cloud.</a:t>
            </a:r>
          </a:p>
          <a:p>
            <a:pPr marL="285750" indent="-285750"/>
            <a:r>
              <a:rPr lang="en-US" dirty="0"/>
              <a:t>Legacy System Integration: Integrating existing on-premises systems and applications with cloud-based solutions.</a:t>
            </a:r>
          </a:p>
          <a:p>
            <a:pPr marL="285750" indent="-285750"/>
            <a:r>
              <a:rPr lang="en-US" dirty="0"/>
              <a:t>Skill Gaps and Training Needs: Providing training and upskilling for IT teams to effectively manage and utilize cloud technologies.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8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>
            <a:spLocks noGrp="1"/>
          </p:cNvSpPr>
          <p:nvPr>
            <p:ph type="title"/>
          </p:nvPr>
        </p:nvSpPr>
        <p:spPr>
          <a:xfrm>
            <a:off x="544009" y="1049559"/>
            <a:ext cx="1468030" cy="320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err="1"/>
              <a:t>MDEKCg</a:t>
            </a:r>
            <a:r>
              <a:rPr lang="en-IN" sz="1400" dirty="0"/>
              <a:t>==</a:t>
            </a:r>
            <a:endParaRPr sz="1400" dirty="0"/>
          </a:p>
        </p:txBody>
      </p:sp>
      <p:sp>
        <p:nvSpPr>
          <p:cNvPr id="286" name="Google Shape;286;p34"/>
          <p:cNvSpPr txBox="1">
            <a:spLocks noGrp="1"/>
          </p:cNvSpPr>
          <p:nvPr>
            <p:ph type="title" idx="8"/>
          </p:nvPr>
        </p:nvSpPr>
        <p:spPr>
          <a:xfrm>
            <a:off x="262800" y="1647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VGFibGUgb2YgY29udGVudHMK</a:t>
            </a:r>
          </a:p>
        </p:txBody>
      </p:sp>
      <p:sp>
        <p:nvSpPr>
          <p:cNvPr id="287" name="Google Shape;287;p34"/>
          <p:cNvSpPr txBox="1">
            <a:spLocks noGrp="1"/>
          </p:cNvSpPr>
          <p:nvPr>
            <p:ph type="subTitle" idx="9"/>
          </p:nvPr>
        </p:nvSpPr>
        <p:spPr>
          <a:xfrm>
            <a:off x="2084746" y="961824"/>
            <a:ext cx="6104031" cy="4185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SW50cm9kdWN0aW9uIHRvIENsb3VkIENvbXB1dGluZwo=</a:t>
            </a:r>
          </a:p>
        </p:txBody>
      </p:sp>
      <p:sp>
        <p:nvSpPr>
          <p:cNvPr id="291" name="Google Shape;291;p34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2</a:t>
            </a:fld>
            <a:endParaRPr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22" name="Google Shape;278;p34">
            <a:extLst>
              <a:ext uri="{FF2B5EF4-FFF2-40B4-BE49-F238E27FC236}">
                <a16:creationId xmlns:a16="http://schemas.microsoft.com/office/drawing/2014/main" id="{F3C0CE75-679B-0ABF-5E38-6F0DAD861772}"/>
              </a:ext>
            </a:extLst>
          </p:cNvPr>
          <p:cNvSpPr txBox="1">
            <a:spLocks/>
          </p:cNvSpPr>
          <p:nvPr/>
        </p:nvSpPr>
        <p:spPr>
          <a:xfrm>
            <a:off x="544009" y="1416608"/>
            <a:ext cx="1468030" cy="33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-IN" sz="1400" dirty="0" err="1"/>
              <a:t>MDIKCg</a:t>
            </a:r>
            <a:r>
              <a:rPr lang="en-IN" sz="1400" dirty="0"/>
              <a:t>==</a:t>
            </a:r>
            <a:endParaRPr lang="en" sz="1400" dirty="0"/>
          </a:p>
        </p:txBody>
      </p:sp>
      <p:sp>
        <p:nvSpPr>
          <p:cNvPr id="23" name="Google Shape;287;p34">
            <a:extLst>
              <a:ext uri="{FF2B5EF4-FFF2-40B4-BE49-F238E27FC236}">
                <a16:creationId xmlns:a16="http://schemas.microsoft.com/office/drawing/2014/main" id="{FA47A36F-1980-9DED-E9CD-FF1ABB025212}"/>
              </a:ext>
            </a:extLst>
          </p:cNvPr>
          <p:cNvSpPr txBox="1">
            <a:spLocks/>
          </p:cNvSpPr>
          <p:nvPr/>
        </p:nvSpPr>
        <p:spPr>
          <a:xfrm>
            <a:off x="2084746" y="1340134"/>
            <a:ext cx="5581517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VHlwZXMgb2YgQ2xvdWQgQ29tcHV0aW5n</a:t>
            </a:r>
          </a:p>
        </p:txBody>
      </p:sp>
      <p:sp>
        <p:nvSpPr>
          <p:cNvPr id="24" name="Google Shape;278;p34">
            <a:extLst>
              <a:ext uri="{FF2B5EF4-FFF2-40B4-BE49-F238E27FC236}">
                <a16:creationId xmlns:a16="http://schemas.microsoft.com/office/drawing/2014/main" id="{7B7B00E8-F879-8E81-2D2C-B6FB7312496A}"/>
              </a:ext>
            </a:extLst>
          </p:cNvPr>
          <p:cNvSpPr txBox="1">
            <a:spLocks/>
          </p:cNvSpPr>
          <p:nvPr/>
        </p:nvSpPr>
        <p:spPr>
          <a:xfrm>
            <a:off x="580362" y="1758617"/>
            <a:ext cx="146803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-IN" sz="1400" dirty="0" err="1"/>
              <a:t>MDMKCg</a:t>
            </a:r>
            <a:r>
              <a:rPr lang="en-IN" sz="1400" dirty="0"/>
              <a:t>==</a:t>
            </a:r>
            <a:endParaRPr lang="en" sz="1400" dirty="0"/>
          </a:p>
        </p:txBody>
      </p:sp>
      <p:sp>
        <p:nvSpPr>
          <p:cNvPr id="25" name="Google Shape;287;p34">
            <a:extLst>
              <a:ext uri="{FF2B5EF4-FFF2-40B4-BE49-F238E27FC236}">
                <a16:creationId xmlns:a16="http://schemas.microsoft.com/office/drawing/2014/main" id="{900981E1-ADDF-4335-6B9A-DFA21E1D5448}"/>
              </a:ext>
            </a:extLst>
          </p:cNvPr>
          <p:cNvSpPr txBox="1">
            <a:spLocks/>
          </p:cNvSpPr>
          <p:nvPr/>
        </p:nvSpPr>
        <p:spPr>
          <a:xfrm>
            <a:off x="2084747" y="1687811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Q2xvdWQgU2VydmljZSBNb2RlbHM=</a:t>
            </a:r>
          </a:p>
        </p:txBody>
      </p:sp>
      <p:sp>
        <p:nvSpPr>
          <p:cNvPr id="30" name="Google Shape;278;p34">
            <a:extLst>
              <a:ext uri="{FF2B5EF4-FFF2-40B4-BE49-F238E27FC236}">
                <a16:creationId xmlns:a16="http://schemas.microsoft.com/office/drawing/2014/main" id="{6939508F-92BA-0839-9DD1-9ED6B9DB0264}"/>
              </a:ext>
            </a:extLst>
          </p:cNvPr>
          <p:cNvSpPr txBox="1">
            <a:spLocks/>
          </p:cNvSpPr>
          <p:nvPr/>
        </p:nvSpPr>
        <p:spPr>
          <a:xfrm>
            <a:off x="544009" y="2140888"/>
            <a:ext cx="1468030" cy="347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-IN" sz="1400" dirty="0" err="1"/>
              <a:t>MDQKCg</a:t>
            </a:r>
            <a:r>
              <a:rPr lang="en-IN" sz="1400" dirty="0"/>
              <a:t>==</a:t>
            </a:r>
            <a:endParaRPr lang="en" sz="1400" dirty="0"/>
          </a:p>
        </p:txBody>
      </p:sp>
      <p:sp>
        <p:nvSpPr>
          <p:cNvPr id="31" name="Google Shape;287;p34">
            <a:extLst>
              <a:ext uri="{FF2B5EF4-FFF2-40B4-BE49-F238E27FC236}">
                <a16:creationId xmlns:a16="http://schemas.microsoft.com/office/drawing/2014/main" id="{5D2B779D-B55E-5574-115C-B9175BA17E6A}"/>
              </a:ext>
            </a:extLst>
          </p:cNvPr>
          <p:cNvSpPr txBox="1">
            <a:spLocks/>
          </p:cNvSpPr>
          <p:nvPr/>
        </p:nvSpPr>
        <p:spPr>
          <a:xfrm>
            <a:off x="2084747" y="2066121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QWR2YW50YWdlcw==</a:t>
            </a:r>
          </a:p>
        </p:txBody>
      </p:sp>
      <p:sp>
        <p:nvSpPr>
          <p:cNvPr id="256" name="Google Shape;278;p34">
            <a:extLst>
              <a:ext uri="{FF2B5EF4-FFF2-40B4-BE49-F238E27FC236}">
                <a16:creationId xmlns:a16="http://schemas.microsoft.com/office/drawing/2014/main" id="{DEF9BC16-3D5A-1409-1C1B-13C4AC11B704}"/>
              </a:ext>
            </a:extLst>
          </p:cNvPr>
          <p:cNvSpPr txBox="1">
            <a:spLocks/>
          </p:cNvSpPr>
          <p:nvPr/>
        </p:nvSpPr>
        <p:spPr>
          <a:xfrm>
            <a:off x="544009" y="2445100"/>
            <a:ext cx="1027158" cy="35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-IN" sz="1400" dirty="0"/>
              <a:t>MDUK</a:t>
            </a:r>
            <a:endParaRPr lang="en" sz="1400" dirty="0"/>
          </a:p>
        </p:txBody>
      </p:sp>
      <p:sp>
        <p:nvSpPr>
          <p:cNvPr id="257" name="Google Shape;287;p34">
            <a:extLst>
              <a:ext uri="{FF2B5EF4-FFF2-40B4-BE49-F238E27FC236}">
                <a16:creationId xmlns:a16="http://schemas.microsoft.com/office/drawing/2014/main" id="{EE81AAB3-6B23-25BB-4493-B7E59D801525}"/>
              </a:ext>
            </a:extLst>
          </p:cNvPr>
          <p:cNvSpPr txBox="1">
            <a:spLocks/>
          </p:cNvSpPr>
          <p:nvPr/>
        </p:nvSpPr>
        <p:spPr>
          <a:xfrm>
            <a:off x="2084746" y="2383165"/>
            <a:ext cx="4544653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Q2xvdWQgRGVwbG95bWVudCBNb2RlbHM=</a:t>
            </a:r>
          </a:p>
        </p:txBody>
      </p:sp>
      <p:sp>
        <p:nvSpPr>
          <p:cNvPr id="258" name="Google Shape;278;p34">
            <a:extLst>
              <a:ext uri="{FF2B5EF4-FFF2-40B4-BE49-F238E27FC236}">
                <a16:creationId xmlns:a16="http://schemas.microsoft.com/office/drawing/2014/main" id="{8194D2BB-A353-0D6B-5F63-86DF11E65AAD}"/>
              </a:ext>
            </a:extLst>
          </p:cNvPr>
          <p:cNvSpPr txBox="1">
            <a:spLocks/>
          </p:cNvSpPr>
          <p:nvPr/>
        </p:nvSpPr>
        <p:spPr>
          <a:xfrm>
            <a:off x="446037" y="2801672"/>
            <a:ext cx="1125130" cy="30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-IN" sz="1400" dirty="0"/>
              <a:t>MDYK</a:t>
            </a:r>
            <a:endParaRPr lang="en" sz="1400" dirty="0"/>
          </a:p>
        </p:txBody>
      </p:sp>
      <p:sp>
        <p:nvSpPr>
          <p:cNvPr id="259" name="Google Shape;287;p34">
            <a:extLst>
              <a:ext uri="{FF2B5EF4-FFF2-40B4-BE49-F238E27FC236}">
                <a16:creationId xmlns:a16="http://schemas.microsoft.com/office/drawing/2014/main" id="{2572B046-C638-AED0-7CF8-A103FD02FDD0}"/>
              </a:ext>
            </a:extLst>
          </p:cNvPr>
          <p:cNvSpPr txBox="1">
            <a:spLocks/>
          </p:cNvSpPr>
          <p:nvPr/>
        </p:nvSpPr>
        <p:spPr>
          <a:xfrm>
            <a:off x="2084747" y="2739737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Q2xvdWQgU2VjdXJpdHk=</a:t>
            </a:r>
          </a:p>
        </p:txBody>
      </p:sp>
      <p:sp>
        <p:nvSpPr>
          <p:cNvPr id="260" name="Google Shape;278;p34">
            <a:extLst>
              <a:ext uri="{FF2B5EF4-FFF2-40B4-BE49-F238E27FC236}">
                <a16:creationId xmlns:a16="http://schemas.microsoft.com/office/drawing/2014/main" id="{FD845CF9-A8FE-6AB1-0AB8-0DD2ACC212AD}"/>
              </a:ext>
            </a:extLst>
          </p:cNvPr>
          <p:cNvSpPr txBox="1">
            <a:spLocks/>
          </p:cNvSpPr>
          <p:nvPr/>
        </p:nvSpPr>
        <p:spPr>
          <a:xfrm>
            <a:off x="442270" y="3155552"/>
            <a:ext cx="1568856" cy="35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-IN" sz="1400" dirty="0" err="1"/>
              <a:t>MDcKCg</a:t>
            </a:r>
            <a:r>
              <a:rPr lang="en-IN" sz="1400" dirty="0"/>
              <a:t>==</a:t>
            </a:r>
            <a:endParaRPr lang="en" sz="1400" dirty="0"/>
          </a:p>
        </p:txBody>
      </p:sp>
      <p:sp>
        <p:nvSpPr>
          <p:cNvPr id="261" name="Google Shape;287;p34">
            <a:extLst>
              <a:ext uri="{FF2B5EF4-FFF2-40B4-BE49-F238E27FC236}">
                <a16:creationId xmlns:a16="http://schemas.microsoft.com/office/drawing/2014/main" id="{24F22D28-43F7-5242-B722-A15C52F26C6C}"/>
              </a:ext>
            </a:extLst>
          </p:cNvPr>
          <p:cNvSpPr txBox="1">
            <a:spLocks/>
          </p:cNvSpPr>
          <p:nvPr/>
        </p:nvSpPr>
        <p:spPr>
          <a:xfrm>
            <a:off x="2084747" y="3093617"/>
            <a:ext cx="4854896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Q2xvdWQgTWlncmF0aW9uIFN0cmF0ZWdpZXM=</a:t>
            </a:r>
          </a:p>
        </p:txBody>
      </p:sp>
      <p:sp>
        <p:nvSpPr>
          <p:cNvPr id="262" name="Google Shape;278;p34">
            <a:extLst>
              <a:ext uri="{FF2B5EF4-FFF2-40B4-BE49-F238E27FC236}">
                <a16:creationId xmlns:a16="http://schemas.microsoft.com/office/drawing/2014/main" id="{8380C54E-54D8-D954-F13A-B06A3D077CE2}"/>
              </a:ext>
            </a:extLst>
          </p:cNvPr>
          <p:cNvSpPr txBox="1">
            <a:spLocks/>
          </p:cNvSpPr>
          <p:nvPr/>
        </p:nvSpPr>
        <p:spPr>
          <a:xfrm>
            <a:off x="409756" y="3529660"/>
            <a:ext cx="1568856" cy="356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2000" b="1" i="0" u="none" strike="noStrike" cap="none">
                <a:solidFill>
                  <a:schemeClr val="accent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ispace SemiBold"/>
              <a:buNone/>
              <a:defRPr sz="30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-IN" sz="1400" dirty="0" err="1"/>
              <a:t>MDgKCg</a:t>
            </a:r>
            <a:r>
              <a:rPr lang="en-IN" sz="1400" dirty="0"/>
              <a:t>==</a:t>
            </a:r>
            <a:endParaRPr lang="en" sz="1400" dirty="0"/>
          </a:p>
        </p:txBody>
      </p:sp>
      <p:sp>
        <p:nvSpPr>
          <p:cNvPr id="263" name="Google Shape;287;p34">
            <a:extLst>
              <a:ext uri="{FF2B5EF4-FFF2-40B4-BE49-F238E27FC236}">
                <a16:creationId xmlns:a16="http://schemas.microsoft.com/office/drawing/2014/main" id="{279E2D29-1EB6-73E5-7682-11337ED38720}"/>
              </a:ext>
            </a:extLst>
          </p:cNvPr>
          <p:cNvSpPr txBox="1">
            <a:spLocks/>
          </p:cNvSpPr>
          <p:nvPr/>
        </p:nvSpPr>
        <p:spPr>
          <a:xfrm>
            <a:off x="2084746" y="3458831"/>
            <a:ext cx="4961031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r>
              <a:rPr lang="en-IN" sz="1400" dirty="0"/>
              <a:t>Q2hhbGxlbmdlcyBhbmQgQ29uc2lkZXJhdGlvbgo=</a:t>
            </a:r>
          </a:p>
        </p:txBody>
      </p:sp>
      <p:sp>
        <p:nvSpPr>
          <p:cNvPr id="265" name="Google Shape;287;p34">
            <a:extLst>
              <a:ext uri="{FF2B5EF4-FFF2-40B4-BE49-F238E27FC236}">
                <a16:creationId xmlns:a16="http://schemas.microsoft.com/office/drawing/2014/main" id="{3A3CFDC5-49A3-4402-5BF4-CE2A4BE1DB58}"/>
              </a:ext>
            </a:extLst>
          </p:cNvPr>
          <p:cNvSpPr txBox="1">
            <a:spLocks/>
          </p:cNvSpPr>
          <p:nvPr/>
        </p:nvSpPr>
        <p:spPr>
          <a:xfrm>
            <a:off x="2003105" y="3763169"/>
            <a:ext cx="3777210" cy="418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000" b="1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 SemiBold"/>
              <a:buNone/>
              <a:defRPr sz="24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marL="0" indent="0"/>
            <a:endParaRPr lang="en-IN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3557029" y="2079092"/>
            <a:ext cx="1962100" cy="731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415" name="Google Shape;415;p4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416" name="Google Shape;416;p43"/>
          <p:cNvGrpSpPr/>
          <p:nvPr/>
        </p:nvGrpSpPr>
        <p:grpSpPr>
          <a:xfrm>
            <a:off x="2600848" y="1500350"/>
            <a:ext cx="3942064" cy="2211263"/>
            <a:chOff x="2600848" y="1500350"/>
            <a:chExt cx="3942064" cy="2211263"/>
          </a:xfrm>
        </p:grpSpPr>
        <p:sp>
          <p:nvSpPr>
            <p:cNvPr id="417" name="Google Shape;417;p43"/>
            <p:cNvSpPr/>
            <p:nvPr/>
          </p:nvSpPr>
          <p:spPr>
            <a:xfrm>
              <a:off x="2853375" y="1500350"/>
              <a:ext cx="3437100" cy="2053800"/>
            </a:xfrm>
            <a:prstGeom prst="round2SameRect">
              <a:avLst>
                <a:gd name="adj1" fmla="val 9051"/>
                <a:gd name="adj2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14400" dist="1905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 rot="10800000">
              <a:off x="2600848" y="3554041"/>
              <a:ext cx="3942064" cy="157571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14400" dist="9525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4538079" y="1573965"/>
              <a:ext cx="67486" cy="67486"/>
            </a:xfrm>
            <a:prstGeom prst="ellipse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914400" dist="1905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>
            <a:spLocks noGrp="1"/>
          </p:cNvSpPr>
          <p:nvPr>
            <p:ph type="title"/>
          </p:nvPr>
        </p:nvSpPr>
        <p:spPr>
          <a:xfrm>
            <a:off x="2513887" y="571158"/>
            <a:ext cx="6181379" cy="20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000" dirty="0"/>
            </a:br>
            <a:r>
              <a:rPr lang="en-IN" sz="4000" dirty="0"/>
              <a:t>SW50cm9kdWN0aW9uIHRvIENsb3VkIENvbXB1dGluZwo=</a:t>
            </a:r>
          </a:p>
        </p:txBody>
      </p:sp>
      <p:sp>
        <p:nvSpPr>
          <p:cNvPr id="305" name="Google Shape;305;p36"/>
          <p:cNvSpPr txBox="1">
            <a:spLocks noGrp="1"/>
          </p:cNvSpPr>
          <p:nvPr>
            <p:ph type="title" idx="2"/>
          </p:nvPr>
        </p:nvSpPr>
        <p:spPr>
          <a:xfrm>
            <a:off x="994012" y="740575"/>
            <a:ext cx="1901587" cy="1054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/>
              <a:t>MDEKCg</a:t>
            </a:r>
            <a:r>
              <a:rPr lang="en-IN" sz="2000" dirty="0"/>
              <a:t>==</a:t>
            </a:r>
            <a:endParaRPr sz="2000" dirty="0"/>
          </a:p>
        </p:txBody>
      </p:sp>
      <p:sp>
        <p:nvSpPr>
          <p:cNvPr id="307" name="Google Shape;307;p36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6503" r="1652"/>
          <a:stretch/>
        </p:blipFill>
        <p:spPr>
          <a:xfrm>
            <a:off x="5304775" y="1688907"/>
            <a:ext cx="3124198" cy="2446036"/>
          </a:xfrm>
          <a:prstGeom prst="rect">
            <a:avLst/>
          </a:prstGeom>
        </p:spPr>
      </p:pic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SW50cm9kdWN0aW9uCg==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3809100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Q2xvdWQgY29tcHV0aW5nIHJlZmVycyB0byB0aGUgZGVsaXZlcnkgb2YgY29tcHV0aW5nIHNlcnZpY2VzIG92ZXIgdGhlIGludGVybmV0LCBwcm92aWRpbmcgYWNjZXNzIHRvIHJlc291cmNlcyBsaWtlIHN0b3JhZ2UsIHNlcnZlcnMsIGRhdGFiYXNlcywgbmV0d29ya2luZywgc29mdHdhcmUsIGFuZCBtb3JlLCBvbiBhIHBheS1hcy15b3UtZ28gYmFzaXMuCg==</a:t>
            </a: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sz="4000" dirty="0"/>
              <a:t>VHlwZXMgb2YgQ2xvdWQgQ29tcHV0aW5n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sz="2000" dirty="0" err="1"/>
              <a:t>MDIKCg</a:t>
            </a:r>
            <a:r>
              <a:rPr lang="en-IN" sz="2000" dirty="0"/>
              <a:t>==</a:t>
            </a:r>
            <a:br>
              <a:rPr lang="en" sz="2000" dirty="0"/>
            </a:b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702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187236" cy="6081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VHlwZXMgb2YgQ2xvdWQgQ29tcHV0aW5n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UHVibGljIENsb3VkOiBTZXJ2aWNlcyBwcm92aWRlZCBieSB0aGlyZC1wYXJ0eSB2ZW5kb3JzIG92ZXIgdGhlIGludGVybmV0Lg==</a:t>
            </a:r>
          </a:p>
          <a:p>
            <a:pPr marL="285750" indent="-285750"/>
            <a:r>
              <a:rPr lang="en-US" dirty="0"/>
              <a:t>UHJpdmF0ZSBDbG91ZDogQ2xvdWQgaW5mcmFzdHJ1Y3R1cmUgZGVkaWNhdGVkIHNvbGVseSB0byBvbmUgb3JnYW5pemF0aW9uLg==</a:t>
            </a:r>
          </a:p>
          <a:p>
            <a:pPr marL="285750" indent="-285750"/>
            <a:r>
              <a:rPr lang="en-US" dirty="0"/>
              <a:t>SHlicmlkIENsb3VkOiBJbnRlZ3JhdGlvbiBvZiBib3RoIHB1YmxpYyBhbmQgcHJpdmF0ZSBjbG91ZCBlbnZpcm9ubWVudHMu</a:t>
            </a:r>
          </a:p>
          <a:p>
            <a:pPr marL="285750" indent="-285750"/>
            <a:r>
              <a:rPr lang="en-US" dirty="0"/>
              <a:t>Q29tbXVuaXR5IENsb3VkOiBTaGFyZWQgaW5mcmFzdHJ1Y3R1cmUgYW1vbmcgc2V2ZXJhbCBvcmdhbml6YXRpb25zIHdpdGggY29tbW9uIGNvbmNlcm5zLg==</a:t>
            </a:r>
          </a:p>
          <a:p>
            <a:pPr marL="285750" indent="-285750"/>
            <a:r>
              <a:rPr lang="en-US" dirty="0"/>
              <a:t>TXVsdGktQ2xvdWQ6IFV0aWxpemluZyBzZXJ2aWNlcyBmcm9tIG11bHRpcGxlIGNsb3VkIHByb3ZpZGVycy4=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413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F772-CC32-9267-CCA2-FE9D0D22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IN" sz="4000" dirty="0"/>
              <a:t>Q2xvdWQgU2VydmljZSBNb2RlbHM=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4CE95-63CC-CD68-B0A6-CA9D2CE3E22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IN" sz="2000" dirty="0" err="1"/>
              <a:t>MDMKCg</a:t>
            </a:r>
            <a:r>
              <a:rPr lang="en-IN" sz="2000" dirty="0"/>
              <a:t>==</a:t>
            </a:r>
            <a:br>
              <a:rPr lang="en" sz="2000" dirty="0"/>
            </a:b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B11E5-B5C6-1583-883C-8142C23A54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060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Q2xvdWQgU2VydmljZSBNb2RlbHM=</a:t>
            </a:r>
            <a:endParaRPr dirty="0"/>
          </a:p>
        </p:txBody>
      </p:sp>
      <p:sp>
        <p:nvSpPr>
          <p:cNvPr id="314" name="Google Shape;314;p37"/>
          <p:cNvSpPr txBox="1">
            <a:spLocks noGrp="1"/>
          </p:cNvSpPr>
          <p:nvPr>
            <p:ph type="body" idx="1"/>
          </p:nvPr>
        </p:nvSpPr>
        <p:spPr>
          <a:xfrm>
            <a:off x="720000" y="1522025"/>
            <a:ext cx="8187236" cy="27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SWFhUzogT2ZmZXJzIHZpcnR1YWxpemVkIGNvbXB1dGluZyByZXNvdXJjZXMgb3ZlciB0aGUgaW50ZXJuZXQu</a:t>
            </a:r>
          </a:p>
          <a:p>
            <a:pPr marL="285750" indent="-285750"/>
            <a:r>
              <a:rPr lang="en-US" dirty="0"/>
              <a:t>UGFhUzogUHJvdmlkZXMgYSBwbGF0Zm9ybSBhbGxvd2luZyBjdXN0b21lcnMgdG8gZGV2ZWxvcCwgcnVuLCBhbmQgbWFuYWdlIGFwcGxpY2F0aW9ucyB3aXRob3V0IGRlYWxpbmcgd2l0aCBpbmZyYXN0cnVjdHVyZS4=</a:t>
            </a:r>
          </a:p>
          <a:p>
            <a:pPr marL="285750" indent="-285750"/>
            <a:r>
              <a:rPr lang="en-US" dirty="0"/>
              <a:t>U2FhUzogRGVsaXZlcnMgc29mdHdhcmUgYXBwbGljYXRpb25zIG92ZXIgdGhlIGludGVybmV0IG9uIGEgc3Vic2NyaXB0aW9uIGJhc2lzLg==</a:t>
            </a:r>
          </a:p>
          <a:p>
            <a:pPr marL="285750" indent="-285750"/>
            <a:r>
              <a:rPr lang="en-US" dirty="0"/>
              <a:t>RmFhUy9TZXJ2ZXJsZXNzIENvbXB1dGluZzogQWxsb3dzIGRldmVsb3BlcnMgdG8gZm9jdXMgb24gd3JpdGluZyBjb2RlIHdpdGhvdXQgd29ycnlpbmcgYWJvdXQgbWFuYWdpbmcgaW5mcmFzdHJ1Y3R1cmUu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5" name="Google Shape;315;p3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270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9268-DC00-57AD-6A08-151EB4EA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TILL LAST SLIDE IT WAS ENCODED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4E686-1DFB-8376-D018-E963A6DAB7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1859784-1DDD-F8B7-934A-6CF85E430EE9}"/>
              </a:ext>
            </a:extLst>
          </p:cNvPr>
          <p:cNvSpPr txBox="1">
            <a:spLocks/>
          </p:cNvSpPr>
          <p:nvPr/>
        </p:nvSpPr>
        <p:spPr>
          <a:xfrm>
            <a:off x="818850" y="1715932"/>
            <a:ext cx="7978350" cy="855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en-IN" dirty="0" err="1"/>
              <a:t>VElMTCBMQVNUIFNMSURFIElUIFdBUyBFTkNPREVE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554441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Computing Minitheme by Slidesgo">
  <a:themeElements>
    <a:clrScheme name="Simple Light">
      <a:dk1>
        <a:srgbClr val="F6F6F6"/>
      </a:dk1>
      <a:lt1>
        <a:srgbClr val="320A4F"/>
      </a:lt1>
      <a:dk2>
        <a:srgbClr val="180424"/>
      </a:dk2>
      <a:lt2>
        <a:srgbClr val="830BDE"/>
      </a:lt2>
      <a:accent1>
        <a:srgbClr val="EE12E9"/>
      </a:accent1>
      <a:accent2>
        <a:srgbClr val="ED1C68"/>
      </a:accent2>
      <a:accent3>
        <a:srgbClr val="3E629E"/>
      </a:accent3>
      <a:accent4>
        <a:srgbClr val="FFFFFF"/>
      </a:accent4>
      <a:accent5>
        <a:srgbClr val="FFFFFF"/>
      </a:accent5>
      <a:accent6>
        <a:srgbClr val="FFFFFF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372</Words>
  <Application>Microsoft Office PowerPoint</Application>
  <PresentationFormat>On-screen Show (16:9)</PresentationFormat>
  <Paragraphs>100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Trispace</vt:lpstr>
      <vt:lpstr>Arial</vt:lpstr>
      <vt:lpstr>Trispace Medium</vt:lpstr>
      <vt:lpstr>Trispace SemiBold</vt:lpstr>
      <vt:lpstr>Cloud Computing Minitheme by Slidesgo</vt:lpstr>
      <vt:lpstr>Q2xvdWQgQ29tcHV0aW5n</vt:lpstr>
      <vt:lpstr>MDEKCg==</vt:lpstr>
      <vt:lpstr> SW50cm9kdWN0aW9uIHRvIENsb3VkIENvbXB1dGluZwo=</vt:lpstr>
      <vt:lpstr>SW50cm9kdWN0aW9uCg==</vt:lpstr>
      <vt:lpstr>VHlwZXMgb2YgQ2xvdWQgQ29tcHV0aW5n</vt:lpstr>
      <vt:lpstr>VHlwZXMgb2YgQ2xvdWQgQ29tcHV0aW5n</vt:lpstr>
      <vt:lpstr>Q2xvdWQgU2VydmljZSBNb2RlbHM=</vt:lpstr>
      <vt:lpstr>Q2xvdWQgU2VydmljZSBNb2RlbHM=</vt:lpstr>
      <vt:lpstr>TILL LAST SLIDE IT WAS ENCODED</vt:lpstr>
      <vt:lpstr>Advantages</vt:lpstr>
      <vt:lpstr>Advantages</vt:lpstr>
      <vt:lpstr>Cloud Deployment Models</vt:lpstr>
      <vt:lpstr>Cloud Deployment Models </vt:lpstr>
      <vt:lpstr>Cloud Security</vt:lpstr>
      <vt:lpstr>Cloud Security</vt:lpstr>
      <vt:lpstr>Cloud Migration Strategies</vt:lpstr>
      <vt:lpstr>Cloud Migration Strategies</vt:lpstr>
      <vt:lpstr>Challenges &amp; Consideration</vt:lpstr>
      <vt:lpstr>Challenges &amp; Consideration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Administrator</dc:creator>
  <cp:lastModifiedBy>RIDDHIKA MATHUR</cp:lastModifiedBy>
  <cp:revision>27</cp:revision>
  <dcterms:modified xsi:type="dcterms:W3CDTF">2024-05-06T11:10:47Z</dcterms:modified>
</cp:coreProperties>
</file>