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Introduction-to-GCP-presentation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Introduction-to-GCP-presentati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Introduction-to-GCP-presentati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Introduction-to-GCP-presentatio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Introduction-to-GCP-presentatio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Introduction-to-GCP-presentatio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Introduction-to-GCP-presentatio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Introduction-to-GCP-presentatio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Introduction-to-GCP-presentatio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Introduction-to-GCP-presentation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Introduction-to-GCP-presentation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Introduction-to-GCP-presentatio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Introduction-to-GCP-presentati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Introduction-to-GCP-presentati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Introduction-to-GCP-presentati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Introduction-to-GCP-presentati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Introduction-to-GCP-presentati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Introduction-to-GCP-presentati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Introduction-to-GCP-presentati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