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0" r:id="rId5"/>
    <p:sldId id="257" r:id="rId6"/>
    <p:sldId id="265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A6B0FA4-7A99-4C7B-9ABD-D997C3D27A3C}" type="datetime1">
              <a:rPr lang="de-DE" smtClean="0"/>
              <a:t>13.06.2022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6686F-5627-4AB6-84C4-A89A99C1E526}" type="datetime1">
              <a:rPr lang="de-DE" smtClean="0"/>
              <a:pPr/>
              <a:t>13.06.2022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ihand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ihand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ihand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ihand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ihand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ihand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4FF476-851B-4640-BC27-484FE8CF2B9B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it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061F37-2AA4-46EE-BD98-B95ED704431D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256E30-8EF2-4CA4-9639-A8264B263C94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813B95-D9D8-45DF-98E0-49DD4E843501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1923C3-6BD4-4655-B1D2-6FC9AEF01DCE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de-DE" noProof="0"/>
              <a:t>Mastertextformat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69DEA6-C7FB-4AF8-9329-9B7D9A36A055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de-DE" noProof="0"/>
              <a:t>Mastertextformat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AFFE00-B2AA-450E-8E7C-E52798D4CA00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2407F-4E10-4B86-B497-C0F3B86A374C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80809F-7698-4C94-823F-03A1DF2D1742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93E950-4C5F-4B86-8B64-04017A0E13AB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7BF059-3E46-47D9-8EDB-F33F59F524B0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F804ED-BD02-4454-8A41-92E273119320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7A5EA3-E150-4010-89FB-FE2712FC28CB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651E3A-A06C-4837-B490-9D1142F34DE9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49BF08-0BF8-409A-A767-251546FA3AFE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6CFCB1-DD61-49A6-917E-1B93A625E51B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4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C42311-AE80-4D03-A93D-3DE987CEF73F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ihand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ihand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ihand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ihand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ihand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ihand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035202D9-D067-49D6-BCDA-BB9054944995}" type="datetime1">
              <a:rPr lang="de-DE" noProof="0" smtClean="0"/>
              <a:t>13.06.2022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Proxy#/media/File:Haproxy-logo.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haproxy.org/" TargetMode="External"/><Relationship Id="rId2" Type="http://schemas.openxmlformats.org/officeDocument/2006/relationships/hyperlink" Target="http://www.haprox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netgate.com/pfsense/en/late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hteck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ihand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ihand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ihand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ihand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ihand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ihand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de-DE" sz="6200" dirty="0"/>
              <a:t>Reverse Proxy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 rtlCol="0">
            <a:normAutofit/>
          </a:bodyPr>
          <a:lstStyle/>
          <a:p>
            <a:pPr algn="l" rtl="0"/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pfSense</a:t>
            </a:r>
            <a:r>
              <a:rPr lang="de-DE" dirty="0"/>
              <a:t> and </a:t>
            </a:r>
            <a:r>
              <a:rPr lang="de-DE" dirty="0" err="1"/>
              <a:t>HAProxy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 anchor="ctr">
            <a:normAutofit/>
          </a:bodyPr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 anchor="ctr">
            <a:normAutofit/>
          </a:bodyPr>
          <a:lstStyle/>
          <a:p>
            <a:pPr rtl="0"/>
            <a:r>
              <a:rPr lang="de-DE" dirty="0"/>
              <a:t>Technical Background</a:t>
            </a:r>
          </a:p>
          <a:p>
            <a:pPr rtl="0"/>
            <a:r>
              <a:rPr lang="de-DE" dirty="0"/>
              <a:t>Forward Proxy</a:t>
            </a:r>
          </a:p>
          <a:p>
            <a:pPr rtl="0"/>
            <a:r>
              <a:rPr lang="de-DE" dirty="0"/>
              <a:t>Reverse Proxy</a:t>
            </a:r>
          </a:p>
          <a:p>
            <a:pPr rtl="0"/>
            <a:r>
              <a:rPr lang="de-DE" dirty="0"/>
              <a:t>HAPROXY</a:t>
            </a:r>
          </a:p>
          <a:p>
            <a:pPr rtl="0"/>
            <a:r>
              <a:rPr lang="de-DE" dirty="0"/>
              <a:t>Demo</a:t>
            </a:r>
          </a:p>
          <a:p>
            <a:pPr rtl="0"/>
            <a:r>
              <a:rPr lang="de-DE" dirty="0" err="1"/>
              <a:t>Useful</a:t>
            </a:r>
            <a:r>
              <a:rPr lang="de-DE" dirty="0"/>
              <a:t> Links</a:t>
            </a:r>
          </a:p>
        </p:txBody>
      </p:sp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C9D6EB90-5FB6-607F-A616-8ADFF1DD4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04EB870-94DF-B2B1-754F-543E5CABC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anchor="ctr">
            <a:normAutofit/>
          </a:bodyPr>
          <a:lstStyle/>
          <a:p>
            <a:r>
              <a:rPr lang="en-US" dirty="0"/>
              <a:t>Technical Background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C3491C-0025-842E-0F58-55B60CACB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 err="1"/>
              <a:t>pfSense</a:t>
            </a:r>
            <a:endParaRPr lang="en-US" b="1" dirty="0"/>
          </a:p>
          <a:p>
            <a:r>
              <a:rPr lang="en-US" dirty="0"/>
              <a:t>Open-Source Firewall Distribution based on FreeBSD</a:t>
            </a:r>
          </a:p>
          <a:p>
            <a:r>
              <a:rPr lang="en-US" dirty="0"/>
              <a:t>Uses pf as Packet Filter</a:t>
            </a:r>
          </a:p>
          <a:p>
            <a:r>
              <a:rPr lang="en-US" dirty="0"/>
              <a:t>Rule-based Packet Filter</a:t>
            </a:r>
          </a:p>
          <a:p>
            <a:r>
              <a:rPr lang="en-US" dirty="0"/>
              <a:t>Customizable with Packages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58F864E-6F35-95D2-9143-1E5A22521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4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71E1E0-A457-4610-1B70-24587146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Technical Background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6C6ACEB-0748-8B64-DEBF-48AFC656E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8996" y="2103582"/>
            <a:ext cx="6054007" cy="4403646"/>
          </a:xfrm>
        </p:spPr>
      </p:pic>
    </p:spTree>
    <p:extLst>
      <p:ext uri="{BB962C8B-B14F-4D97-AF65-F5344CB8AC3E}">
        <p14:creationId xmlns:p14="http://schemas.microsoft.com/office/powerpoint/2010/main" val="180651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7C757A-80CB-1780-5C68-4BD403B12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Forward Proxy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162AAF5-306C-176A-398A-695878F86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1537" y="2438399"/>
            <a:ext cx="5564260" cy="3742002"/>
          </a:xfrm>
        </p:spPr>
      </p:pic>
    </p:spTree>
    <p:extLst>
      <p:ext uri="{BB962C8B-B14F-4D97-AF65-F5344CB8AC3E}">
        <p14:creationId xmlns:p14="http://schemas.microsoft.com/office/powerpoint/2010/main" val="109898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BEF0C-3CFC-0776-3219-9DD41B67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Reverse Proxy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5D440B1-6736-2385-5567-2EEC20F7E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1668" y="2336105"/>
            <a:ext cx="5728663" cy="4166993"/>
          </a:xfrm>
        </p:spPr>
      </p:pic>
    </p:spTree>
    <p:extLst>
      <p:ext uri="{BB962C8B-B14F-4D97-AF65-F5344CB8AC3E}">
        <p14:creationId xmlns:p14="http://schemas.microsoft.com/office/powerpoint/2010/main" val="1556356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6A0679-AAB4-C6F7-2BCC-A374FF5E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HAPROXY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D558F3A-C8E9-9A16-E460-D79C7032F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6233" y="286327"/>
            <a:ext cx="2230580" cy="1752599"/>
          </a:xfr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F354E11-B4EE-832B-698E-9B83D5138E05}"/>
              </a:ext>
            </a:extLst>
          </p:cNvPr>
          <p:cNvSpPr txBox="1">
            <a:spLocks/>
          </p:cNvSpPr>
          <p:nvPr/>
        </p:nvSpPr>
        <p:spPr>
          <a:xfrm>
            <a:off x="1484312" y="2666999"/>
            <a:ext cx="489505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Open-Source</a:t>
            </a:r>
          </a:p>
          <a:p>
            <a:r>
              <a:rPr lang="de-DE" dirty="0"/>
              <a:t>Reverse Proxy</a:t>
            </a:r>
          </a:p>
          <a:p>
            <a:r>
              <a:rPr lang="de-DE" dirty="0"/>
              <a:t>High-</a:t>
            </a:r>
            <a:r>
              <a:rPr lang="de-DE" dirty="0" err="1"/>
              <a:t>Availability</a:t>
            </a:r>
            <a:endParaRPr lang="de-DE" dirty="0"/>
          </a:p>
          <a:p>
            <a:r>
              <a:rPr lang="de-DE" dirty="0"/>
              <a:t>Load </a:t>
            </a:r>
            <a:r>
              <a:rPr lang="de-DE" dirty="0" err="1"/>
              <a:t>Balancing</a:t>
            </a:r>
            <a:endParaRPr lang="de-DE" dirty="0"/>
          </a:p>
          <a:p>
            <a:r>
              <a:rPr lang="de-DE" dirty="0"/>
              <a:t>SSL-</a:t>
            </a:r>
            <a:r>
              <a:rPr lang="de-DE" dirty="0" err="1"/>
              <a:t>Offloading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83D6171-D3FC-0B9D-8041-73B1F085C11B}"/>
              </a:ext>
            </a:extLst>
          </p:cNvPr>
          <p:cNvSpPr txBox="1"/>
          <p:nvPr/>
        </p:nvSpPr>
        <p:spPr>
          <a:xfrm>
            <a:off x="9759297" y="2038926"/>
            <a:ext cx="157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hlinkClick r:id="rId3"/>
              </a:rPr>
              <a:t>https://en.wikipedia.org/wiki/HAProxy#/media/File:Haproxy-logo.png</a:t>
            </a:r>
            <a:r>
              <a:rPr lang="de-DE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277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8C646-56FC-F255-C5FB-0D071FE71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pic>
        <p:nvPicPr>
          <p:cNvPr id="9" name="Inhaltsplatzhalter 8" descr="Ein Bild, das Text, Bildschirm, beobachtend, dunkel enthält.&#10;&#10;Automatisch generierte Beschreibung">
            <a:extLst>
              <a:ext uri="{FF2B5EF4-FFF2-40B4-BE49-F238E27FC236}">
                <a16:creationId xmlns:a16="http://schemas.microsoft.com/office/drawing/2014/main" id="{238F01D3-7D41-AFDD-5B6C-8B4AD8DD1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4939" y="1928090"/>
            <a:ext cx="5977455" cy="4468821"/>
          </a:xfrm>
        </p:spPr>
      </p:pic>
    </p:spTree>
    <p:extLst>
      <p:ext uri="{BB962C8B-B14F-4D97-AF65-F5344CB8AC3E}">
        <p14:creationId xmlns:p14="http://schemas.microsoft.com/office/powerpoint/2010/main" val="357277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68D11-9AC3-091B-D8D8-429306A0A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Useful</a:t>
            </a:r>
            <a:r>
              <a:rPr lang="de-DE" dirty="0"/>
              <a:t> Links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96BB05-9684-FBF1-EFB6-519A33BE3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http://www.haproxy.org/</a:t>
            </a:r>
            <a:endParaRPr lang="de-DE" dirty="0"/>
          </a:p>
          <a:p>
            <a:r>
              <a:rPr lang="de-DE" dirty="0">
                <a:hlinkClick r:id="rId3"/>
              </a:rPr>
              <a:t>http://docs.haproxy.org/</a:t>
            </a:r>
            <a:endParaRPr lang="de-DE" dirty="0"/>
          </a:p>
          <a:p>
            <a:r>
              <a:rPr lang="de-DE" dirty="0">
                <a:hlinkClick r:id="rId4"/>
              </a:rPr>
              <a:t>https://docs.netgate.com/pfsense/en/latest/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7726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123_TF22644756.potx" id="{5A5E3704-D592-4FE1-B48F-5DBDA125AFC2}" vid="{BCD1BF71-D597-4C7D-BC92-9A613FEE839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„Parallax“</Template>
  <TotalTime>0</TotalTime>
  <Words>105</Words>
  <Application>Microsoft Office PowerPoint</Application>
  <PresentationFormat>Breitbild</PresentationFormat>
  <Paragraphs>32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Parallaxe</vt:lpstr>
      <vt:lpstr>Reverse Proxy</vt:lpstr>
      <vt:lpstr>Agenda</vt:lpstr>
      <vt:lpstr>Technical Background</vt:lpstr>
      <vt:lpstr>Technical Background</vt:lpstr>
      <vt:lpstr>Forward Proxy</vt:lpstr>
      <vt:lpstr>Reverse Proxy</vt:lpstr>
      <vt:lpstr>HAPROXY</vt:lpstr>
      <vt:lpstr>Demo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Proxy</dc:title>
  <dc:creator>Christian Geier02</dc:creator>
  <cp:lastModifiedBy>Christian Geier02</cp:lastModifiedBy>
  <cp:revision>6</cp:revision>
  <dcterms:created xsi:type="dcterms:W3CDTF">2022-06-10T15:22:27Z</dcterms:created>
  <dcterms:modified xsi:type="dcterms:W3CDTF">2022-06-13T15:38:29Z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