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0" r:id="rId4"/>
  </p:sldMasterIdLst>
  <p:notesMasterIdLst>
    <p:notesMasterId r:id="rId24"/>
  </p:notesMasterIdLst>
  <p:handoutMasterIdLst>
    <p:handoutMasterId r:id="rId25"/>
  </p:handoutMasterIdLst>
  <p:sldIdLst>
    <p:sldId id="256" r:id="rId5"/>
    <p:sldId id="279" r:id="rId6"/>
    <p:sldId id="286" r:id="rId7"/>
    <p:sldId id="291" r:id="rId8"/>
    <p:sldId id="287" r:id="rId9"/>
    <p:sldId id="288" r:id="rId10"/>
    <p:sldId id="289" r:id="rId11"/>
    <p:sldId id="290" r:id="rId12"/>
    <p:sldId id="277" r:id="rId13"/>
    <p:sldId id="282" r:id="rId14"/>
    <p:sldId id="261" r:id="rId15"/>
    <p:sldId id="280" r:id="rId16"/>
    <p:sldId id="260" r:id="rId17"/>
    <p:sldId id="281" r:id="rId18"/>
    <p:sldId id="263" r:id="rId19"/>
    <p:sldId id="276" r:id="rId20"/>
    <p:sldId id="265" r:id="rId21"/>
    <p:sldId id="266" r:id="rId22"/>
    <p:sldId id="270" r:id="rId23"/>
  </p:sldIdLst>
  <p:sldSz cx="12192000" cy="6858000"/>
  <p:notesSz cx="6858000" cy="9144000"/>
  <p:defaultTextStyle>
    <a:defPPr rtl="0">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A148F742-2A3A-43C5-8B79-3634DBBFE8C0}">
          <p14:sldIdLst>
            <p14:sldId id="256"/>
            <p14:sldId id="279"/>
            <p14:sldId id="286"/>
            <p14:sldId id="291"/>
            <p14:sldId id="287"/>
            <p14:sldId id="288"/>
            <p14:sldId id="289"/>
            <p14:sldId id="290"/>
            <p14:sldId id="277"/>
          </p14:sldIdLst>
        </p14:section>
        <p14:section name="Vorlagen" id="{A4766974-F454-4622-BACD-DCE6D317DA8F}">
          <p14:sldIdLst>
            <p14:sldId id="282"/>
            <p14:sldId id="261"/>
            <p14:sldId id="280"/>
            <p14:sldId id="260"/>
            <p14:sldId id="281"/>
            <p14:sldId id="263"/>
            <p14:sldId id="276"/>
            <p14:sldId id="265"/>
            <p14:sldId id="266"/>
            <p14:sldId id="270"/>
          </p14:sldIdLst>
        </p14:section>
      </p14:sectionLst>
    </p:ext>
    <p:ext uri="{EFAFB233-063F-42B5-8137-9DF3F51BA10A}">
      <p15:sldGuideLst xmlns:p15="http://schemas.microsoft.com/office/powerpoint/2012/main">
        <p15:guide id="1" orient="horz" pos="1848" userDrawn="1">
          <p15:clr>
            <a:srgbClr val="A4A3A4"/>
          </p15:clr>
        </p15:guide>
        <p15:guide id="2" pos="7080" userDrawn="1">
          <p15:clr>
            <a:srgbClr val="A4A3A4"/>
          </p15:clr>
        </p15:guide>
        <p15:guide id="3" pos="511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74C225-5438-4B0A-8FE5-821D43A14440}" v="2" dt="2022-06-02T11:56:44.770"/>
    <p1510:client id="{5A78C79E-583E-47D8-94FD-62B6CD9FBA7F}" v="5" dt="2022-06-01T17:42:07.811"/>
    <p1510:client id="{65A00AD6-D348-4032-9CD2-DFDD7DCFB242}" v="14" dt="2022-06-02T11:47:31.666"/>
    <p1510:client id="{BEAD604E-F13F-4EB7-9502-4D8A9B1B5E67}" v="6" dt="2022-06-02T11:47:43.001"/>
    <p1510:client id="{C84B7E87-913B-4D88-89FC-5B5CAB394506}" v="1" dt="2022-06-02T06:55:56.93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848"/>
        <p:guide pos="7080"/>
        <p:guide pos="5112"/>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rystian Schmidt" userId="8bdeb509c32adbf5" providerId="LiveId" clId="{65A00AD6-D348-4032-9CD2-DFDD7DCFB242}"/>
    <pc:docChg chg="undo redo custSel addSld delSld modSld sldOrd modMainMaster addSection modSection">
      <pc:chgData name="Krystian Schmidt" userId="8bdeb509c32adbf5" providerId="LiveId" clId="{65A00AD6-D348-4032-9CD2-DFDD7DCFB242}" dt="2022-06-02T11:47:31.666" v="3767" actId="20577"/>
      <pc:docMkLst>
        <pc:docMk/>
      </pc:docMkLst>
      <pc:sldChg chg="addSp delSp modSp mod">
        <pc:chgData name="Krystian Schmidt" userId="8bdeb509c32adbf5" providerId="LiveId" clId="{65A00AD6-D348-4032-9CD2-DFDD7DCFB242}" dt="2022-06-02T11:36:51.050" v="3763" actId="732"/>
        <pc:sldMkLst>
          <pc:docMk/>
          <pc:sldMk cId="2259308896" sldId="256"/>
        </pc:sldMkLst>
        <pc:spChg chg="del">
          <ac:chgData name="Krystian Schmidt" userId="8bdeb509c32adbf5" providerId="LiveId" clId="{65A00AD6-D348-4032-9CD2-DFDD7DCFB242}" dt="2022-05-29T20:34:25.833" v="356" actId="478"/>
          <ac:spMkLst>
            <pc:docMk/>
            <pc:sldMk cId="2259308896" sldId="256"/>
            <ac:spMk id="9" creationId="{0A309D09-2937-4053-9CD6-3131EABB071E}"/>
          </ac:spMkLst>
        </pc:spChg>
        <pc:spChg chg="del mod">
          <ac:chgData name="Krystian Schmidt" userId="8bdeb509c32adbf5" providerId="LiveId" clId="{65A00AD6-D348-4032-9CD2-DFDD7DCFB242}" dt="2022-05-29T20:30:53.152" v="296" actId="478"/>
          <ac:spMkLst>
            <pc:docMk/>
            <pc:sldMk cId="2259308896" sldId="256"/>
            <ac:spMk id="13" creationId="{E8C4EFE6-2069-473C-9C7D-664E02AC6481}"/>
          </ac:spMkLst>
        </pc:spChg>
        <pc:spChg chg="add mod">
          <ac:chgData name="Krystian Schmidt" userId="8bdeb509c32adbf5" providerId="LiveId" clId="{65A00AD6-D348-4032-9CD2-DFDD7DCFB242}" dt="2022-06-02T11:29:29.394" v="3755" actId="1076"/>
          <ac:spMkLst>
            <pc:docMk/>
            <pc:sldMk cId="2259308896" sldId="256"/>
            <ac:spMk id="15" creationId="{C86CCA22-B20F-A625-D653-CBF80CEA7723}"/>
          </ac:spMkLst>
        </pc:spChg>
        <pc:spChg chg="add del mod">
          <ac:chgData name="Krystian Schmidt" userId="8bdeb509c32adbf5" providerId="LiveId" clId="{65A00AD6-D348-4032-9CD2-DFDD7DCFB242}" dt="2022-05-29T20:30:56.954" v="297" actId="478"/>
          <ac:spMkLst>
            <pc:docMk/>
            <pc:sldMk cId="2259308896" sldId="256"/>
            <ac:spMk id="31" creationId="{53B00443-AA58-CACE-0611-D68E1B6B164D}"/>
          </ac:spMkLst>
        </pc:spChg>
        <pc:spChg chg="add del mod">
          <ac:chgData name="Krystian Schmidt" userId="8bdeb509c32adbf5" providerId="LiveId" clId="{65A00AD6-D348-4032-9CD2-DFDD7DCFB242}" dt="2022-05-29T20:34:27.802" v="357" actId="478"/>
          <ac:spMkLst>
            <pc:docMk/>
            <pc:sldMk cId="2259308896" sldId="256"/>
            <ac:spMk id="43" creationId="{CAD02EC8-8B73-FDF9-30E6-5EE395D2E4CC}"/>
          </ac:spMkLst>
        </pc:spChg>
        <pc:spChg chg="add del">
          <ac:chgData name="Krystian Schmidt" userId="8bdeb509c32adbf5" providerId="LiveId" clId="{65A00AD6-D348-4032-9CD2-DFDD7DCFB242}" dt="2022-05-29T20:34:32.330" v="359" actId="22"/>
          <ac:spMkLst>
            <pc:docMk/>
            <pc:sldMk cId="2259308896" sldId="256"/>
            <ac:spMk id="45" creationId="{E63C063D-D9F7-2C49-C6EC-41C40F73D7B3}"/>
          </ac:spMkLst>
        </pc:spChg>
        <pc:spChg chg="add del mod">
          <ac:chgData name="Krystian Schmidt" userId="8bdeb509c32adbf5" providerId="LiveId" clId="{65A00AD6-D348-4032-9CD2-DFDD7DCFB242}" dt="2022-05-29T20:34:40.640" v="363" actId="22"/>
          <ac:spMkLst>
            <pc:docMk/>
            <pc:sldMk cId="2259308896" sldId="256"/>
            <ac:spMk id="47" creationId="{1C31FF9A-C361-6106-FDC3-E7606D7FA11A}"/>
          </ac:spMkLst>
        </pc:spChg>
        <pc:picChg chg="add del mod">
          <ac:chgData name="Krystian Schmidt" userId="8bdeb509c32adbf5" providerId="LiveId" clId="{65A00AD6-D348-4032-9CD2-DFDD7DCFB242}" dt="2022-05-29T20:31:00.927" v="298" actId="478"/>
          <ac:picMkLst>
            <pc:docMk/>
            <pc:sldMk cId="2259308896" sldId="256"/>
            <ac:picMk id="3" creationId="{292B27B9-541B-5995-95E8-BE589D36425D}"/>
          </ac:picMkLst>
        </pc:picChg>
        <pc:picChg chg="add mod modCrop">
          <ac:chgData name="Krystian Schmidt" userId="8bdeb509c32adbf5" providerId="LiveId" clId="{65A00AD6-D348-4032-9CD2-DFDD7DCFB242}" dt="2022-05-29T20:32:31.571" v="336" actId="1035"/>
          <ac:picMkLst>
            <pc:docMk/>
            <pc:sldMk cId="2259308896" sldId="256"/>
            <ac:picMk id="5" creationId="{2C7A5599-1A70-FD38-0E59-6E77E443B71F}"/>
          </ac:picMkLst>
        </pc:picChg>
        <pc:picChg chg="add del mod">
          <ac:chgData name="Krystian Schmidt" userId="8bdeb509c32adbf5" providerId="LiveId" clId="{65A00AD6-D348-4032-9CD2-DFDD7DCFB242}" dt="2022-05-29T20:31:00.927" v="298" actId="478"/>
          <ac:picMkLst>
            <pc:docMk/>
            <pc:sldMk cId="2259308896" sldId="256"/>
            <ac:picMk id="6" creationId="{20A23871-5FA5-CFCA-0325-14D45667892F}"/>
          </ac:picMkLst>
        </pc:picChg>
        <pc:picChg chg="add del mod">
          <ac:chgData name="Krystian Schmidt" userId="8bdeb509c32adbf5" providerId="LiveId" clId="{65A00AD6-D348-4032-9CD2-DFDD7DCFB242}" dt="2022-05-29T20:31:00.927" v="298" actId="478"/>
          <ac:picMkLst>
            <pc:docMk/>
            <pc:sldMk cId="2259308896" sldId="256"/>
            <ac:picMk id="7" creationId="{81DC9BF0-CF67-3FF0-8C54-C0B343B8EF31}"/>
          </ac:picMkLst>
        </pc:picChg>
        <pc:picChg chg="add del mod">
          <ac:chgData name="Krystian Schmidt" userId="8bdeb509c32adbf5" providerId="LiveId" clId="{65A00AD6-D348-4032-9CD2-DFDD7DCFB242}" dt="2022-05-29T20:31:00.927" v="298" actId="478"/>
          <ac:picMkLst>
            <pc:docMk/>
            <pc:sldMk cId="2259308896" sldId="256"/>
            <ac:picMk id="8" creationId="{4048B227-E8DF-34DA-9FB5-41B48836A749}"/>
          </ac:picMkLst>
        </pc:picChg>
        <pc:picChg chg="add del mod modCrop">
          <ac:chgData name="Krystian Schmidt" userId="8bdeb509c32adbf5" providerId="LiveId" clId="{65A00AD6-D348-4032-9CD2-DFDD7DCFB242}" dt="2022-05-29T20:31:00.927" v="298" actId="478"/>
          <ac:picMkLst>
            <pc:docMk/>
            <pc:sldMk cId="2259308896" sldId="256"/>
            <ac:picMk id="10" creationId="{2C84CEC5-3FD2-7AF3-FACA-D4611E581585}"/>
          </ac:picMkLst>
        </pc:picChg>
        <pc:picChg chg="add del mod">
          <ac:chgData name="Krystian Schmidt" userId="8bdeb509c32adbf5" providerId="LiveId" clId="{65A00AD6-D348-4032-9CD2-DFDD7DCFB242}" dt="2022-05-29T20:31:00.927" v="298" actId="478"/>
          <ac:picMkLst>
            <pc:docMk/>
            <pc:sldMk cId="2259308896" sldId="256"/>
            <ac:picMk id="11" creationId="{53FC5FA4-98B0-70AC-2D19-58ECC0831ED7}"/>
          </ac:picMkLst>
        </pc:picChg>
        <pc:picChg chg="add del mod">
          <ac:chgData name="Krystian Schmidt" userId="8bdeb509c32adbf5" providerId="LiveId" clId="{65A00AD6-D348-4032-9CD2-DFDD7DCFB242}" dt="2022-05-29T20:25:12.327" v="64"/>
          <ac:picMkLst>
            <pc:docMk/>
            <pc:sldMk cId="2259308896" sldId="256"/>
            <ac:picMk id="12" creationId="{99D639E9-CE3B-8951-5D4F-9824DDCF6DF0}"/>
          </ac:picMkLst>
        </pc:picChg>
        <pc:picChg chg="add del mod">
          <ac:chgData name="Krystian Schmidt" userId="8bdeb509c32adbf5" providerId="LiveId" clId="{65A00AD6-D348-4032-9CD2-DFDD7DCFB242}" dt="2022-05-29T20:31:00.927" v="298" actId="478"/>
          <ac:picMkLst>
            <pc:docMk/>
            <pc:sldMk cId="2259308896" sldId="256"/>
            <ac:picMk id="14" creationId="{201DD84C-0864-11EC-8027-21C2FCD2F805}"/>
          </ac:picMkLst>
        </pc:picChg>
        <pc:picChg chg="add del mod">
          <ac:chgData name="Krystian Schmidt" userId="8bdeb509c32adbf5" providerId="LiveId" clId="{65A00AD6-D348-4032-9CD2-DFDD7DCFB242}" dt="2022-05-29T20:31:00.927" v="298" actId="478"/>
          <ac:picMkLst>
            <pc:docMk/>
            <pc:sldMk cId="2259308896" sldId="256"/>
            <ac:picMk id="15" creationId="{E6063B19-FCDC-5874-572B-D9F316E8C70A}"/>
          </ac:picMkLst>
        </pc:picChg>
        <pc:picChg chg="add del mod">
          <ac:chgData name="Krystian Schmidt" userId="8bdeb509c32adbf5" providerId="LiveId" clId="{65A00AD6-D348-4032-9CD2-DFDD7DCFB242}" dt="2022-05-29T20:31:00.927" v="298" actId="478"/>
          <ac:picMkLst>
            <pc:docMk/>
            <pc:sldMk cId="2259308896" sldId="256"/>
            <ac:picMk id="16" creationId="{63096F93-3FC5-AFFD-0A6A-CFF9B0CC65C2}"/>
          </ac:picMkLst>
        </pc:picChg>
        <pc:picChg chg="add del mod">
          <ac:chgData name="Krystian Schmidt" userId="8bdeb509c32adbf5" providerId="LiveId" clId="{65A00AD6-D348-4032-9CD2-DFDD7DCFB242}" dt="2022-05-29T20:31:00.927" v="298" actId="478"/>
          <ac:picMkLst>
            <pc:docMk/>
            <pc:sldMk cId="2259308896" sldId="256"/>
            <ac:picMk id="17" creationId="{4FEE34CC-A511-2ACD-2CBD-6D13B53B50A8}"/>
          </ac:picMkLst>
        </pc:picChg>
        <pc:picChg chg="add del mod">
          <ac:chgData name="Krystian Schmidt" userId="8bdeb509c32adbf5" providerId="LiveId" clId="{65A00AD6-D348-4032-9CD2-DFDD7DCFB242}" dt="2022-05-29T20:31:00.927" v="298" actId="478"/>
          <ac:picMkLst>
            <pc:docMk/>
            <pc:sldMk cId="2259308896" sldId="256"/>
            <ac:picMk id="18" creationId="{39971429-7674-A705-7B10-B63A81A26B97}"/>
          </ac:picMkLst>
        </pc:picChg>
        <pc:picChg chg="add del mod">
          <ac:chgData name="Krystian Schmidt" userId="8bdeb509c32adbf5" providerId="LiveId" clId="{65A00AD6-D348-4032-9CD2-DFDD7DCFB242}" dt="2022-05-29T20:31:00.927" v="298" actId="478"/>
          <ac:picMkLst>
            <pc:docMk/>
            <pc:sldMk cId="2259308896" sldId="256"/>
            <ac:picMk id="19" creationId="{0B30EA56-CF16-5161-EB5E-751B0E7B6A27}"/>
          </ac:picMkLst>
        </pc:picChg>
        <pc:picChg chg="add del mod">
          <ac:chgData name="Krystian Schmidt" userId="8bdeb509c32adbf5" providerId="LiveId" clId="{65A00AD6-D348-4032-9CD2-DFDD7DCFB242}" dt="2022-05-29T20:31:00.927" v="298" actId="478"/>
          <ac:picMkLst>
            <pc:docMk/>
            <pc:sldMk cId="2259308896" sldId="256"/>
            <ac:picMk id="20" creationId="{09AE9B55-24FB-FF9E-F411-4466D32487C0}"/>
          </ac:picMkLst>
        </pc:picChg>
        <pc:picChg chg="add del mod">
          <ac:chgData name="Krystian Schmidt" userId="8bdeb509c32adbf5" providerId="LiveId" clId="{65A00AD6-D348-4032-9CD2-DFDD7DCFB242}" dt="2022-05-29T20:31:00.927" v="298" actId="478"/>
          <ac:picMkLst>
            <pc:docMk/>
            <pc:sldMk cId="2259308896" sldId="256"/>
            <ac:picMk id="21" creationId="{2DB8E5FC-1031-A3A3-B01D-A67FD1A6DDE4}"/>
          </ac:picMkLst>
        </pc:picChg>
        <pc:picChg chg="add del mod">
          <ac:chgData name="Krystian Schmidt" userId="8bdeb509c32adbf5" providerId="LiveId" clId="{65A00AD6-D348-4032-9CD2-DFDD7DCFB242}" dt="2022-05-29T20:31:00.927" v="298" actId="478"/>
          <ac:picMkLst>
            <pc:docMk/>
            <pc:sldMk cId="2259308896" sldId="256"/>
            <ac:picMk id="22" creationId="{138ECE8A-9074-61F0-C2AE-201C90EF2C51}"/>
          </ac:picMkLst>
        </pc:picChg>
        <pc:picChg chg="add del mod">
          <ac:chgData name="Krystian Schmidt" userId="8bdeb509c32adbf5" providerId="LiveId" clId="{65A00AD6-D348-4032-9CD2-DFDD7DCFB242}" dt="2022-05-29T20:31:00.927" v="298" actId="478"/>
          <ac:picMkLst>
            <pc:docMk/>
            <pc:sldMk cId="2259308896" sldId="256"/>
            <ac:picMk id="23" creationId="{B3B4FB28-2A88-959C-81A0-1DADD9C65819}"/>
          </ac:picMkLst>
        </pc:picChg>
        <pc:picChg chg="add del mod">
          <ac:chgData name="Krystian Schmidt" userId="8bdeb509c32adbf5" providerId="LiveId" clId="{65A00AD6-D348-4032-9CD2-DFDD7DCFB242}" dt="2022-05-29T20:31:00.927" v="298" actId="478"/>
          <ac:picMkLst>
            <pc:docMk/>
            <pc:sldMk cId="2259308896" sldId="256"/>
            <ac:picMk id="24" creationId="{164EF188-7B46-E095-B028-45D7890D95F6}"/>
          </ac:picMkLst>
        </pc:picChg>
        <pc:picChg chg="add del mod">
          <ac:chgData name="Krystian Schmidt" userId="8bdeb509c32adbf5" providerId="LiveId" clId="{65A00AD6-D348-4032-9CD2-DFDD7DCFB242}" dt="2022-05-29T20:31:00.927" v="298" actId="478"/>
          <ac:picMkLst>
            <pc:docMk/>
            <pc:sldMk cId="2259308896" sldId="256"/>
            <ac:picMk id="25" creationId="{F695CF70-9478-17C5-101A-597C81ADF9F3}"/>
          </ac:picMkLst>
        </pc:picChg>
        <pc:picChg chg="add del mod">
          <ac:chgData name="Krystian Schmidt" userId="8bdeb509c32adbf5" providerId="LiveId" clId="{65A00AD6-D348-4032-9CD2-DFDD7DCFB242}" dt="2022-05-29T20:31:00.927" v="298" actId="478"/>
          <ac:picMkLst>
            <pc:docMk/>
            <pc:sldMk cId="2259308896" sldId="256"/>
            <ac:picMk id="26" creationId="{D4CD43FB-49FE-9F8B-4E8C-F9229D66B110}"/>
          </ac:picMkLst>
        </pc:picChg>
        <pc:picChg chg="add del mod">
          <ac:chgData name="Krystian Schmidt" userId="8bdeb509c32adbf5" providerId="LiveId" clId="{65A00AD6-D348-4032-9CD2-DFDD7DCFB242}" dt="2022-05-29T20:31:00.927" v="298" actId="478"/>
          <ac:picMkLst>
            <pc:docMk/>
            <pc:sldMk cId="2259308896" sldId="256"/>
            <ac:picMk id="27" creationId="{D8B5067C-32B9-9FED-DE5E-9F721C4B51A9}"/>
          </ac:picMkLst>
        </pc:picChg>
        <pc:picChg chg="add del mod">
          <ac:chgData name="Krystian Schmidt" userId="8bdeb509c32adbf5" providerId="LiveId" clId="{65A00AD6-D348-4032-9CD2-DFDD7DCFB242}" dt="2022-05-29T20:31:00.927" v="298" actId="478"/>
          <ac:picMkLst>
            <pc:docMk/>
            <pc:sldMk cId="2259308896" sldId="256"/>
            <ac:picMk id="28" creationId="{5C80920E-0DAB-093C-EE28-D68D4D12C2EC}"/>
          </ac:picMkLst>
        </pc:picChg>
        <pc:picChg chg="add del mod">
          <ac:chgData name="Krystian Schmidt" userId="8bdeb509c32adbf5" providerId="LiveId" clId="{65A00AD6-D348-4032-9CD2-DFDD7DCFB242}" dt="2022-05-29T20:31:00.927" v="298" actId="478"/>
          <ac:picMkLst>
            <pc:docMk/>
            <pc:sldMk cId="2259308896" sldId="256"/>
            <ac:picMk id="29" creationId="{4FC0AA4F-DC79-A609-8AD0-8DD1DCE6627D}"/>
          </ac:picMkLst>
        </pc:picChg>
        <pc:picChg chg="add mod ord modCrop">
          <ac:chgData name="Krystian Schmidt" userId="8bdeb509c32adbf5" providerId="LiveId" clId="{65A00AD6-D348-4032-9CD2-DFDD7DCFB242}" dt="2022-05-29T20:33:57.694" v="355" actId="14100"/>
          <ac:picMkLst>
            <pc:docMk/>
            <pc:sldMk cId="2259308896" sldId="256"/>
            <ac:picMk id="32" creationId="{3AF93AD3-3D87-AE25-3C65-0500B55579D6}"/>
          </ac:picMkLst>
        </pc:picChg>
        <pc:picChg chg="add mod">
          <ac:chgData name="Krystian Schmidt" userId="8bdeb509c32adbf5" providerId="LiveId" clId="{65A00AD6-D348-4032-9CD2-DFDD7DCFB242}" dt="2022-05-29T20:32:31.571" v="336" actId="1035"/>
          <ac:picMkLst>
            <pc:docMk/>
            <pc:sldMk cId="2259308896" sldId="256"/>
            <ac:picMk id="33" creationId="{E7BD14A4-8A23-04A9-14A6-720F8FDE4C97}"/>
          </ac:picMkLst>
        </pc:picChg>
        <pc:picChg chg="add mod">
          <ac:chgData name="Krystian Schmidt" userId="8bdeb509c32adbf5" providerId="LiveId" clId="{65A00AD6-D348-4032-9CD2-DFDD7DCFB242}" dt="2022-05-29T20:32:31.571" v="336" actId="1035"/>
          <ac:picMkLst>
            <pc:docMk/>
            <pc:sldMk cId="2259308896" sldId="256"/>
            <ac:picMk id="34" creationId="{EF96987B-823D-815A-D5B3-17294D5AD391}"/>
          </ac:picMkLst>
        </pc:picChg>
        <pc:picChg chg="add mod">
          <ac:chgData name="Krystian Schmidt" userId="8bdeb509c32adbf5" providerId="LiveId" clId="{65A00AD6-D348-4032-9CD2-DFDD7DCFB242}" dt="2022-05-29T20:32:31.571" v="336" actId="1035"/>
          <ac:picMkLst>
            <pc:docMk/>
            <pc:sldMk cId="2259308896" sldId="256"/>
            <ac:picMk id="35" creationId="{CA9EBD72-2F4B-E816-DEE0-C8FCA556ED0D}"/>
          </ac:picMkLst>
        </pc:picChg>
        <pc:picChg chg="add mod">
          <ac:chgData name="Krystian Schmidt" userId="8bdeb509c32adbf5" providerId="LiveId" clId="{65A00AD6-D348-4032-9CD2-DFDD7DCFB242}" dt="2022-05-29T20:32:31.571" v="336" actId="1035"/>
          <ac:picMkLst>
            <pc:docMk/>
            <pc:sldMk cId="2259308896" sldId="256"/>
            <ac:picMk id="36" creationId="{EF40B4C9-FD67-FE0D-CC8C-2E103FE20E1C}"/>
          </ac:picMkLst>
        </pc:picChg>
        <pc:picChg chg="add mod">
          <ac:chgData name="Krystian Schmidt" userId="8bdeb509c32adbf5" providerId="LiveId" clId="{65A00AD6-D348-4032-9CD2-DFDD7DCFB242}" dt="2022-05-29T20:32:31.571" v="336" actId="1035"/>
          <ac:picMkLst>
            <pc:docMk/>
            <pc:sldMk cId="2259308896" sldId="256"/>
            <ac:picMk id="37" creationId="{1C89B355-8473-DC3D-33B8-96C1A874C0C1}"/>
          </ac:picMkLst>
        </pc:picChg>
        <pc:picChg chg="add mod">
          <ac:chgData name="Krystian Schmidt" userId="8bdeb509c32adbf5" providerId="LiveId" clId="{65A00AD6-D348-4032-9CD2-DFDD7DCFB242}" dt="2022-05-29T20:32:31.571" v="336" actId="1035"/>
          <ac:picMkLst>
            <pc:docMk/>
            <pc:sldMk cId="2259308896" sldId="256"/>
            <ac:picMk id="38" creationId="{CB015E45-33AC-6389-45BD-31E0B1B8DBDC}"/>
          </ac:picMkLst>
        </pc:picChg>
        <pc:picChg chg="add mod">
          <ac:chgData name="Krystian Schmidt" userId="8bdeb509c32adbf5" providerId="LiveId" clId="{65A00AD6-D348-4032-9CD2-DFDD7DCFB242}" dt="2022-05-29T20:32:31.571" v="336" actId="1035"/>
          <ac:picMkLst>
            <pc:docMk/>
            <pc:sldMk cId="2259308896" sldId="256"/>
            <ac:picMk id="39" creationId="{FB2DF53A-E8A3-1D5D-143D-D8A65D3F2F81}"/>
          </ac:picMkLst>
        </pc:picChg>
        <pc:picChg chg="add mod">
          <ac:chgData name="Krystian Schmidt" userId="8bdeb509c32adbf5" providerId="LiveId" clId="{65A00AD6-D348-4032-9CD2-DFDD7DCFB242}" dt="2022-05-29T20:32:31.571" v="336" actId="1035"/>
          <ac:picMkLst>
            <pc:docMk/>
            <pc:sldMk cId="2259308896" sldId="256"/>
            <ac:picMk id="40" creationId="{297FB771-23E4-C3D5-EA8C-8AC20A5D1DFA}"/>
          </ac:picMkLst>
        </pc:picChg>
        <pc:picChg chg="add mod modCrop">
          <ac:chgData name="Krystian Schmidt" userId="8bdeb509c32adbf5" providerId="LiveId" clId="{65A00AD6-D348-4032-9CD2-DFDD7DCFB242}" dt="2022-05-29T20:57:34.704" v="771" actId="1036"/>
          <ac:picMkLst>
            <pc:docMk/>
            <pc:sldMk cId="2259308896" sldId="256"/>
            <ac:picMk id="41" creationId="{3A13CB32-420B-AC7E-AC3A-A48D132B4DA2}"/>
          </ac:picMkLst>
        </pc:picChg>
        <pc:picChg chg="add mod">
          <ac:chgData name="Krystian Schmidt" userId="8bdeb509c32adbf5" providerId="LiveId" clId="{65A00AD6-D348-4032-9CD2-DFDD7DCFB242}" dt="2022-06-02T11:36:51.050" v="3763" actId="732"/>
          <ac:picMkLst>
            <pc:docMk/>
            <pc:sldMk cId="2259308896" sldId="256"/>
            <ac:picMk id="48" creationId="{717E5027-9332-E380-EFE2-5BD7A7A57B46}"/>
          </ac:picMkLst>
        </pc:picChg>
        <pc:picChg chg="add mod modCrop">
          <ac:chgData name="Krystian Schmidt" userId="8bdeb509c32adbf5" providerId="LiveId" clId="{65A00AD6-D348-4032-9CD2-DFDD7DCFB242}" dt="2022-05-29T20:55:52.169" v="701" actId="1076"/>
          <ac:picMkLst>
            <pc:docMk/>
            <pc:sldMk cId="2259308896" sldId="256"/>
            <ac:picMk id="50" creationId="{B4E88896-38B1-0063-00D0-9E7CE9D9F397}"/>
          </ac:picMkLst>
        </pc:picChg>
      </pc:sldChg>
      <pc:sldChg chg="modSp del mod">
        <pc:chgData name="Krystian Schmidt" userId="8bdeb509c32adbf5" providerId="LiveId" clId="{65A00AD6-D348-4032-9CD2-DFDD7DCFB242}" dt="2022-05-29T21:18:35.384" v="897" actId="47"/>
        <pc:sldMkLst>
          <pc:docMk/>
          <pc:sldMk cId="3446797337" sldId="259"/>
        </pc:sldMkLst>
        <pc:spChg chg="mod">
          <ac:chgData name="Krystian Schmidt" userId="8bdeb509c32adbf5" providerId="LiveId" clId="{65A00AD6-D348-4032-9CD2-DFDD7DCFB242}" dt="2022-05-29T20:52:33.392" v="638" actId="20577"/>
          <ac:spMkLst>
            <pc:docMk/>
            <pc:sldMk cId="3446797337" sldId="259"/>
            <ac:spMk id="2" creationId="{8460295B-54B9-4937-90E3-BAB9CE69E30B}"/>
          </ac:spMkLst>
        </pc:spChg>
      </pc:sldChg>
      <pc:sldChg chg="mod ord modShow">
        <pc:chgData name="Krystian Schmidt" userId="8bdeb509c32adbf5" providerId="LiveId" clId="{65A00AD6-D348-4032-9CD2-DFDD7DCFB242}" dt="2022-05-29T20:44:20" v="458" actId="729"/>
        <pc:sldMkLst>
          <pc:docMk/>
          <pc:sldMk cId="4212917468" sldId="260"/>
        </pc:sldMkLst>
      </pc:sldChg>
      <pc:sldChg chg="mod ord modShow">
        <pc:chgData name="Krystian Schmidt" userId="8bdeb509c32adbf5" providerId="LiveId" clId="{65A00AD6-D348-4032-9CD2-DFDD7DCFB242}" dt="2022-05-29T20:44:20" v="458" actId="729"/>
        <pc:sldMkLst>
          <pc:docMk/>
          <pc:sldMk cId="1527386939" sldId="261"/>
        </pc:sldMkLst>
      </pc:sldChg>
      <pc:sldChg chg="mod ord modShow">
        <pc:chgData name="Krystian Schmidt" userId="8bdeb509c32adbf5" providerId="LiveId" clId="{65A00AD6-D348-4032-9CD2-DFDD7DCFB242}" dt="2022-05-29T20:44:20" v="458" actId="729"/>
        <pc:sldMkLst>
          <pc:docMk/>
          <pc:sldMk cId="3477453048" sldId="263"/>
        </pc:sldMkLst>
      </pc:sldChg>
      <pc:sldChg chg="mod ord modShow">
        <pc:chgData name="Krystian Schmidt" userId="8bdeb509c32adbf5" providerId="LiveId" clId="{65A00AD6-D348-4032-9CD2-DFDD7DCFB242}" dt="2022-05-29T20:44:20" v="458" actId="729"/>
        <pc:sldMkLst>
          <pc:docMk/>
          <pc:sldMk cId="2563119616" sldId="265"/>
        </pc:sldMkLst>
      </pc:sldChg>
      <pc:sldChg chg="mod ord modShow">
        <pc:chgData name="Krystian Schmidt" userId="8bdeb509c32adbf5" providerId="LiveId" clId="{65A00AD6-D348-4032-9CD2-DFDD7DCFB242}" dt="2022-05-29T20:44:20" v="458" actId="729"/>
        <pc:sldMkLst>
          <pc:docMk/>
          <pc:sldMk cId="2721508595" sldId="266"/>
        </pc:sldMkLst>
      </pc:sldChg>
      <pc:sldChg chg="mod ord modShow">
        <pc:chgData name="Krystian Schmidt" userId="8bdeb509c32adbf5" providerId="LiveId" clId="{65A00AD6-D348-4032-9CD2-DFDD7DCFB242}" dt="2022-05-29T20:44:20" v="458" actId="729"/>
        <pc:sldMkLst>
          <pc:docMk/>
          <pc:sldMk cId="1836265594" sldId="270"/>
        </pc:sldMkLst>
      </pc:sldChg>
      <pc:sldChg chg="mod ord modShow">
        <pc:chgData name="Krystian Schmidt" userId="8bdeb509c32adbf5" providerId="LiveId" clId="{65A00AD6-D348-4032-9CD2-DFDD7DCFB242}" dt="2022-05-29T20:44:20" v="458" actId="729"/>
        <pc:sldMkLst>
          <pc:docMk/>
          <pc:sldMk cId="4167936497" sldId="276"/>
        </pc:sldMkLst>
      </pc:sldChg>
      <pc:sldChg chg="addSp delSp modSp mod">
        <pc:chgData name="Krystian Schmidt" userId="8bdeb509c32adbf5" providerId="LiveId" clId="{65A00AD6-D348-4032-9CD2-DFDD7DCFB242}" dt="2022-06-02T11:29:03.230" v="3752" actId="1076"/>
        <pc:sldMkLst>
          <pc:docMk/>
          <pc:sldMk cId="2452352329" sldId="277"/>
        </pc:sldMkLst>
        <pc:spChg chg="add del mod">
          <ac:chgData name="Krystian Schmidt" userId="8bdeb509c32adbf5" providerId="LiveId" clId="{65A00AD6-D348-4032-9CD2-DFDD7DCFB242}" dt="2022-05-29T20:46:29.965" v="472" actId="478"/>
          <ac:spMkLst>
            <pc:docMk/>
            <pc:sldMk cId="2452352329" sldId="277"/>
            <ac:spMk id="3" creationId="{4D61903C-8D66-9388-51F5-4E8CE0B9E72E}"/>
          </ac:spMkLst>
        </pc:spChg>
        <pc:spChg chg="add del mod">
          <ac:chgData name="Krystian Schmidt" userId="8bdeb509c32adbf5" providerId="LiveId" clId="{65A00AD6-D348-4032-9CD2-DFDD7DCFB242}" dt="2022-05-29T21:15:21.890" v="817" actId="478"/>
          <ac:spMkLst>
            <pc:docMk/>
            <pc:sldMk cId="2452352329" sldId="277"/>
            <ac:spMk id="12" creationId="{B819C127-1218-8C7F-962F-613E60266560}"/>
          </ac:spMkLst>
        </pc:spChg>
        <pc:spChg chg="del">
          <ac:chgData name="Krystian Schmidt" userId="8bdeb509c32adbf5" providerId="LiveId" clId="{65A00AD6-D348-4032-9CD2-DFDD7DCFB242}" dt="2022-05-29T21:15:20.458" v="815" actId="478"/>
          <ac:spMkLst>
            <pc:docMk/>
            <pc:sldMk cId="2452352329" sldId="277"/>
            <ac:spMk id="13" creationId="{27C60074-2066-4765-88F0-BC4B57CC1F9D}"/>
          </ac:spMkLst>
        </pc:spChg>
        <pc:spChg chg="add mod">
          <ac:chgData name="Krystian Schmidt" userId="8bdeb509c32adbf5" providerId="LiveId" clId="{65A00AD6-D348-4032-9CD2-DFDD7DCFB242}" dt="2022-06-02T11:29:03.230" v="3752" actId="1076"/>
          <ac:spMkLst>
            <pc:docMk/>
            <pc:sldMk cId="2452352329" sldId="277"/>
            <ac:spMk id="14" creationId="{EC7F2D76-EB15-9932-3389-4B526183EF8F}"/>
          </ac:spMkLst>
        </pc:spChg>
        <pc:spChg chg="del">
          <ac:chgData name="Krystian Schmidt" userId="8bdeb509c32adbf5" providerId="LiveId" clId="{65A00AD6-D348-4032-9CD2-DFDD7DCFB242}" dt="2022-05-29T21:15:24.129" v="818" actId="478"/>
          <ac:spMkLst>
            <pc:docMk/>
            <pc:sldMk cId="2452352329" sldId="277"/>
            <ac:spMk id="15" creationId="{5C765B3E-A7DA-421D-A959-98BFA5AE3BA1}"/>
          </ac:spMkLst>
        </pc:spChg>
        <pc:spChg chg="del">
          <ac:chgData name="Krystian Schmidt" userId="8bdeb509c32adbf5" providerId="LiveId" clId="{65A00AD6-D348-4032-9CD2-DFDD7DCFB242}" dt="2022-05-29T21:15:18.615" v="814" actId="478"/>
          <ac:spMkLst>
            <pc:docMk/>
            <pc:sldMk cId="2452352329" sldId="277"/>
            <ac:spMk id="17" creationId="{19606920-6D8A-4305-AB8A-83B7F93915CE}"/>
          </ac:spMkLst>
        </pc:spChg>
        <pc:spChg chg="add del mod">
          <ac:chgData name="Krystian Schmidt" userId="8bdeb509c32adbf5" providerId="LiveId" clId="{65A00AD6-D348-4032-9CD2-DFDD7DCFB242}" dt="2022-05-29T21:15:21.100" v="816" actId="478"/>
          <ac:spMkLst>
            <pc:docMk/>
            <pc:sldMk cId="2452352329" sldId="277"/>
            <ac:spMk id="24" creationId="{F007DE20-ECA0-8849-B96C-DCDAC64F4616}"/>
          </ac:spMkLst>
        </pc:spChg>
        <pc:spChg chg="add del mod">
          <ac:chgData name="Krystian Schmidt" userId="8bdeb509c32adbf5" providerId="LiveId" clId="{65A00AD6-D348-4032-9CD2-DFDD7DCFB242}" dt="2022-05-29T21:15:26.991" v="819" actId="478"/>
          <ac:spMkLst>
            <pc:docMk/>
            <pc:sldMk cId="2452352329" sldId="277"/>
            <ac:spMk id="26" creationId="{B9DC5731-9A0A-3FF9-5092-DE603FBBCDD6}"/>
          </ac:spMkLst>
        </pc:spChg>
        <pc:picChg chg="add del mod">
          <ac:chgData name="Krystian Schmidt" userId="8bdeb509c32adbf5" providerId="LiveId" clId="{65A00AD6-D348-4032-9CD2-DFDD7DCFB242}" dt="2022-05-29T20:46:27.407" v="471"/>
          <ac:picMkLst>
            <pc:docMk/>
            <pc:sldMk cId="2452352329" sldId="277"/>
            <ac:picMk id="5" creationId="{AE245DE3-54DB-C098-565A-B341DD29D51E}"/>
          </ac:picMkLst>
        </pc:picChg>
        <pc:picChg chg="add mod ord modCrop">
          <ac:chgData name="Krystian Schmidt" userId="8bdeb509c32adbf5" providerId="LiveId" clId="{65A00AD6-D348-4032-9CD2-DFDD7DCFB242}" dt="2022-05-29T20:49:51.082" v="613" actId="1037"/>
          <ac:picMkLst>
            <pc:docMk/>
            <pc:sldMk cId="2452352329" sldId="277"/>
            <ac:picMk id="7" creationId="{D6A5E671-1C6C-58CB-DC30-B7B2E783721C}"/>
          </ac:picMkLst>
        </pc:picChg>
        <pc:picChg chg="add mod modCrop">
          <ac:chgData name="Krystian Schmidt" userId="8bdeb509c32adbf5" providerId="LiveId" clId="{65A00AD6-D348-4032-9CD2-DFDD7DCFB242}" dt="2022-05-29T20:48:02.756" v="522" actId="1036"/>
          <ac:picMkLst>
            <pc:docMk/>
            <pc:sldMk cId="2452352329" sldId="277"/>
            <ac:picMk id="16" creationId="{B498DCBC-E452-D3AA-5E6D-947764563CD5}"/>
          </ac:picMkLst>
        </pc:picChg>
        <pc:picChg chg="add mod">
          <ac:chgData name="Krystian Schmidt" userId="8bdeb509c32adbf5" providerId="LiveId" clId="{65A00AD6-D348-4032-9CD2-DFDD7DCFB242}" dt="2022-05-29T20:48:02.756" v="522" actId="1036"/>
          <ac:picMkLst>
            <pc:docMk/>
            <pc:sldMk cId="2452352329" sldId="277"/>
            <ac:picMk id="18" creationId="{2F467CB8-6648-8BD6-D0C3-4FD1D1224464}"/>
          </ac:picMkLst>
        </pc:picChg>
        <pc:picChg chg="add mod">
          <ac:chgData name="Krystian Schmidt" userId="8bdeb509c32adbf5" providerId="LiveId" clId="{65A00AD6-D348-4032-9CD2-DFDD7DCFB242}" dt="2022-05-29T20:48:02.756" v="522" actId="1036"/>
          <ac:picMkLst>
            <pc:docMk/>
            <pc:sldMk cId="2452352329" sldId="277"/>
            <ac:picMk id="19" creationId="{0F9B8B9D-EAEE-FB0B-6FE0-11947FFFED89}"/>
          </ac:picMkLst>
        </pc:picChg>
        <pc:picChg chg="add mod">
          <ac:chgData name="Krystian Schmidt" userId="8bdeb509c32adbf5" providerId="LiveId" clId="{65A00AD6-D348-4032-9CD2-DFDD7DCFB242}" dt="2022-05-29T20:48:02.756" v="522" actId="1036"/>
          <ac:picMkLst>
            <pc:docMk/>
            <pc:sldMk cId="2452352329" sldId="277"/>
            <ac:picMk id="20" creationId="{3468680A-C85D-C988-F280-63CD9E6121C4}"/>
          </ac:picMkLst>
        </pc:picChg>
        <pc:picChg chg="add mod">
          <ac:chgData name="Krystian Schmidt" userId="8bdeb509c32adbf5" providerId="LiveId" clId="{65A00AD6-D348-4032-9CD2-DFDD7DCFB242}" dt="2022-05-29T20:48:02.756" v="522" actId="1036"/>
          <ac:picMkLst>
            <pc:docMk/>
            <pc:sldMk cId="2452352329" sldId="277"/>
            <ac:picMk id="21" creationId="{E772514B-A3C5-BDED-8307-911837DA3A08}"/>
          </ac:picMkLst>
        </pc:picChg>
        <pc:picChg chg="add mod">
          <ac:chgData name="Krystian Schmidt" userId="8bdeb509c32adbf5" providerId="LiveId" clId="{65A00AD6-D348-4032-9CD2-DFDD7DCFB242}" dt="2022-05-29T20:48:02.756" v="522" actId="1036"/>
          <ac:picMkLst>
            <pc:docMk/>
            <pc:sldMk cId="2452352329" sldId="277"/>
            <ac:picMk id="22" creationId="{91FBEF45-8866-50C3-423B-F7436C956BC3}"/>
          </ac:picMkLst>
        </pc:picChg>
        <pc:picChg chg="add mod modCrop">
          <ac:chgData name="Krystian Schmidt" userId="8bdeb509c32adbf5" providerId="LiveId" clId="{65A00AD6-D348-4032-9CD2-DFDD7DCFB242}" dt="2022-05-29T20:49:59.843" v="622" actId="1036"/>
          <ac:picMkLst>
            <pc:docMk/>
            <pc:sldMk cId="2452352329" sldId="277"/>
            <ac:picMk id="23" creationId="{460CD0E0-FD7A-E628-BB2C-FAC28AA39805}"/>
          </ac:picMkLst>
        </pc:picChg>
        <pc:picChg chg="del">
          <ac:chgData name="Krystian Schmidt" userId="8bdeb509c32adbf5" providerId="LiveId" clId="{65A00AD6-D348-4032-9CD2-DFDD7DCFB242}" dt="2022-05-29T20:45:49.440" v="461" actId="478"/>
          <ac:picMkLst>
            <pc:docMk/>
            <pc:sldMk cId="2452352329" sldId="277"/>
            <ac:picMk id="27" creationId="{E3EEA078-72A4-4C20-94E7-BFB4F433464F}"/>
          </ac:picMkLst>
        </pc:picChg>
        <pc:picChg chg="add del mod">
          <ac:chgData name="Krystian Schmidt" userId="8bdeb509c32adbf5" providerId="LiveId" clId="{65A00AD6-D348-4032-9CD2-DFDD7DCFB242}" dt="2022-05-29T21:16:06.758" v="825" actId="478"/>
          <ac:picMkLst>
            <pc:docMk/>
            <pc:sldMk cId="2452352329" sldId="277"/>
            <ac:picMk id="29" creationId="{1E055ABE-5771-8601-0643-1F54D1EE4D01}"/>
          </ac:picMkLst>
        </pc:picChg>
      </pc:sldChg>
      <pc:sldChg chg="addSp delSp modSp mod">
        <pc:chgData name="Krystian Schmidt" userId="8bdeb509c32adbf5" providerId="LiveId" clId="{65A00AD6-D348-4032-9CD2-DFDD7DCFB242}" dt="2022-05-31T11:06:02.760" v="923" actId="1076"/>
        <pc:sldMkLst>
          <pc:docMk/>
          <pc:sldMk cId="2593787646" sldId="279"/>
        </pc:sldMkLst>
        <pc:spChg chg="add del mod">
          <ac:chgData name="Krystian Schmidt" userId="8bdeb509c32adbf5" providerId="LiveId" clId="{65A00AD6-D348-4032-9CD2-DFDD7DCFB242}" dt="2022-05-29T21:04:50.815" v="785"/>
          <ac:spMkLst>
            <pc:docMk/>
            <pc:sldMk cId="2593787646" sldId="279"/>
            <ac:spMk id="3" creationId="{039A57F8-A8E1-EB57-3A9E-B9D9D04FFED9}"/>
          </ac:spMkLst>
        </pc:spChg>
        <pc:spChg chg="add del mod">
          <ac:chgData name="Krystian Schmidt" userId="8bdeb509c32adbf5" providerId="LiveId" clId="{65A00AD6-D348-4032-9CD2-DFDD7DCFB242}" dt="2022-05-29T21:12:31.873" v="802" actId="478"/>
          <ac:spMkLst>
            <pc:docMk/>
            <pc:sldMk cId="2593787646" sldId="279"/>
            <ac:spMk id="5" creationId="{4FB0AC8C-0241-92E4-F7C2-47E7B26C61F7}"/>
          </ac:spMkLst>
        </pc:spChg>
        <pc:spChg chg="mod">
          <ac:chgData name="Krystian Schmidt" userId="8bdeb509c32adbf5" providerId="LiveId" clId="{65A00AD6-D348-4032-9CD2-DFDD7DCFB242}" dt="2022-05-29T21:16:27.201" v="833" actId="20577"/>
          <ac:spMkLst>
            <pc:docMk/>
            <pc:sldMk cId="2593787646" sldId="279"/>
            <ac:spMk id="29" creationId="{72142BC0-18E5-42CE-A02F-AC348DDCE465}"/>
          </ac:spMkLst>
        </pc:spChg>
        <pc:spChg chg="mod">
          <ac:chgData name="Krystian Schmidt" userId="8bdeb509c32adbf5" providerId="LiveId" clId="{65A00AD6-D348-4032-9CD2-DFDD7DCFB242}" dt="2022-05-29T20:41:22.460" v="386" actId="20577"/>
          <ac:spMkLst>
            <pc:docMk/>
            <pc:sldMk cId="2593787646" sldId="279"/>
            <ac:spMk id="54" creationId="{742A82AB-F005-49A7-9C16-0AF17C1E992A}"/>
          </ac:spMkLst>
        </pc:spChg>
        <pc:picChg chg="add mod modCrop">
          <ac:chgData name="Krystian Schmidt" userId="8bdeb509c32adbf5" providerId="LiveId" clId="{65A00AD6-D348-4032-9CD2-DFDD7DCFB242}" dt="2022-05-31T11:06:02.760" v="923" actId="1076"/>
          <ac:picMkLst>
            <pc:docMk/>
            <pc:sldMk cId="2593787646" sldId="279"/>
            <ac:picMk id="10" creationId="{50EB1FFE-C4B8-AD8D-8DFB-9C5BB9F012F8}"/>
          </ac:picMkLst>
        </pc:picChg>
        <pc:picChg chg="del">
          <ac:chgData name="Krystian Schmidt" userId="8bdeb509c32adbf5" providerId="LiveId" clId="{65A00AD6-D348-4032-9CD2-DFDD7DCFB242}" dt="2022-05-29T21:03:01.505" v="784" actId="478"/>
          <ac:picMkLst>
            <pc:docMk/>
            <pc:sldMk cId="2593787646" sldId="279"/>
            <ac:picMk id="22" creationId="{9AD18647-9CDA-4709-9738-A5B5C1DB545C}"/>
          </ac:picMkLst>
        </pc:picChg>
        <pc:picChg chg="del">
          <ac:chgData name="Krystian Schmidt" userId="8bdeb509c32adbf5" providerId="LiveId" clId="{65A00AD6-D348-4032-9CD2-DFDD7DCFB242}" dt="2022-05-29T21:03:00.615" v="783" actId="478"/>
          <ac:picMkLst>
            <pc:docMk/>
            <pc:sldMk cId="2593787646" sldId="279"/>
            <ac:picMk id="34" creationId="{E23E4EA2-AE1C-4911-AC13-FD854477A2FB}"/>
          </ac:picMkLst>
        </pc:picChg>
      </pc:sldChg>
      <pc:sldChg chg="mod ord modShow">
        <pc:chgData name="Krystian Schmidt" userId="8bdeb509c32adbf5" providerId="LiveId" clId="{65A00AD6-D348-4032-9CD2-DFDD7DCFB242}" dt="2022-05-29T20:52:16.235" v="625" actId="729"/>
        <pc:sldMkLst>
          <pc:docMk/>
          <pc:sldMk cId="192617391" sldId="280"/>
        </pc:sldMkLst>
      </pc:sldChg>
      <pc:sldChg chg="mod ord modShow">
        <pc:chgData name="Krystian Schmidt" userId="8bdeb509c32adbf5" providerId="LiveId" clId="{65A00AD6-D348-4032-9CD2-DFDD7DCFB242}" dt="2022-05-29T20:44:20" v="458" actId="729"/>
        <pc:sldMkLst>
          <pc:docMk/>
          <pc:sldMk cId="2672174031" sldId="281"/>
        </pc:sldMkLst>
      </pc:sldChg>
      <pc:sldChg chg="addSp delSp modSp new mod ord">
        <pc:chgData name="Krystian Schmidt" userId="8bdeb509c32adbf5" providerId="LiveId" clId="{65A00AD6-D348-4032-9CD2-DFDD7DCFB242}" dt="2022-06-02T11:29:56.471" v="3756" actId="20578"/>
        <pc:sldMkLst>
          <pc:docMk/>
          <pc:sldMk cId="3909651158" sldId="282"/>
        </pc:sldMkLst>
        <pc:spChg chg="del">
          <ac:chgData name="Krystian Schmidt" userId="8bdeb509c32adbf5" providerId="LiveId" clId="{65A00AD6-D348-4032-9CD2-DFDD7DCFB242}" dt="2022-05-29T20:22:17.815" v="22" actId="478"/>
          <ac:spMkLst>
            <pc:docMk/>
            <pc:sldMk cId="3909651158" sldId="282"/>
            <ac:spMk id="2" creationId="{8B59AFE7-9986-0B2A-3689-0E2977C8E3DC}"/>
          </ac:spMkLst>
        </pc:spChg>
        <pc:spChg chg="del">
          <ac:chgData name="Krystian Schmidt" userId="8bdeb509c32adbf5" providerId="LiveId" clId="{65A00AD6-D348-4032-9CD2-DFDD7DCFB242}" dt="2022-05-29T20:22:17.815" v="22" actId="478"/>
          <ac:spMkLst>
            <pc:docMk/>
            <pc:sldMk cId="3909651158" sldId="282"/>
            <ac:spMk id="3" creationId="{A37FE957-BC09-DDCD-8A46-094BAFABD752}"/>
          </ac:spMkLst>
        </pc:spChg>
        <pc:spChg chg="add del">
          <ac:chgData name="Krystian Schmidt" userId="8bdeb509c32adbf5" providerId="LiveId" clId="{65A00AD6-D348-4032-9CD2-DFDD7DCFB242}" dt="2022-05-29T20:35:40.479" v="372" actId="22"/>
          <ac:spMkLst>
            <pc:docMk/>
            <pc:sldMk cId="3909651158" sldId="282"/>
            <ac:spMk id="6" creationId="{C2299F9B-01E7-7AFE-14E3-B7D3BB80D79A}"/>
          </ac:spMkLst>
        </pc:spChg>
        <pc:picChg chg="add mod modCrop">
          <ac:chgData name="Krystian Schmidt" userId="8bdeb509c32adbf5" providerId="LiveId" clId="{65A00AD6-D348-4032-9CD2-DFDD7DCFB242}" dt="2022-05-29T21:36:22.519" v="921" actId="732"/>
          <ac:picMkLst>
            <pc:docMk/>
            <pc:sldMk cId="3909651158" sldId="282"/>
            <ac:picMk id="7" creationId="{C74DA291-49AD-ED3C-0287-79F171C92EC2}"/>
          </ac:picMkLst>
        </pc:picChg>
        <pc:picChg chg="add mod">
          <ac:chgData name="Krystian Schmidt" userId="8bdeb509c32adbf5" providerId="LiveId" clId="{65A00AD6-D348-4032-9CD2-DFDD7DCFB242}" dt="2022-05-29T20:22:36.398" v="27" actId="14100"/>
          <ac:picMkLst>
            <pc:docMk/>
            <pc:sldMk cId="3909651158" sldId="282"/>
            <ac:picMk id="1026" creationId="{E29FA789-2A36-7818-FEE1-DF86A2970079}"/>
          </ac:picMkLst>
        </pc:picChg>
        <pc:picChg chg="add del mod">
          <ac:chgData name="Krystian Schmidt" userId="8bdeb509c32adbf5" providerId="LiveId" clId="{65A00AD6-D348-4032-9CD2-DFDD7DCFB242}" dt="2022-05-29T21:20:14.298" v="903" actId="21"/>
          <ac:picMkLst>
            <pc:docMk/>
            <pc:sldMk cId="3909651158" sldId="282"/>
            <ac:picMk id="1028" creationId="{4D7F24E3-9036-0F06-55E3-16AE95F80D40}"/>
          </ac:picMkLst>
        </pc:picChg>
        <pc:picChg chg="add del mod">
          <ac:chgData name="Krystian Schmidt" userId="8bdeb509c32adbf5" providerId="LiveId" clId="{65A00AD6-D348-4032-9CD2-DFDD7DCFB242}" dt="2022-05-29T21:35:59.192" v="915" actId="1076"/>
          <ac:picMkLst>
            <pc:docMk/>
            <pc:sldMk cId="3909651158" sldId="282"/>
            <ac:picMk id="1030" creationId="{E39B0086-D286-1431-1673-1EC5DE564AF5}"/>
          </ac:picMkLst>
        </pc:picChg>
        <pc:picChg chg="add del mod">
          <ac:chgData name="Krystian Schmidt" userId="8bdeb509c32adbf5" providerId="LiveId" clId="{65A00AD6-D348-4032-9CD2-DFDD7DCFB242}" dt="2022-05-29T21:36:01.795" v="916" actId="1076"/>
          <ac:picMkLst>
            <pc:docMk/>
            <pc:sldMk cId="3909651158" sldId="282"/>
            <ac:picMk id="1032" creationId="{B421C905-BCF5-7DDB-5A66-00634D1AFE87}"/>
          </ac:picMkLst>
        </pc:picChg>
      </pc:sldChg>
      <pc:sldChg chg="modSp add del mod">
        <pc:chgData name="Krystian Schmidt" userId="8bdeb509c32adbf5" providerId="LiveId" clId="{65A00AD6-D348-4032-9CD2-DFDD7DCFB242}" dt="2022-05-29T21:18:35.384" v="897" actId="47"/>
        <pc:sldMkLst>
          <pc:docMk/>
          <pc:sldMk cId="1402153287" sldId="283"/>
        </pc:sldMkLst>
        <pc:spChg chg="mod">
          <ac:chgData name="Krystian Schmidt" userId="8bdeb509c32adbf5" providerId="LiveId" clId="{65A00AD6-D348-4032-9CD2-DFDD7DCFB242}" dt="2022-05-29T20:52:57.488" v="672" actId="20577"/>
          <ac:spMkLst>
            <pc:docMk/>
            <pc:sldMk cId="1402153287" sldId="283"/>
            <ac:spMk id="2" creationId="{8460295B-54B9-4937-90E3-BAB9CE69E30B}"/>
          </ac:spMkLst>
        </pc:spChg>
      </pc:sldChg>
      <pc:sldChg chg="modSp add del mod ord">
        <pc:chgData name="Krystian Schmidt" userId="8bdeb509c32adbf5" providerId="LiveId" clId="{65A00AD6-D348-4032-9CD2-DFDD7DCFB242}" dt="2022-05-29T21:18:35.384" v="897" actId="47"/>
        <pc:sldMkLst>
          <pc:docMk/>
          <pc:sldMk cId="615778980" sldId="284"/>
        </pc:sldMkLst>
        <pc:spChg chg="mod">
          <ac:chgData name="Krystian Schmidt" userId="8bdeb509c32adbf5" providerId="LiveId" clId="{65A00AD6-D348-4032-9CD2-DFDD7DCFB242}" dt="2022-05-29T20:52:47.154" v="655" actId="20577"/>
          <ac:spMkLst>
            <pc:docMk/>
            <pc:sldMk cId="615778980" sldId="284"/>
            <ac:spMk id="2" creationId="{8460295B-54B9-4937-90E3-BAB9CE69E30B}"/>
          </ac:spMkLst>
        </pc:spChg>
      </pc:sldChg>
      <pc:sldChg chg="modSp add del mod">
        <pc:chgData name="Krystian Schmidt" userId="8bdeb509c32adbf5" providerId="LiveId" clId="{65A00AD6-D348-4032-9CD2-DFDD7DCFB242}" dt="2022-05-29T21:18:35.384" v="897" actId="47"/>
        <pc:sldMkLst>
          <pc:docMk/>
          <pc:sldMk cId="1384832597" sldId="285"/>
        </pc:sldMkLst>
        <pc:spChg chg="mod">
          <ac:chgData name="Krystian Schmidt" userId="8bdeb509c32adbf5" providerId="LiveId" clId="{65A00AD6-D348-4032-9CD2-DFDD7DCFB242}" dt="2022-05-29T20:53:12.257" v="692" actId="20577"/>
          <ac:spMkLst>
            <pc:docMk/>
            <pc:sldMk cId="1384832597" sldId="285"/>
            <ac:spMk id="2" creationId="{8460295B-54B9-4937-90E3-BAB9CE69E30B}"/>
          </ac:spMkLst>
        </pc:spChg>
      </pc:sldChg>
      <pc:sldChg chg="modSp new mod ord">
        <pc:chgData name="Krystian Schmidt" userId="8bdeb509c32adbf5" providerId="LiveId" clId="{65A00AD6-D348-4032-9CD2-DFDD7DCFB242}" dt="2022-05-29T21:17:28.248" v="848" actId="20577"/>
        <pc:sldMkLst>
          <pc:docMk/>
          <pc:sldMk cId="2415629094" sldId="286"/>
        </pc:sldMkLst>
        <pc:spChg chg="mod">
          <ac:chgData name="Krystian Schmidt" userId="8bdeb509c32adbf5" providerId="LiveId" clId="{65A00AD6-D348-4032-9CD2-DFDD7DCFB242}" dt="2022-05-29T21:17:28.248" v="848" actId="20577"/>
          <ac:spMkLst>
            <pc:docMk/>
            <pc:sldMk cId="2415629094" sldId="286"/>
            <ac:spMk id="2" creationId="{42E77D78-45AB-EE2A-E415-84A41FC6C692}"/>
          </ac:spMkLst>
        </pc:spChg>
      </pc:sldChg>
      <pc:sldChg chg="addSp delSp modSp add mod modNotesTx">
        <pc:chgData name="Krystian Schmidt" userId="8bdeb509c32adbf5" providerId="LiveId" clId="{65A00AD6-D348-4032-9CD2-DFDD7DCFB242}" dt="2022-06-02T11:47:31.666" v="3767" actId="20577"/>
        <pc:sldMkLst>
          <pc:docMk/>
          <pc:sldMk cId="1599314240" sldId="287"/>
        </pc:sldMkLst>
        <pc:spChg chg="mod">
          <ac:chgData name="Krystian Schmidt" userId="8bdeb509c32adbf5" providerId="LiveId" clId="{65A00AD6-D348-4032-9CD2-DFDD7DCFB242}" dt="2022-05-29T21:17:36.123" v="863" actId="20577"/>
          <ac:spMkLst>
            <pc:docMk/>
            <pc:sldMk cId="1599314240" sldId="287"/>
            <ac:spMk id="2" creationId="{42E77D78-45AB-EE2A-E415-84A41FC6C692}"/>
          </ac:spMkLst>
        </pc:spChg>
        <pc:spChg chg="del mod">
          <ac:chgData name="Krystian Schmidt" userId="8bdeb509c32adbf5" providerId="LiveId" clId="{65A00AD6-D348-4032-9CD2-DFDD7DCFB242}" dt="2022-05-31T11:17:06.454" v="1407" actId="478"/>
          <ac:spMkLst>
            <pc:docMk/>
            <pc:sldMk cId="1599314240" sldId="287"/>
            <ac:spMk id="3" creationId="{E9582AAA-42DF-D43D-6919-D8B10E75925E}"/>
          </ac:spMkLst>
        </pc:spChg>
        <pc:spChg chg="add mod">
          <ac:chgData name="Krystian Schmidt" userId="8bdeb509c32adbf5" providerId="LiveId" clId="{65A00AD6-D348-4032-9CD2-DFDD7DCFB242}" dt="2022-05-31T11:40:10.145" v="2753" actId="1076"/>
          <ac:spMkLst>
            <pc:docMk/>
            <pc:sldMk cId="1599314240" sldId="287"/>
            <ac:spMk id="7" creationId="{BFE1929E-9B6D-3B06-FFF1-AA44E893A93E}"/>
          </ac:spMkLst>
        </pc:spChg>
        <pc:spChg chg="add mod">
          <ac:chgData name="Krystian Schmidt" userId="8bdeb509c32adbf5" providerId="LiveId" clId="{65A00AD6-D348-4032-9CD2-DFDD7DCFB242}" dt="2022-06-02T11:47:29.283" v="3765" actId="14100"/>
          <ac:spMkLst>
            <pc:docMk/>
            <pc:sldMk cId="1599314240" sldId="287"/>
            <ac:spMk id="8" creationId="{A1641FA9-3394-CE95-79D7-665322228B34}"/>
          </ac:spMkLst>
        </pc:spChg>
        <pc:spChg chg="add mod">
          <ac:chgData name="Krystian Schmidt" userId="8bdeb509c32adbf5" providerId="LiveId" clId="{65A00AD6-D348-4032-9CD2-DFDD7DCFB242}" dt="2022-05-31T11:31:30.612" v="2346" actId="1076"/>
          <ac:spMkLst>
            <pc:docMk/>
            <pc:sldMk cId="1599314240" sldId="287"/>
            <ac:spMk id="9" creationId="{54BD135E-813D-E751-1D2C-4E4D8A5D087C}"/>
          </ac:spMkLst>
        </pc:spChg>
        <pc:spChg chg="add mod">
          <ac:chgData name="Krystian Schmidt" userId="8bdeb509c32adbf5" providerId="LiveId" clId="{65A00AD6-D348-4032-9CD2-DFDD7DCFB242}" dt="2022-05-31T11:32:50.441" v="2382" actId="1076"/>
          <ac:spMkLst>
            <pc:docMk/>
            <pc:sldMk cId="1599314240" sldId="287"/>
            <ac:spMk id="12" creationId="{1636887E-9E5F-DB22-96B4-35B618CCC47F}"/>
          </ac:spMkLst>
        </pc:spChg>
        <pc:picChg chg="add del mod">
          <ac:chgData name="Krystian Schmidt" userId="8bdeb509c32adbf5" providerId="LiveId" clId="{65A00AD6-D348-4032-9CD2-DFDD7DCFB242}" dt="2022-05-29T21:20:11.571" v="902"/>
          <ac:picMkLst>
            <pc:docMk/>
            <pc:sldMk cId="1599314240" sldId="287"/>
            <ac:picMk id="7" creationId="{99D100F6-7BD9-E2ED-05E8-E6F763B2E07B}"/>
          </ac:picMkLst>
        </pc:picChg>
        <pc:picChg chg="add del mod">
          <ac:chgData name="Krystian Schmidt" userId="8bdeb509c32adbf5" providerId="LiveId" clId="{65A00AD6-D348-4032-9CD2-DFDD7DCFB242}" dt="2022-05-29T21:20:11.571" v="902"/>
          <ac:picMkLst>
            <pc:docMk/>
            <pc:sldMk cId="1599314240" sldId="287"/>
            <ac:picMk id="8" creationId="{82F5D7A6-F0DC-287A-7224-D1AFD858E6C6}"/>
          </ac:picMkLst>
        </pc:picChg>
        <pc:picChg chg="add del mod">
          <ac:chgData name="Krystian Schmidt" userId="8bdeb509c32adbf5" providerId="LiveId" clId="{65A00AD6-D348-4032-9CD2-DFDD7DCFB242}" dt="2022-05-29T21:20:11.571" v="902"/>
          <ac:picMkLst>
            <pc:docMk/>
            <pc:sldMk cId="1599314240" sldId="287"/>
            <ac:picMk id="9" creationId="{4C27DA62-77AA-A5D7-5DA6-73FA840C6E8E}"/>
          </ac:picMkLst>
        </pc:picChg>
        <pc:picChg chg="add mod">
          <ac:chgData name="Krystian Schmidt" userId="8bdeb509c32adbf5" providerId="LiveId" clId="{65A00AD6-D348-4032-9CD2-DFDD7DCFB242}" dt="2022-05-31T11:17:50.016" v="1415" actId="1440"/>
          <ac:picMkLst>
            <pc:docMk/>
            <pc:sldMk cId="1599314240" sldId="287"/>
            <ac:picMk id="1026" creationId="{450054B3-BA47-7453-4385-D640D3D5B73B}"/>
          </ac:picMkLst>
        </pc:picChg>
        <pc:picChg chg="add mod">
          <ac:chgData name="Krystian Schmidt" userId="8bdeb509c32adbf5" providerId="LiveId" clId="{65A00AD6-D348-4032-9CD2-DFDD7DCFB242}" dt="2022-05-31T11:32:46.075" v="2381" actId="1076"/>
          <ac:picMkLst>
            <pc:docMk/>
            <pc:sldMk cId="1599314240" sldId="287"/>
            <ac:picMk id="1028" creationId="{12B54439-6494-F129-30B3-D9FD21B00B75}"/>
          </ac:picMkLst>
        </pc:picChg>
      </pc:sldChg>
      <pc:sldChg chg="modSp add mod">
        <pc:chgData name="Krystian Schmidt" userId="8bdeb509c32adbf5" providerId="LiveId" clId="{65A00AD6-D348-4032-9CD2-DFDD7DCFB242}" dt="2022-05-29T21:18:05.037" v="879" actId="313"/>
        <pc:sldMkLst>
          <pc:docMk/>
          <pc:sldMk cId="1658407448" sldId="288"/>
        </pc:sldMkLst>
        <pc:spChg chg="mod">
          <ac:chgData name="Krystian Schmidt" userId="8bdeb509c32adbf5" providerId="LiveId" clId="{65A00AD6-D348-4032-9CD2-DFDD7DCFB242}" dt="2022-05-29T21:18:05.037" v="879" actId="313"/>
          <ac:spMkLst>
            <pc:docMk/>
            <pc:sldMk cId="1658407448" sldId="288"/>
            <ac:spMk id="2" creationId="{42E77D78-45AB-EE2A-E415-84A41FC6C692}"/>
          </ac:spMkLst>
        </pc:spChg>
      </pc:sldChg>
      <pc:sldChg chg="modSp add mod modNotesTx">
        <pc:chgData name="Krystian Schmidt" userId="8bdeb509c32adbf5" providerId="LiveId" clId="{65A00AD6-D348-4032-9CD2-DFDD7DCFB242}" dt="2022-05-31T12:15:41.256" v="3744" actId="20577"/>
        <pc:sldMkLst>
          <pc:docMk/>
          <pc:sldMk cId="1710028988" sldId="289"/>
        </pc:sldMkLst>
        <pc:spChg chg="mod">
          <ac:chgData name="Krystian Schmidt" userId="8bdeb509c32adbf5" providerId="LiveId" clId="{65A00AD6-D348-4032-9CD2-DFDD7DCFB242}" dt="2022-05-31T11:41:20.861" v="2755" actId="313"/>
          <ac:spMkLst>
            <pc:docMk/>
            <pc:sldMk cId="1710028988" sldId="289"/>
            <ac:spMk id="2" creationId="{42E77D78-45AB-EE2A-E415-84A41FC6C692}"/>
          </ac:spMkLst>
        </pc:spChg>
        <pc:spChg chg="mod">
          <ac:chgData name="Krystian Schmidt" userId="8bdeb509c32adbf5" providerId="LiveId" clId="{65A00AD6-D348-4032-9CD2-DFDD7DCFB242}" dt="2022-05-31T11:49:59.530" v="2841" actId="20577"/>
          <ac:spMkLst>
            <pc:docMk/>
            <pc:sldMk cId="1710028988" sldId="289"/>
            <ac:spMk id="3" creationId="{E9582AAA-42DF-D43D-6919-D8B10E75925E}"/>
          </ac:spMkLst>
        </pc:spChg>
      </pc:sldChg>
      <pc:sldChg chg="addSp delSp modSp new mod">
        <pc:chgData name="Krystian Schmidt" userId="8bdeb509c32adbf5" providerId="LiveId" clId="{65A00AD6-D348-4032-9CD2-DFDD7DCFB242}" dt="2022-06-02T11:29:10.117" v="3753" actId="1076"/>
        <pc:sldMkLst>
          <pc:docMk/>
          <pc:sldMk cId="403913775" sldId="290"/>
        </pc:sldMkLst>
        <pc:spChg chg="mod">
          <ac:chgData name="Krystian Schmidt" userId="8bdeb509c32adbf5" providerId="LiveId" clId="{65A00AD6-D348-4032-9CD2-DFDD7DCFB242}" dt="2022-05-31T11:09:41.436" v="940" actId="20577"/>
          <ac:spMkLst>
            <pc:docMk/>
            <pc:sldMk cId="403913775" sldId="290"/>
            <ac:spMk id="2" creationId="{76EB6FA8-4BC0-983E-D0A3-29A644877163}"/>
          </ac:spMkLst>
        </pc:spChg>
        <pc:spChg chg="del">
          <ac:chgData name="Krystian Schmidt" userId="8bdeb509c32adbf5" providerId="LiveId" clId="{65A00AD6-D348-4032-9CD2-DFDD7DCFB242}" dt="2022-05-31T11:09:52.952" v="941" actId="478"/>
          <ac:spMkLst>
            <pc:docMk/>
            <pc:sldMk cId="403913775" sldId="290"/>
            <ac:spMk id="3" creationId="{B61EB517-3192-4607-D6DF-C7F6CFD8124F}"/>
          </ac:spMkLst>
        </pc:spChg>
        <pc:spChg chg="add mod">
          <ac:chgData name="Krystian Schmidt" userId="8bdeb509c32adbf5" providerId="LiveId" clId="{65A00AD6-D348-4032-9CD2-DFDD7DCFB242}" dt="2022-06-02T11:29:10.117" v="3753" actId="1076"/>
          <ac:spMkLst>
            <pc:docMk/>
            <pc:sldMk cId="403913775" sldId="290"/>
            <ac:spMk id="4" creationId="{5B2E73B9-CD24-3ADB-04D0-2E15E7988578}"/>
          </ac:spMkLst>
        </pc:spChg>
      </pc:sldChg>
      <pc:sldMasterChg chg="modSp mod modSldLayout">
        <pc:chgData name="Krystian Schmidt" userId="8bdeb509c32adbf5" providerId="LiveId" clId="{65A00AD6-D348-4032-9CD2-DFDD7DCFB242}" dt="2022-05-29T21:01:15.033" v="782" actId="20577"/>
        <pc:sldMasterMkLst>
          <pc:docMk/>
          <pc:sldMasterMk cId="4229179333" sldId="2147483670"/>
        </pc:sldMasterMkLst>
        <pc:spChg chg="mod">
          <ac:chgData name="Krystian Schmidt" userId="8bdeb509c32adbf5" providerId="LiveId" clId="{65A00AD6-D348-4032-9CD2-DFDD7DCFB242}" dt="2022-05-29T20:57:05.822" v="762" actId="20577"/>
          <ac:spMkLst>
            <pc:docMk/>
            <pc:sldMasterMk cId="4229179333" sldId="2147483670"/>
            <ac:spMk id="4" creationId="{E1EB0E73-3310-4A8F-BB4A-7A6A99121A61}"/>
          </ac:spMkLst>
        </pc:spChg>
        <pc:spChg chg="mod">
          <ac:chgData name="Krystian Schmidt" userId="8bdeb509c32adbf5" providerId="LiveId" clId="{65A00AD6-D348-4032-9CD2-DFDD7DCFB242}" dt="2022-05-29T20:57:01.371" v="758" actId="20577"/>
          <ac:spMkLst>
            <pc:docMk/>
            <pc:sldMasterMk cId="4229179333" sldId="2147483670"/>
            <ac:spMk id="5" creationId="{1381C4C0-515B-4404-A780-C31E7DFE54A4}"/>
          </ac:spMkLst>
        </pc:spChg>
        <pc:sldLayoutChg chg="addSp delSp modSp mod">
          <pc:chgData name="Krystian Schmidt" userId="8bdeb509c32adbf5" providerId="LiveId" clId="{65A00AD6-D348-4032-9CD2-DFDD7DCFB242}" dt="2022-05-29T21:01:15.033" v="782" actId="20577"/>
          <pc:sldLayoutMkLst>
            <pc:docMk/>
            <pc:sldMasterMk cId="4229179333" sldId="2147483670"/>
            <pc:sldLayoutMk cId="1735907568" sldId="2147483684"/>
          </pc:sldLayoutMkLst>
          <pc:spChg chg="mod">
            <ac:chgData name="Krystian Schmidt" userId="8bdeb509c32adbf5" providerId="LiveId" clId="{65A00AD6-D348-4032-9CD2-DFDD7DCFB242}" dt="2022-05-29T21:01:15.033" v="782" actId="20577"/>
            <ac:spMkLst>
              <pc:docMk/>
              <pc:sldMasterMk cId="4229179333" sldId="2147483670"/>
              <pc:sldLayoutMk cId="1735907568" sldId="2147483684"/>
              <ac:spMk id="4" creationId="{B9B99AED-D702-41BF-B21E-9BFB06308223}"/>
            </ac:spMkLst>
          </pc:spChg>
          <pc:spChg chg="add del mod">
            <ac:chgData name="Krystian Schmidt" userId="8bdeb509c32adbf5" providerId="LiveId" clId="{65A00AD6-D348-4032-9CD2-DFDD7DCFB242}" dt="2022-05-29T21:00:24.261" v="779" actId="767"/>
            <ac:spMkLst>
              <pc:docMk/>
              <pc:sldMasterMk cId="4229179333" sldId="2147483670"/>
              <pc:sldLayoutMk cId="1735907568" sldId="2147483684"/>
              <ac:spMk id="6" creationId="{E2E162F4-EE91-B7EE-CC56-4D66690A27B3}"/>
            </ac:spMkLst>
          </pc:spChg>
        </pc:sldLayoutChg>
      </pc:sldMasterChg>
    </pc:docChg>
  </pc:docChgLst>
  <pc:docChgLst>
    <pc:chgData name="Krystian Schmidt" userId="8bdeb509c32adbf5" providerId="Windows Live" clId="Web-{C84B7E87-913B-4D88-89FC-5B5CAB394506}"/>
    <pc:docChg chg="modSld">
      <pc:chgData name="Krystian Schmidt" userId="8bdeb509c32adbf5" providerId="Windows Live" clId="Web-{C84B7E87-913B-4D88-89FC-5B5CAB394506}" dt="2022-06-02T06:59:05.498" v="1"/>
      <pc:docMkLst>
        <pc:docMk/>
      </pc:docMkLst>
      <pc:sldChg chg="mod modShow">
        <pc:chgData name="Krystian Schmidt" userId="8bdeb509c32adbf5" providerId="Windows Live" clId="Web-{C84B7E87-913B-4D88-89FC-5B5CAB394506}" dt="2022-06-02T06:55:56.930" v="0"/>
        <pc:sldMkLst>
          <pc:docMk/>
          <pc:sldMk cId="3909651158" sldId="282"/>
        </pc:sldMkLst>
      </pc:sldChg>
      <pc:sldChg chg="modNotes">
        <pc:chgData name="Krystian Schmidt" userId="8bdeb509c32adbf5" providerId="Windows Live" clId="Web-{C84B7E87-913B-4D88-89FC-5B5CAB394506}" dt="2022-06-02T06:59:05.498" v="1"/>
        <pc:sldMkLst>
          <pc:docMk/>
          <pc:sldMk cId="1599314240" sldId="287"/>
        </pc:sldMkLst>
      </pc:sldChg>
    </pc:docChg>
  </pc:docChgLst>
  <pc:docChgLst>
    <pc:chgData name="Gastbenutzer" providerId="Windows Live" clId="Web-{1FB98245-DEBE-4506-BB46-DA653C465B69}"/>
    <pc:docChg chg="addSld modSld modSection">
      <pc:chgData name="Gastbenutzer" userId="" providerId="Windows Live" clId="Web-{1FB98245-DEBE-4506-BB46-DA653C465B69}" dt="2022-05-31T11:23:21.254" v="27"/>
      <pc:docMkLst>
        <pc:docMk/>
      </pc:docMkLst>
      <pc:sldChg chg="delSp">
        <pc:chgData name="Gastbenutzer" userId="" providerId="Windows Live" clId="Web-{1FB98245-DEBE-4506-BB46-DA653C465B69}" dt="2022-05-31T11:18:28.251" v="4"/>
        <pc:sldMkLst>
          <pc:docMk/>
          <pc:sldMk cId="3909651158" sldId="282"/>
        </pc:sldMkLst>
        <pc:picChg chg="del">
          <ac:chgData name="Gastbenutzer" userId="" providerId="Windows Live" clId="Web-{1FB98245-DEBE-4506-BB46-DA653C465B69}" dt="2022-05-31T11:18:28.251" v="4"/>
          <ac:picMkLst>
            <pc:docMk/>
            <pc:sldMk cId="3909651158" sldId="282"/>
            <ac:picMk id="7" creationId="{C74DA291-49AD-ED3C-0287-79F171C92EC2}"/>
          </ac:picMkLst>
        </pc:picChg>
      </pc:sldChg>
      <pc:sldChg chg="addSp delSp modSp">
        <pc:chgData name="Gastbenutzer" userId="" providerId="Windows Live" clId="Web-{1FB98245-DEBE-4506-BB46-DA653C465B69}" dt="2022-05-31T11:20:51.307" v="23" actId="1076"/>
        <pc:sldMkLst>
          <pc:docMk/>
          <pc:sldMk cId="2415629094" sldId="286"/>
        </pc:sldMkLst>
        <pc:spChg chg="mod">
          <ac:chgData name="Gastbenutzer" userId="" providerId="Windows Live" clId="Web-{1FB98245-DEBE-4506-BB46-DA653C465B69}" dt="2022-05-31T11:20:51.307" v="23" actId="1076"/>
          <ac:spMkLst>
            <pc:docMk/>
            <pc:sldMk cId="2415629094" sldId="286"/>
            <ac:spMk id="2" creationId="{42E77D78-45AB-EE2A-E415-84A41FC6C692}"/>
          </ac:spMkLst>
        </pc:spChg>
        <pc:spChg chg="del">
          <ac:chgData name="Gastbenutzer" userId="" providerId="Windows Live" clId="Web-{1FB98245-DEBE-4506-BB46-DA653C465B69}" dt="2022-05-31T11:17:38.654" v="0"/>
          <ac:spMkLst>
            <pc:docMk/>
            <pc:sldMk cId="2415629094" sldId="286"/>
            <ac:spMk id="3" creationId="{E9582AAA-42DF-D43D-6919-D8B10E75925E}"/>
          </ac:spMkLst>
        </pc:spChg>
        <pc:spChg chg="add mod">
          <ac:chgData name="Gastbenutzer" userId="" providerId="Windows Live" clId="Web-{1FB98245-DEBE-4506-BB46-DA653C465B69}" dt="2022-05-31T11:20:11.304" v="17"/>
          <ac:spMkLst>
            <pc:docMk/>
            <pc:sldMk cId="2415629094" sldId="286"/>
            <ac:spMk id="10" creationId="{2399A115-27A4-0BD2-6B33-37ED836DA6FD}"/>
          </ac:spMkLst>
        </pc:spChg>
        <pc:picChg chg="add del mod">
          <ac:chgData name="Gastbenutzer" userId="" providerId="Windows Live" clId="Web-{1FB98245-DEBE-4506-BB46-DA653C465B69}" dt="2022-05-31T11:18:10.109" v="3"/>
          <ac:picMkLst>
            <pc:docMk/>
            <pc:sldMk cId="2415629094" sldId="286"/>
            <ac:picMk id="8" creationId="{C23E7113-18C0-6494-8619-D83AF9B241B2}"/>
          </ac:picMkLst>
        </pc:picChg>
        <pc:picChg chg="add mod ord">
          <ac:chgData name="Gastbenutzer" userId="" providerId="Windows Live" clId="Web-{1FB98245-DEBE-4506-BB46-DA653C465B69}" dt="2022-05-31T11:20:38.103" v="22" actId="1076"/>
          <ac:picMkLst>
            <pc:docMk/>
            <pc:sldMk cId="2415629094" sldId="286"/>
            <ac:picMk id="9" creationId="{BC82133C-B5A5-720D-9FD3-53A9DD34A516}"/>
          </ac:picMkLst>
        </pc:picChg>
      </pc:sldChg>
      <pc:sldChg chg="addSp delSp new">
        <pc:chgData name="Gastbenutzer" userId="" providerId="Windows Live" clId="Web-{1FB98245-DEBE-4506-BB46-DA653C465B69}" dt="2022-05-31T11:23:21.254" v="27"/>
        <pc:sldMkLst>
          <pc:docMk/>
          <pc:sldMk cId="271086077" sldId="291"/>
        </pc:sldMkLst>
        <pc:spChg chg="del">
          <ac:chgData name="Gastbenutzer" userId="" providerId="Windows Live" clId="Web-{1FB98245-DEBE-4506-BB46-DA653C465B69}" dt="2022-05-31T11:23:14.441" v="25"/>
          <ac:spMkLst>
            <pc:docMk/>
            <pc:sldMk cId="271086077" sldId="291"/>
            <ac:spMk id="3" creationId="{B6E2D489-8A47-36CB-2F2F-2D96DC5AA568}"/>
          </ac:spMkLst>
        </pc:spChg>
        <pc:picChg chg="add del">
          <ac:chgData name="Gastbenutzer" userId="" providerId="Windows Live" clId="Web-{1FB98245-DEBE-4506-BB46-DA653C465B69}" dt="2022-05-31T11:23:21.254" v="27"/>
          <ac:picMkLst>
            <pc:docMk/>
            <pc:sldMk cId="271086077" sldId="291"/>
            <ac:picMk id="8" creationId="{584DBB51-DF4A-4B9E-C91C-6C7FB9CEC68E}"/>
          </ac:picMkLst>
        </pc:picChg>
      </pc:sldChg>
    </pc:docChg>
  </pc:docChgLst>
  <pc:docChgLst>
    <pc:chgData name="Gastbenutzer" providerId="Windows Live" clId="Web-{3E74C225-5438-4B0A-8FE5-821D43A14440}"/>
    <pc:docChg chg="modSld">
      <pc:chgData name="Gastbenutzer" userId="" providerId="Windows Live" clId="Web-{3E74C225-5438-4B0A-8FE5-821D43A14440}" dt="2022-06-02T11:56:44.770" v="1" actId="1076"/>
      <pc:docMkLst>
        <pc:docMk/>
      </pc:docMkLst>
      <pc:sldChg chg="modSp">
        <pc:chgData name="Gastbenutzer" userId="" providerId="Windows Live" clId="Web-{3E74C225-5438-4B0A-8FE5-821D43A14440}" dt="2022-06-02T11:56:44.770" v="1" actId="1076"/>
        <pc:sldMkLst>
          <pc:docMk/>
          <pc:sldMk cId="2593787646" sldId="279"/>
        </pc:sldMkLst>
        <pc:picChg chg="mod">
          <ac:chgData name="Gastbenutzer" userId="" providerId="Windows Live" clId="Web-{3E74C225-5438-4B0A-8FE5-821D43A14440}" dt="2022-06-02T11:56:44.770" v="1" actId="1076"/>
          <ac:picMkLst>
            <pc:docMk/>
            <pc:sldMk cId="2593787646" sldId="279"/>
            <ac:picMk id="10" creationId="{50EB1FFE-C4B8-AD8D-8DFB-9C5BB9F012F8}"/>
          </ac:picMkLst>
        </pc:picChg>
      </pc:sldChg>
    </pc:docChg>
  </pc:docChgLst>
  <pc:docChgLst>
    <pc:chgData name="Christian Geier" userId="acdf30e59731fb62" providerId="LiveId" clId="{5A78C79E-583E-47D8-94FD-62B6CD9FBA7F}"/>
    <pc:docChg chg="custSel modSld">
      <pc:chgData name="Christian Geier" userId="acdf30e59731fb62" providerId="LiveId" clId="{5A78C79E-583E-47D8-94FD-62B6CD9FBA7F}" dt="2022-06-01T17:42:16.729" v="45" actId="1076"/>
      <pc:docMkLst>
        <pc:docMk/>
      </pc:docMkLst>
      <pc:sldChg chg="addSp delSp modSp mod modClrScheme chgLayout">
        <pc:chgData name="Christian Geier" userId="acdf30e59731fb62" providerId="LiveId" clId="{5A78C79E-583E-47D8-94FD-62B6CD9FBA7F}" dt="2022-06-01T17:42:16.729" v="45" actId="1076"/>
        <pc:sldMkLst>
          <pc:docMk/>
          <pc:sldMk cId="1658407448" sldId="288"/>
        </pc:sldMkLst>
        <pc:spChg chg="mod">
          <ac:chgData name="Christian Geier" userId="acdf30e59731fb62" providerId="LiveId" clId="{5A78C79E-583E-47D8-94FD-62B6CD9FBA7F}" dt="2022-06-01T17:36:16.494" v="2" actId="26606"/>
          <ac:spMkLst>
            <pc:docMk/>
            <pc:sldMk cId="1658407448" sldId="288"/>
            <ac:spMk id="2" creationId="{42E77D78-45AB-EE2A-E415-84A41FC6C692}"/>
          </ac:spMkLst>
        </pc:spChg>
        <pc:spChg chg="del">
          <ac:chgData name="Christian Geier" userId="acdf30e59731fb62" providerId="LiveId" clId="{5A78C79E-583E-47D8-94FD-62B6CD9FBA7F}" dt="2022-06-01T17:35:32.949" v="0"/>
          <ac:spMkLst>
            <pc:docMk/>
            <pc:sldMk cId="1658407448" sldId="288"/>
            <ac:spMk id="3" creationId="{E9582AAA-42DF-D43D-6919-D8B10E75925E}"/>
          </ac:spMkLst>
        </pc:spChg>
        <pc:spChg chg="mod">
          <ac:chgData name="Christian Geier" userId="acdf30e59731fb62" providerId="LiveId" clId="{5A78C79E-583E-47D8-94FD-62B6CD9FBA7F}" dt="2022-06-01T17:36:16.494" v="2" actId="26606"/>
          <ac:spMkLst>
            <pc:docMk/>
            <pc:sldMk cId="1658407448" sldId="288"/>
            <ac:spMk id="4" creationId="{985C319F-31E5-2B66-D153-E4F01C037008}"/>
          </ac:spMkLst>
        </pc:spChg>
        <pc:spChg chg="mod">
          <ac:chgData name="Christian Geier" userId="acdf30e59731fb62" providerId="LiveId" clId="{5A78C79E-583E-47D8-94FD-62B6CD9FBA7F}" dt="2022-06-01T17:36:16.494" v="2" actId="26606"/>
          <ac:spMkLst>
            <pc:docMk/>
            <pc:sldMk cId="1658407448" sldId="288"/>
            <ac:spMk id="5" creationId="{7BE97955-14E8-242E-F394-328C60C48E13}"/>
          </ac:spMkLst>
        </pc:spChg>
        <pc:spChg chg="mod">
          <ac:chgData name="Christian Geier" userId="acdf30e59731fb62" providerId="LiveId" clId="{5A78C79E-583E-47D8-94FD-62B6CD9FBA7F}" dt="2022-06-01T17:36:16.494" v="2" actId="26606"/>
          <ac:spMkLst>
            <pc:docMk/>
            <pc:sldMk cId="1658407448" sldId="288"/>
            <ac:spMk id="6" creationId="{041A2BDB-60BC-7E0C-9A79-A55BB02B95B8}"/>
          </ac:spMkLst>
        </pc:spChg>
        <pc:spChg chg="add mod">
          <ac:chgData name="Christian Geier" userId="acdf30e59731fb62" providerId="LiveId" clId="{5A78C79E-583E-47D8-94FD-62B6CD9FBA7F}" dt="2022-06-01T17:36:27.002" v="21" actId="20577"/>
          <ac:spMkLst>
            <pc:docMk/>
            <pc:sldMk cId="1658407448" sldId="288"/>
            <ac:spMk id="12" creationId="{D55D8881-4F67-4841-A414-B45A724C2A61}"/>
          </ac:spMkLst>
        </pc:spChg>
        <pc:spChg chg="add mod">
          <ac:chgData name="Christian Geier" userId="acdf30e59731fb62" providerId="LiveId" clId="{5A78C79E-583E-47D8-94FD-62B6CD9FBA7F}" dt="2022-06-01T17:36:32.955" v="31" actId="20577"/>
          <ac:spMkLst>
            <pc:docMk/>
            <pc:sldMk cId="1658407448" sldId="288"/>
            <ac:spMk id="14" creationId="{459250E3-4876-791A-04A9-D56D030C3DE3}"/>
          </ac:spMkLst>
        </pc:spChg>
        <pc:spChg chg="add del mod">
          <ac:chgData name="Christian Geier" userId="acdf30e59731fb62" providerId="LiveId" clId="{5A78C79E-583E-47D8-94FD-62B6CD9FBA7F}" dt="2022-06-01T17:36:50.205" v="40"/>
          <ac:spMkLst>
            <pc:docMk/>
            <pc:sldMk cId="1658407448" sldId="288"/>
            <ac:spMk id="16" creationId="{A796033A-397B-6E23-1479-638CE50CD629}"/>
          </ac:spMkLst>
        </pc:spChg>
        <pc:spChg chg="add mod">
          <ac:chgData name="Christian Geier" userId="acdf30e59731fb62" providerId="LiveId" clId="{5A78C79E-583E-47D8-94FD-62B6CD9FBA7F}" dt="2022-06-01T17:36:37.573" v="39" actId="20577"/>
          <ac:spMkLst>
            <pc:docMk/>
            <pc:sldMk cId="1658407448" sldId="288"/>
            <ac:spMk id="18" creationId="{46632C84-2B19-43AC-537B-464F0136B685}"/>
          </ac:spMkLst>
        </pc:spChg>
        <pc:spChg chg="add del mod">
          <ac:chgData name="Christian Geier" userId="acdf30e59731fb62" providerId="LiveId" clId="{5A78C79E-583E-47D8-94FD-62B6CD9FBA7F}" dt="2022-06-01T17:42:07.810" v="42"/>
          <ac:spMkLst>
            <pc:docMk/>
            <pc:sldMk cId="1658407448" sldId="288"/>
            <ac:spMk id="20" creationId="{F4FD349A-1734-875D-3922-09EF16F63D0C}"/>
          </ac:spMkLst>
        </pc:spChg>
        <pc:picChg chg="add mod ord">
          <ac:chgData name="Christian Geier" userId="acdf30e59731fb62" providerId="LiveId" clId="{5A78C79E-583E-47D8-94FD-62B6CD9FBA7F}" dt="2022-06-01T17:36:16.494" v="2" actId="26606"/>
          <ac:picMkLst>
            <pc:docMk/>
            <pc:sldMk cId="1658407448" sldId="288"/>
            <ac:picMk id="7" creationId="{B1FC906C-2C2C-676C-D112-2C134AF13767}"/>
          </ac:picMkLst>
        </pc:picChg>
        <pc:picChg chg="add mod">
          <ac:chgData name="Christian Geier" userId="acdf30e59731fb62" providerId="LiveId" clId="{5A78C79E-583E-47D8-94FD-62B6CD9FBA7F}" dt="2022-06-01T17:42:16.729" v="45" actId="1076"/>
          <ac:picMkLst>
            <pc:docMk/>
            <pc:sldMk cId="1658407448" sldId="288"/>
            <ac:picMk id="9" creationId="{D96A8613-750A-7522-05EE-68B9610C8434}"/>
          </ac:picMkLst>
        </pc:picChg>
        <pc:picChg chg="add mod">
          <ac:chgData name="Christian Geier" userId="acdf30e59731fb62" providerId="LiveId" clId="{5A78C79E-583E-47D8-94FD-62B6CD9FBA7F}" dt="2022-06-01T17:36:54.894" v="41" actId="1076"/>
          <ac:picMkLst>
            <pc:docMk/>
            <pc:sldMk cId="1658407448" sldId="288"/>
            <ac:picMk id="13" creationId="{495EA841-E52D-DCE1-5A24-360D3D6E10FC}"/>
          </ac:picMkLst>
        </pc:picChg>
      </pc:sldChg>
    </pc:docChg>
  </pc:docChgLst>
  <pc:docChgLst>
    <pc:chgData name="Gastbenutzer" providerId="Windows Live" clId="Web-{021CEE17-5B11-47C5-BB21-5E490A1F9BDA}"/>
    <pc:docChg chg="addSld delSld modSld modSection">
      <pc:chgData name="Gastbenutzer" userId="" providerId="Windows Live" clId="Web-{021CEE17-5B11-47C5-BB21-5E490A1F9BDA}" dt="2022-05-31T12:00:43.518" v="207" actId="20577"/>
      <pc:docMkLst>
        <pc:docMk/>
      </pc:docMkLst>
      <pc:sldChg chg="modSp">
        <pc:chgData name="Gastbenutzer" userId="" providerId="Windows Live" clId="Web-{021CEE17-5B11-47C5-BB21-5E490A1F9BDA}" dt="2022-05-31T11:55:15.013" v="191" actId="20577"/>
        <pc:sldMkLst>
          <pc:docMk/>
          <pc:sldMk cId="2415629094" sldId="286"/>
        </pc:sldMkLst>
        <pc:spChg chg="mod">
          <ac:chgData name="Gastbenutzer" userId="" providerId="Windows Live" clId="Web-{021CEE17-5B11-47C5-BB21-5E490A1F9BDA}" dt="2022-05-31T11:55:15.013" v="191" actId="20577"/>
          <ac:spMkLst>
            <pc:docMk/>
            <pc:sldMk cId="2415629094" sldId="286"/>
            <ac:spMk id="2" creationId="{42E77D78-45AB-EE2A-E415-84A41FC6C692}"/>
          </ac:spMkLst>
        </pc:spChg>
      </pc:sldChg>
      <pc:sldChg chg="addSp delSp modSp">
        <pc:chgData name="Gastbenutzer" userId="" providerId="Windows Live" clId="Web-{021CEE17-5B11-47C5-BB21-5E490A1F9BDA}" dt="2022-05-31T12:00:43.518" v="207" actId="20577"/>
        <pc:sldMkLst>
          <pc:docMk/>
          <pc:sldMk cId="271086077" sldId="291"/>
        </pc:sldMkLst>
        <pc:spChg chg="mod">
          <ac:chgData name="Gastbenutzer" userId="" providerId="Windows Live" clId="Web-{021CEE17-5B11-47C5-BB21-5E490A1F9BDA}" dt="2022-05-31T12:00:43.518" v="207" actId="20577"/>
          <ac:spMkLst>
            <pc:docMk/>
            <pc:sldMk cId="271086077" sldId="291"/>
            <ac:spMk id="2" creationId="{3A8117A8-0D9B-C91D-6493-CE003CA3BD8B}"/>
          </ac:spMkLst>
        </pc:spChg>
        <pc:spChg chg="add mod">
          <ac:chgData name="Gastbenutzer" userId="" providerId="Windows Live" clId="Web-{021CEE17-5B11-47C5-BB21-5E490A1F9BDA}" dt="2022-05-31T11:47:14.827" v="152" actId="1076"/>
          <ac:spMkLst>
            <pc:docMk/>
            <pc:sldMk cId="271086077" sldId="291"/>
            <ac:spMk id="8" creationId="{4F9ED1FF-8B33-95BD-FADE-EC18D1F2BFB0}"/>
          </ac:spMkLst>
        </pc:spChg>
        <pc:spChg chg="add mod">
          <ac:chgData name="Gastbenutzer" userId="" providerId="Windows Live" clId="Web-{021CEE17-5B11-47C5-BB21-5E490A1F9BDA}" dt="2022-05-31T11:47:14.827" v="153" actId="1076"/>
          <ac:spMkLst>
            <pc:docMk/>
            <pc:sldMk cId="271086077" sldId="291"/>
            <ac:spMk id="9" creationId="{4947B686-3685-9BA8-52C5-01F9D54CCE70}"/>
          </ac:spMkLst>
        </pc:spChg>
        <pc:spChg chg="add mod">
          <ac:chgData name="Gastbenutzer" userId="" providerId="Windows Live" clId="Web-{021CEE17-5B11-47C5-BB21-5E490A1F9BDA}" dt="2022-05-31T11:47:14.843" v="154" actId="1076"/>
          <ac:spMkLst>
            <pc:docMk/>
            <pc:sldMk cId="271086077" sldId="291"/>
            <ac:spMk id="10" creationId="{BEFE5305-6577-5535-54F2-8654A9D15A39}"/>
          </ac:spMkLst>
        </pc:spChg>
        <pc:spChg chg="add mod">
          <ac:chgData name="Gastbenutzer" userId="" providerId="Windows Live" clId="Web-{021CEE17-5B11-47C5-BB21-5E490A1F9BDA}" dt="2022-05-31T11:47:14.843" v="155" actId="1076"/>
          <ac:spMkLst>
            <pc:docMk/>
            <pc:sldMk cId="271086077" sldId="291"/>
            <ac:spMk id="11" creationId="{7B976255-1192-9670-ACB5-61B5F69E4B81}"/>
          </ac:spMkLst>
        </pc:spChg>
        <pc:spChg chg="add mod">
          <ac:chgData name="Gastbenutzer" userId="" providerId="Windows Live" clId="Web-{021CEE17-5B11-47C5-BB21-5E490A1F9BDA}" dt="2022-05-31T11:47:14.843" v="156" actId="1076"/>
          <ac:spMkLst>
            <pc:docMk/>
            <pc:sldMk cId="271086077" sldId="291"/>
            <ac:spMk id="12" creationId="{578D9E2E-6CFD-C0FA-A382-7840EEDE1058}"/>
          </ac:spMkLst>
        </pc:spChg>
        <pc:spChg chg="add mod">
          <ac:chgData name="Gastbenutzer" userId="" providerId="Windows Live" clId="Web-{021CEE17-5B11-47C5-BB21-5E490A1F9BDA}" dt="2022-05-31T11:47:14.858" v="157" actId="1076"/>
          <ac:spMkLst>
            <pc:docMk/>
            <pc:sldMk cId="271086077" sldId="291"/>
            <ac:spMk id="13" creationId="{677C1876-A3BA-E16D-32B4-46B88CE98A37}"/>
          </ac:spMkLst>
        </pc:spChg>
        <pc:spChg chg="add mod">
          <ac:chgData name="Gastbenutzer" userId="" providerId="Windows Live" clId="Web-{021CEE17-5B11-47C5-BB21-5E490A1F9BDA}" dt="2022-05-31T11:47:14.858" v="158" actId="1076"/>
          <ac:spMkLst>
            <pc:docMk/>
            <pc:sldMk cId="271086077" sldId="291"/>
            <ac:spMk id="14" creationId="{9E499801-8975-970B-43DF-A03490CDE1B7}"/>
          </ac:spMkLst>
        </pc:spChg>
        <pc:spChg chg="add mod">
          <ac:chgData name="Gastbenutzer" userId="" providerId="Windows Live" clId="Web-{021CEE17-5B11-47C5-BB21-5E490A1F9BDA}" dt="2022-05-31T11:47:14.874" v="159" actId="1076"/>
          <ac:spMkLst>
            <pc:docMk/>
            <pc:sldMk cId="271086077" sldId="291"/>
            <ac:spMk id="15" creationId="{D82599BE-05F2-CC4C-69C6-45E00C11EA93}"/>
          </ac:spMkLst>
        </pc:spChg>
        <pc:spChg chg="add del">
          <ac:chgData name="Gastbenutzer" userId="" providerId="Windows Live" clId="Web-{021CEE17-5B11-47C5-BB21-5E490A1F9BDA}" dt="2022-05-31T11:32:08.771" v="52"/>
          <ac:spMkLst>
            <pc:docMk/>
            <pc:sldMk cId="271086077" sldId="291"/>
            <ac:spMk id="16" creationId="{72DB7D7C-22FA-E48E-1217-ABE8299B1644}"/>
          </ac:spMkLst>
        </pc:spChg>
        <pc:spChg chg="add mod">
          <ac:chgData name="Gastbenutzer" userId="" providerId="Windows Live" clId="Web-{021CEE17-5B11-47C5-BB21-5E490A1F9BDA}" dt="2022-05-31T11:47:14.874" v="160" actId="1076"/>
          <ac:spMkLst>
            <pc:docMk/>
            <pc:sldMk cId="271086077" sldId="291"/>
            <ac:spMk id="17" creationId="{2570DF67-B728-C55B-673D-2D99A51DFBEF}"/>
          </ac:spMkLst>
        </pc:spChg>
        <pc:spChg chg="add mod">
          <ac:chgData name="Gastbenutzer" userId="" providerId="Windows Live" clId="Web-{021CEE17-5B11-47C5-BB21-5E490A1F9BDA}" dt="2022-05-31T11:47:14.874" v="161" actId="1076"/>
          <ac:spMkLst>
            <pc:docMk/>
            <pc:sldMk cId="271086077" sldId="291"/>
            <ac:spMk id="18" creationId="{496B1B33-7BD2-0118-556A-92BD36EFF683}"/>
          </ac:spMkLst>
        </pc:spChg>
        <pc:spChg chg="add mod">
          <ac:chgData name="Gastbenutzer" userId="" providerId="Windows Live" clId="Web-{021CEE17-5B11-47C5-BB21-5E490A1F9BDA}" dt="2022-05-31T11:47:14.890" v="162" actId="1076"/>
          <ac:spMkLst>
            <pc:docMk/>
            <pc:sldMk cId="271086077" sldId="291"/>
            <ac:spMk id="19" creationId="{A1164888-A4EB-5832-3165-1DB4F3AD1632}"/>
          </ac:spMkLst>
        </pc:spChg>
        <pc:spChg chg="add mod">
          <ac:chgData name="Gastbenutzer" userId="" providerId="Windows Live" clId="Web-{021CEE17-5B11-47C5-BB21-5E490A1F9BDA}" dt="2022-05-31T11:47:14.890" v="163" actId="1076"/>
          <ac:spMkLst>
            <pc:docMk/>
            <pc:sldMk cId="271086077" sldId="291"/>
            <ac:spMk id="20" creationId="{AC509FC3-41BC-E64B-BAE9-1D6E02674E8B}"/>
          </ac:spMkLst>
        </pc:spChg>
        <pc:spChg chg="add mod">
          <ac:chgData name="Gastbenutzer" userId="" providerId="Windows Live" clId="Web-{021CEE17-5B11-47C5-BB21-5E490A1F9BDA}" dt="2022-05-31T11:47:14.890" v="164" actId="1076"/>
          <ac:spMkLst>
            <pc:docMk/>
            <pc:sldMk cId="271086077" sldId="291"/>
            <ac:spMk id="21" creationId="{2F42EB24-4D6C-8306-1196-967FCC49BCE2}"/>
          </ac:spMkLst>
        </pc:spChg>
        <pc:spChg chg="add mod">
          <ac:chgData name="Gastbenutzer" userId="" providerId="Windows Live" clId="Web-{021CEE17-5B11-47C5-BB21-5E490A1F9BDA}" dt="2022-05-31T11:47:14.905" v="165" actId="1076"/>
          <ac:spMkLst>
            <pc:docMk/>
            <pc:sldMk cId="271086077" sldId="291"/>
            <ac:spMk id="22" creationId="{AE0B19FC-FBB8-C7D1-0A35-55240D41C735}"/>
          </ac:spMkLst>
        </pc:spChg>
        <pc:spChg chg="add mod">
          <ac:chgData name="Gastbenutzer" userId="" providerId="Windows Live" clId="Web-{021CEE17-5B11-47C5-BB21-5E490A1F9BDA}" dt="2022-05-31T11:47:14.905" v="166" actId="1076"/>
          <ac:spMkLst>
            <pc:docMk/>
            <pc:sldMk cId="271086077" sldId="291"/>
            <ac:spMk id="23" creationId="{766E0393-867C-F4AB-F601-BD83F2B069B1}"/>
          </ac:spMkLst>
        </pc:spChg>
        <pc:spChg chg="add mod">
          <ac:chgData name="Gastbenutzer" userId="" providerId="Windows Live" clId="Web-{021CEE17-5B11-47C5-BB21-5E490A1F9BDA}" dt="2022-05-31T11:47:14.905" v="167" actId="1076"/>
          <ac:spMkLst>
            <pc:docMk/>
            <pc:sldMk cId="271086077" sldId="291"/>
            <ac:spMk id="24" creationId="{FC4E024E-33E9-1D5E-51CD-257C3D75F36E}"/>
          </ac:spMkLst>
        </pc:spChg>
        <pc:spChg chg="add mod">
          <ac:chgData name="Gastbenutzer" userId="" providerId="Windows Live" clId="Web-{021CEE17-5B11-47C5-BB21-5E490A1F9BDA}" dt="2022-05-31T11:47:14.921" v="168" actId="1076"/>
          <ac:spMkLst>
            <pc:docMk/>
            <pc:sldMk cId="271086077" sldId="291"/>
            <ac:spMk id="25" creationId="{A50E53B7-1317-19A1-4CB1-B2131123EE72}"/>
          </ac:spMkLst>
        </pc:spChg>
        <pc:picChg chg="add mod">
          <ac:chgData name="Gastbenutzer" userId="" providerId="Windows Live" clId="Web-{021CEE17-5B11-47C5-BB21-5E490A1F9BDA}" dt="2022-05-31T11:47:14.827" v="151" actId="1076"/>
          <ac:picMkLst>
            <pc:docMk/>
            <pc:sldMk cId="271086077" sldId="291"/>
            <ac:picMk id="3" creationId="{3925412B-A0C2-6FE9-FF41-DCB47D7B1A78}"/>
          </ac:picMkLst>
        </pc:picChg>
        <pc:picChg chg="mod modCrop">
          <ac:chgData name="Gastbenutzer" userId="" providerId="Windows Live" clId="Web-{021CEE17-5B11-47C5-BB21-5E490A1F9BDA}" dt="2022-05-31T11:47:14.811" v="150" actId="1076"/>
          <ac:picMkLst>
            <pc:docMk/>
            <pc:sldMk cId="271086077" sldId="291"/>
            <ac:picMk id="7" creationId="{8DD9F7E7-70FF-D998-0058-2902DE00086D}"/>
          </ac:picMkLst>
        </pc:picChg>
        <pc:cxnChg chg="add mod">
          <ac:chgData name="Gastbenutzer" userId="" providerId="Windows Live" clId="Web-{021CEE17-5B11-47C5-BB21-5E490A1F9BDA}" dt="2022-05-31T11:47:14.921" v="169" actId="1076"/>
          <ac:cxnSpMkLst>
            <pc:docMk/>
            <pc:sldMk cId="271086077" sldId="291"/>
            <ac:cxnSpMk id="26" creationId="{361C555C-C9D4-2A72-09E0-C89FA910B74D}"/>
          </ac:cxnSpMkLst>
        </pc:cxnChg>
      </pc:sldChg>
      <pc:sldChg chg="addSp delSp modSp new del">
        <pc:chgData name="Gastbenutzer" userId="" providerId="Windows Live" clId="Web-{021CEE17-5B11-47C5-BB21-5E490A1F9BDA}" dt="2022-05-31T11:57:45.007" v="199"/>
        <pc:sldMkLst>
          <pc:docMk/>
          <pc:sldMk cId="3105221444" sldId="292"/>
        </pc:sldMkLst>
        <pc:spChg chg="mod">
          <ac:chgData name="Gastbenutzer" userId="" providerId="Windows Live" clId="Web-{021CEE17-5B11-47C5-BB21-5E490A1F9BDA}" dt="2022-05-31T11:55:43.921" v="194" actId="20577"/>
          <ac:spMkLst>
            <pc:docMk/>
            <pc:sldMk cId="3105221444" sldId="292"/>
            <ac:spMk id="2" creationId="{51797172-3786-0387-3D50-A8735ABC653D}"/>
          </ac:spMkLst>
        </pc:spChg>
        <pc:spChg chg="del">
          <ac:chgData name="Gastbenutzer" userId="" providerId="Windows Live" clId="Web-{021CEE17-5B11-47C5-BB21-5E490A1F9BDA}" dt="2022-05-31T11:57:31.006" v="195"/>
          <ac:spMkLst>
            <pc:docMk/>
            <pc:sldMk cId="3105221444" sldId="292"/>
            <ac:spMk id="3" creationId="{D6E6AADA-BD3A-F994-E9E9-4A6347066081}"/>
          </ac:spMkLst>
        </pc:spChg>
        <pc:picChg chg="add del mod">
          <ac:chgData name="Gastbenutzer" userId="" providerId="Windows Live" clId="Web-{021CEE17-5B11-47C5-BB21-5E490A1F9BDA}" dt="2022-05-31T11:57:41.882" v="198"/>
          <ac:picMkLst>
            <pc:docMk/>
            <pc:sldMk cId="3105221444" sldId="292"/>
            <ac:picMk id="8" creationId="{C6BE6B7B-EE08-4B1C-68B6-71B33FF31298}"/>
          </ac:picMkLst>
        </pc:picChg>
      </pc:sldChg>
    </pc:docChg>
  </pc:docChgLst>
  <pc:docChgLst>
    <pc:chgData name="Gastbenutzer" providerId="Windows Live" clId="Web-{79C24454-453A-4E31-96C5-CDB96523FCF7}"/>
    <pc:docChg chg="modSld">
      <pc:chgData name="Gastbenutzer" userId="" providerId="Windows Live" clId="Web-{79C24454-453A-4E31-96C5-CDB96523FCF7}" dt="2022-05-31T11:24:48.208" v="1" actId="1076"/>
      <pc:docMkLst>
        <pc:docMk/>
      </pc:docMkLst>
      <pc:sldChg chg="addSp modSp">
        <pc:chgData name="Gastbenutzer" userId="" providerId="Windows Live" clId="Web-{79C24454-453A-4E31-96C5-CDB96523FCF7}" dt="2022-05-31T11:24:48.208" v="1" actId="1076"/>
        <pc:sldMkLst>
          <pc:docMk/>
          <pc:sldMk cId="271086077" sldId="291"/>
        </pc:sldMkLst>
        <pc:picChg chg="add mod">
          <ac:chgData name="Gastbenutzer" userId="" providerId="Windows Live" clId="Web-{79C24454-453A-4E31-96C5-CDB96523FCF7}" dt="2022-05-31T11:24:48.208" v="1" actId="1076"/>
          <ac:picMkLst>
            <pc:docMk/>
            <pc:sldMk cId="271086077" sldId="291"/>
            <ac:picMk id="7" creationId="{8DD9F7E7-70FF-D998-0058-2902DE00086D}"/>
          </ac:picMkLst>
        </pc:picChg>
      </pc:sldChg>
    </pc:docChg>
  </pc:docChgLst>
  <pc:docChgLst>
    <pc:chgData name="Gastbenutzer" providerId="Windows Live" clId="Web-{BEAD604E-F13F-4EB7-9502-4D8A9B1B5E67}"/>
    <pc:docChg chg="modSld">
      <pc:chgData name="Gastbenutzer" userId="" providerId="Windows Live" clId="Web-{BEAD604E-F13F-4EB7-9502-4D8A9B1B5E67}" dt="2022-06-02T11:47:43.001" v="5"/>
      <pc:docMkLst>
        <pc:docMk/>
      </pc:docMkLst>
      <pc:sldChg chg="addAnim modAnim">
        <pc:chgData name="Gastbenutzer" userId="" providerId="Windows Live" clId="Web-{BEAD604E-F13F-4EB7-9502-4D8A9B1B5E67}" dt="2022-06-02T11:47:43.001" v="5"/>
        <pc:sldMkLst>
          <pc:docMk/>
          <pc:sldMk cId="2593787646" sldId="279"/>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_105_5B0A133B.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Datenreihe 1</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lang="de-DE" sz="1197" b="0" i="0" u="none" strike="noStrike" kern="1200" baseline="0" noProof="1" dirty="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Sheet1!$A$2:$A$5</c:f>
              <c:strCache>
                <c:ptCount val="4"/>
                <c:pt idx="0">
                  <c:v>Kategorie 1</c:v>
                </c:pt>
                <c:pt idx="1">
                  <c:v>Kategorie 2</c:v>
                </c:pt>
                <c:pt idx="2">
                  <c:v>Kategorie 3</c:v>
                </c:pt>
                <c:pt idx="3">
                  <c:v>Kategorie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5A55-423E-948E-3543A421E78B}"/>
            </c:ext>
          </c:extLst>
        </c:ser>
        <c:ser>
          <c:idx val="1"/>
          <c:order val="1"/>
          <c:tx>
            <c:strRef>
              <c:f>Sheet1!$C$1</c:f>
              <c:strCache>
                <c:ptCount val="1"/>
                <c:pt idx="0">
                  <c:v>Datenreihe 2</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lang="de-DE" sz="1197" b="0" i="0" u="none" strike="noStrike" kern="1200" baseline="0" noProof="1" dirty="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Sheet1!$A$2:$A$5</c:f>
              <c:strCache>
                <c:ptCount val="4"/>
                <c:pt idx="0">
                  <c:v>Kategorie 1</c:v>
                </c:pt>
                <c:pt idx="1">
                  <c:v>Kategorie 2</c:v>
                </c:pt>
                <c:pt idx="2">
                  <c:v>Kategorie 3</c:v>
                </c:pt>
                <c:pt idx="3">
                  <c:v>Kategorie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5A55-423E-948E-3543A421E78B}"/>
            </c:ext>
          </c:extLst>
        </c:ser>
        <c:ser>
          <c:idx val="2"/>
          <c:order val="2"/>
          <c:tx>
            <c:strRef>
              <c:f>Sheet1!$D$1</c:f>
              <c:strCache>
                <c:ptCount val="1"/>
                <c:pt idx="0">
                  <c:v>Datenreihe 3</c:v>
                </c:pt>
              </c:strCache>
            </c:strRef>
          </c:tx>
          <c:spPr>
            <a:solidFill>
              <a:schemeClr val="accent3"/>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lang="de-DE" sz="1197" b="0" i="0" u="none" strike="noStrike" kern="1200" baseline="0" noProof="1" dirty="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Sheet1!$A$2:$A$5</c:f>
              <c:strCache>
                <c:ptCount val="4"/>
                <c:pt idx="0">
                  <c:v>Kategorie 1</c:v>
                </c:pt>
                <c:pt idx="1">
                  <c:v>Kategorie 2</c:v>
                </c:pt>
                <c:pt idx="2">
                  <c:v>Kategorie 3</c:v>
                </c:pt>
                <c:pt idx="3">
                  <c:v>Kategorie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5A55-423E-948E-3543A421E78B}"/>
            </c:ext>
          </c:extLst>
        </c:ser>
        <c:dLbls>
          <c:dLblPos val="inEnd"/>
          <c:showLegendKey val="0"/>
          <c:showVal val="1"/>
          <c:showCatName val="0"/>
          <c:showSerName val="0"/>
          <c:showPercent val="0"/>
          <c:showBubbleSize val="0"/>
        </c:dLbls>
        <c:gapWidth val="267"/>
        <c:overlap val="-43"/>
        <c:axId val="1111705064"/>
        <c:axId val="1111706704"/>
      </c:barChart>
      <c:catAx>
        <c:axId val="1111705064"/>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lang="de-DE" sz="1197" b="0" i="0" u="none" strike="noStrike" kern="1200" cap="none" spc="0" normalizeH="0" baseline="0" noProof="1" dirty="0">
                <a:solidFill>
                  <a:schemeClr val="dk1">
                    <a:lumMod val="65000"/>
                    <a:lumOff val="35000"/>
                  </a:schemeClr>
                </a:solidFill>
                <a:latin typeface="+mn-lt"/>
                <a:ea typeface="+mn-ea"/>
                <a:cs typeface="+mn-cs"/>
              </a:defRPr>
            </a:pPr>
            <a:endParaRPr lang="en-US"/>
          </a:p>
        </c:txPr>
        <c:crossAx val="1111706704"/>
        <c:crosses val="autoZero"/>
        <c:auto val="1"/>
        <c:lblAlgn val="ctr"/>
        <c:lblOffset val="100"/>
        <c:noMultiLvlLbl val="0"/>
      </c:catAx>
      <c:valAx>
        <c:axId val="1111706704"/>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de-DE" sz="1197" b="0" i="0" u="none" strike="noStrike" kern="1200" baseline="0" noProof="1" dirty="0">
                <a:solidFill>
                  <a:schemeClr val="dk1">
                    <a:lumMod val="65000"/>
                    <a:lumOff val="35000"/>
                  </a:schemeClr>
                </a:solidFill>
                <a:latin typeface="+mn-lt"/>
                <a:ea typeface="+mn-ea"/>
                <a:cs typeface="+mn-cs"/>
              </a:defRPr>
            </a:pPr>
            <a:endParaRPr lang="en-US"/>
          </a:p>
        </c:txPr>
        <c:crossAx val="1111705064"/>
        <c:crosses val="autoZero"/>
        <c:crossBetween val="between"/>
      </c:valAx>
      <c:spPr>
        <a:pattFill prst="ltDnDiag">
          <a:fgClr>
            <a:schemeClr val="dk1">
              <a:lumMod val="15000"/>
              <a:lumOff val="85000"/>
            </a:schemeClr>
          </a:fgClr>
          <a:bgClr>
            <a:schemeClr val="lt1"/>
          </a:bgClr>
        </a:pattFill>
        <a:ln>
          <a:noFill/>
        </a:ln>
        <a:effectLst/>
      </c:spPr>
    </c:plotArea>
    <c:legend>
      <c:legendPos val="b"/>
      <c:layout>
        <c:manualLayout>
          <c:xMode val="edge"/>
          <c:yMode val="edge"/>
          <c:x val="0.30690702623211058"/>
          <c:y val="0.93132773156005677"/>
          <c:w val="0.38865966429520982"/>
          <c:h val="6.8672268439943229E-2"/>
        </c:manualLayout>
      </c:layout>
      <c:overlay val="0"/>
      <c:spPr>
        <a:noFill/>
        <a:ln>
          <a:noFill/>
        </a:ln>
        <a:effectLst/>
      </c:spPr>
      <c:txPr>
        <a:bodyPr rot="0" spcFirstLastPara="1" vertOverflow="ellipsis" vert="horz" wrap="square" anchor="ctr" anchorCtr="1"/>
        <a:lstStyle/>
        <a:p>
          <a:pPr>
            <a:defRPr lang="de-DE" sz="1197" b="0" i="0" u="none" strike="noStrike" kern="1200" baseline="0" noProof="1" dirty="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noFill/>
      <a:round/>
    </a:ln>
    <a:effectLst/>
  </c:spPr>
  <c:txPr>
    <a:bodyPr/>
    <a:lstStyle/>
    <a:p>
      <a:pPr>
        <a:defRPr lang="de-DE" noProof="1" dirty="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04873E-34D9-4011-B823-45C4AD2A9FC6}" type="doc">
      <dgm:prSet loTypeId="urn:microsoft.com/office/officeart/2017/3/layout/HorizontalPathTimeline#2" loCatId="other" qsTypeId="urn:microsoft.com/office/officeart/2005/8/quickstyle/simple1" qsCatId="simple" csTypeId="urn:microsoft.com/office/officeart/2005/8/colors/accent5_2" csCatId="accent5" phldr="1"/>
      <dgm:spPr/>
      <dgm:t>
        <a:bodyPr rtlCol="0"/>
        <a:lstStyle/>
        <a:p>
          <a:pPr rtl="0"/>
          <a:endParaRPr lang="en-US"/>
        </a:p>
      </dgm:t>
    </dgm:pt>
    <dgm:pt modelId="{D0C06EB0-D7EF-45E3-95AD-C3986984C27E}">
      <dgm:prSet phldrT="[Text]" phldr="0"/>
      <dgm:spPr/>
      <dgm:t>
        <a:bodyPr rtlCol="0"/>
        <a:lstStyle/>
        <a:p>
          <a:pPr>
            <a:defRPr b="1"/>
          </a:pPr>
          <a:r>
            <a:rPr lang="de-DE" noProof="0"/>
            <a:t>Titel</a:t>
          </a:r>
        </a:p>
      </dgm:t>
    </dgm:pt>
    <dgm:pt modelId="{0BB155BD-DA20-44C2-8CB4-CB3D3770A527}" type="parTrans" cxnId="{97993EA3-CE7B-4009-B7CE-BFB111FBE521}">
      <dgm:prSet/>
      <dgm:spPr/>
      <dgm:t>
        <a:bodyPr rtlCol="0"/>
        <a:lstStyle/>
        <a:p>
          <a:pPr rtl="0"/>
          <a:endParaRPr lang="de-DE" noProof="0"/>
        </a:p>
      </dgm:t>
    </dgm:pt>
    <dgm:pt modelId="{6F918279-79F1-4A08-BB84-2DE055676D74}" type="sibTrans" cxnId="{97993EA3-CE7B-4009-B7CE-BFB111FBE521}">
      <dgm:prSet/>
      <dgm:spPr/>
      <dgm:t>
        <a:bodyPr rtlCol="0"/>
        <a:lstStyle/>
        <a:p>
          <a:pPr rtl="0"/>
          <a:endParaRPr lang="de-DE" noProof="0"/>
        </a:p>
      </dgm:t>
    </dgm:pt>
    <dgm:pt modelId="{4E599684-CBE7-4BF6-B041-7B59A5AE3CF2}">
      <dgm:prSet phldrT="[Text]" custT="1"/>
      <dgm:spPr/>
      <dgm:t>
        <a:bodyPr rtlCol="0"/>
        <a:lstStyle/>
        <a:p>
          <a:r>
            <a:rPr lang="de-DE" sz="1200" b="0" i="0" u="none" noProof="0"/>
            <a:t>Um eine Präsentation zu starten, wechseln Sie zur Registerkarte "Diashow", und wählen Sie "Von Beginn an"</a:t>
          </a:r>
          <a:endParaRPr lang="de-DE" sz="1200" noProof="0"/>
        </a:p>
      </dgm:t>
    </dgm:pt>
    <dgm:pt modelId="{A8AAC60B-A805-4BF6-9EA5-E87AC2902868}" type="parTrans" cxnId="{841D665D-B707-471F-BD09-964D3951145A}">
      <dgm:prSet/>
      <dgm:spPr/>
      <dgm:t>
        <a:bodyPr rtlCol="0"/>
        <a:lstStyle/>
        <a:p>
          <a:pPr rtl="0"/>
          <a:endParaRPr lang="de-DE" noProof="0"/>
        </a:p>
      </dgm:t>
    </dgm:pt>
    <dgm:pt modelId="{BF909935-A6E2-4FB3-A57D-3F1AE3109B2D}" type="sibTrans" cxnId="{841D665D-B707-471F-BD09-964D3951145A}">
      <dgm:prSet/>
      <dgm:spPr/>
      <dgm:t>
        <a:bodyPr rtlCol="0"/>
        <a:lstStyle/>
        <a:p>
          <a:pPr rtl="0"/>
          <a:endParaRPr lang="de-DE" noProof="0"/>
        </a:p>
      </dgm:t>
    </dgm:pt>
    <dgm:pt modelId="{4B3BEF5E-080D-4FEE-B522-70B46FFD0660}">
      <dgm:prSet phldrT="[Text]" phldr="0"/>
      <dgm:spPr/>
      <dgm:t>
        <a:bodyPr rtlCol="0"/>
        <a:lstStyle/>
        <a:p>
          <a:pPr>
            <a:defRPr b="1"/>
          </a:pPr>
          <a:r>
            <a:rPr lang="de-DE" noProof="0"/>
            <a:t>Titel</a:t>
          </a:r>
        </a:p>
      </dgm:t>
    </dgm:pt>
    <dgm:pt modelId="{06017295-6984-41E0-8693-8EB293EF8566}" type="parTrans" cxnId="{9A613993-1976-4C90-B719-959774EC46C8}">
      <dgm:prSet/>
      <dgm:spPr/>
      <dgm:t>
        <a:bodyPr rtlCol="0"/>
        <a:lstStyle/>
        <a:p>
          <a:pPr rtl="0"/>
          <a:endParaRPr lang="de-DE" noProof="0"/>
        </a:p>
      </dgm:t>
    </dgm:pt>
    <dgm:pt modelId="{39F905D4-BCDD-42A3-91CF-0746D3124C5E}" type="sibTrans" cxnId="{9A613993-1976-4C90-B719-959774EC46C8}">
      <dgm:prSet/>
      <dgm:spPr/>
      <dgm:t>
        <a:bodyPr rtlCol="0"/>
        <a:lstStyle/>
        <a:p>
          <a:pPr rtl="0"/>
          <a:endParaRPr lang="de-DE" noProof="0"/>
        </a:p>
      </dgm:t>
    </dgm:pt>
    <dgm:pt modelId="{DB8AF9DD-B1C3-4C20-BD21-C6C7FF671A92}">
      <dgm:prSet phldrT="[Text]" custT="1"/>
      <dgm:spPr/>
      <dgm:t>
        <a:bodyPr rtlCol="0"/>
        <a:lstStyle/>
        <a:p>
          <a:r>
            <a:rPr lang="de-DE" sz="1200" b="0" i="0" u="none" noProof="0"/>
            <a:t>Um die Referentenansicht anzuzeigen, klicken Sie in der Diashow-Ansicht in der Steuerleiste unten links auf die drei Punkte, und klicken Sie dann auf "Referentenansicht anzeigen"</a:t>
          </a:r>
          <a:endParaRPr lang="de-DE" sz="1200" noProof="0"/>
        </a:p>
      </dgm:t>
    </dgm:pt>
    <dgm:pt modelId="{DF70DEA5-E7DD-4AA9-B1CC-992432C16744}" type="parTrans" cxnId="{D6373D48-D8B0-4539-A4A4-81DB907C07C1}">
      <dgm:prSet/>
      <dgm:spPr/>
      <dgm:t>
        <a:bodyPr rtlCol="0"/>
        <a:lstStyle/>
        <a:p>
          <a:pPr rtl="0"/>
          <a:endParaRPr lang="de-DE" noProof="0"/>
        </a:p>
      </dgm:t>
    </dgm:pt>
    <dgm:pt modelId="{428A9B80-64FA-44ED-87FF-F7A0D539842F}" type="sibTrans" cxnId="{D6373D48-D8B0-4539-A4A4-81DB907C07C1}">
      <dgm:prSet/>
      <dgm:spPr/>
      <dgm:t>
        <a:bodyPr rtlCol="0"/>
        <a:lstStyle/>
        <a:p>
          <a:pPr rtl="0"/>
          <a:endParaRPr lang="de-DE" noProof="0"/>
        </a:p>
      </dgm:t>
    </dgm:pt>
    <dgm:pt modelId="{406B4493-A90D-40A8-B02D-BA06CB04BF3C}">
      <dgm:prSet phldrT="[Text]" phldr="0"/>
      <dgm:spPr/>
      <dgm:t>
        <a:bodyPr rtlCol="0"/>
        <a:lstStyle/>
        <a:p>
          <a:pPr>
            <a:defRPr b="1"/>
          </a:pPr>
          <a:r>
            <a:rPr lang="de-DE" noProof="0"/>
            <a:t>Titel</a:t>
          </a:r>
        </a:p>
      </dgm:t>
    </dgm:pt>
    <dgm:pt modelId="{2E2A0F75-F224-4A80-ACB5-1C4956E37E23}" type="parTrans" cxnId="{F712E336-0730-4454-AAED-A8EC704ECFC8}">
      <dgm:prSet/>
      <dgm:spPr/>
      <dgm:t>
        <a:bodyPr rtlCol="0"/>
        <a:lstStyle/>
        <a:p>
          <a:pPr rtl="0"/>
          <a:endParaRPr lang="de-DE" noProof="0"/>
        </a:p>
      </dgm:t>
    </dgm:pt>
    <dgm:pt modelId="{B6B5896F-38E7-450F-A826-9964A8F0DE0E}" type="sibTrans" cxnId="{F712E336-0730-4454-AAED-A8EC704ECFC8}">
      <dgm:prSet/>
      <dgm:spPr/>
      <dgm:t>
        <a:bodyPr rtlCol="0"/>
        <a:lstStyle/>
        <a:p>
          <a:pPr rtl="0"/>
          <a:endParaRPr lang="de-DE" noProof="0"/>
        </a:p>
      </dgm:t>
    </dgm:pt>
    <dgm:pt modelId="{20D34FCC-0F35-496C-B2E7-3FBCA3E29C37}">
      <dgm:prSet phldrT="[Text]" custT="1"/>
      <dgm:spPr/>
      <dgm:t>
        <a:bodyPr rtlCol="0"/>
        <a:lstStyle/>
        <a:p>
          <a:r>
            <a:rPr lang="de-DE" sz="1200" b="0" i="0" u="none" noProof="0"/>
            <a:t>Während Ihrer Präsentation sind die Sprechernotizen auf Ihrem Monitor sichtbar, für das Publikum jedoch nicht sichtbar. </a:t>
          </a:r>
          <a:endParaRPr lang="de-DE" sz="1200" noProof="0"/>
        </a:p>
      </dgm:t>
    </dgm:pt>
    <dgm:pt modelId="{CE74B72C-B89D-46FE-831F-2D7619996546}" type="parTrans" cxnId="{8F51CEF3-D7F7-4496-8E39-A74D3407581F}">
      <dgm:prSet/>
      <dgm:spPr/>
      <dgm:t>
        <a:bodyPr rtlCol="0"/>
        <a:lstStyle/>
        <a:p>
          <a:pPr rtl="0"/>
          <a:endParaRPr lang="de-DE" noProof="0"/>
        </a:p>
      </dgm:t>
    </dgm:pt>
    <dgm:pt modelId="{927D4900-D936-4E0F-AEA8-71096C4E0FED}" type="sibTrans" cxnId="{8F51CEF3-D7F7-4496-8E39-A74D3407581F}">
      <dgm:prSet/>
      <dgm:spPr/>
      <dgm:t>
        <a:bodyPr rtlCol="0"/>
        <a:lstStyle/>
        <a:p>
          <a:pPr rtl="0"/>
          <a:endParaRPr lang="de-DE" noProof="0"/>
        </a:p>
      </dgm:t>
    </dgm:pt>
    <dgm:pt modelId="{71A30621-5A5F-43B0-84EC-C33507890165}">
      <dgm:prSet phldrT="[Text]" phldr="0"/>
      <dgm:spPr/>
      <dgm:t>
        <a:bodyPr rtlCol="0"/>
        <a:lstStyle/>
        <a:p>
          <a:pPr>
            <a:defRPr b="1"/>
          </a:pPr>
          <a:r>
            <a:rPr lang="de-DE" noProof="0"/>
            <a:t>Titel</a:t>
          </a:r>
        </a:p>
      </dgm:t>
    </dgm:pt>
    <dgm:pt modelId="{F93F53F9-4EA9-4B69-AEBB-EC08A304AE3E}" type="parTrans" cxnId="{1802D984-EB76-4C48-AC3B-94BA8DFE0C3F}">
      <dgm:prSet/>
      <dgm:spPr/>
      <dgm:t>
        <a:bodyPr rtlCol="0"/>
        <a:lstStyle/>
        <a:p>
          <a:pPr rtl="0"/>
          <a:endParaRPr lang="de-DE" noProof="0"/>
        </a:p>
      </dgm:t>
    </dgm:pt>
    <dgm:pt modelId="{BC9647A5-897E-4509-8E60-0A1FA7E561EE}" type="sibTrans" cxnId="{1802D984-EB76-4C48-AC3B-94BA8DFE0C3F}">
      <dgm:prSet/>
      <dgm:spPr/>
      <dgm:t>
        <a:bodyPr rtlCol="0"/>
        <a:lstStyle/>
        <a:p>
          <a:pPr rtl="0"/>
          <a:endParaRPr lang="de-DE" noProof="0"/>
        </a:p>
      </dgm:t>
    </dgm:pt>
    <dgm:pt modelId="{09823A41-36EE-4ED8-8E4C-1FC3E9B9DA38}">
      <dgm:prSet phldrT="[Text]" phldr="0" custT="1"/>
      <dgm:spPr/>
      <dgm:t>
        <a:bodyPr rtlCol="0"/>
        <a:lstStyle/>
        <a:p>
          <a:r>
            <a:rPr lang="de-DE" sz="1200" b="0" i="0" u="none" noProof="0"/>
            <a:t>Der Notizenbereich ist ein Feld, das unter jeder Folie angezeigt wird. Tippen Sie darauf, um Notizen hinzuzufügen. </a:t>
          </a:r>
          <a:endParaRPr lang="de-DE" sz="1200" noProof="0"/>
        </a:p>
      </dgm:t>
    </dgm:pt>
    <dgm:pt modelId="{F244D039-067D-4FE3-9A79-1977435DEDCA}" type="parTrans" cxnId="{4123380D-BF06-47D5-BB37-27F94B9CD2B5}">
      <dgm:prSet/>
      <dgm:spPr/>
      <dgm:t>
        <a:bodyPr rtlCol="0"/>
        <a:lstStyle/>
        <a:p>
          <a:pPr rtl="0"/>
          <a:endParaRPr lang="de-DE" noProof="0"/>
        </a:p>
      </dgm:t>
    </dgm:pt>
    <dgm:pt modelId="{8919468E-A735-45AD-9C8C-4DD1ED80DA14}" type="sibTrans" cxnId="{4123380D-BF06-47D5-BB37-27F94B9CD2B5}">
      <dgm:prSet/>
      <dgm:spPr/>
      <dgm:t>
        <a:bodyPr rtlCol="0"/>
        <a:lstStyle/>
        <a:p>
          <a:pPr rtl="0"/>
          <a:endParaRPr lang="de-DE" noProof="0"/>
        </a:p>
      </dgm:t>
    </dgm:pt>
    <dgm:pt modelId="{4971AC50-A88E-4E33-87F8-FCEAC805564B}">
      <dgm:prSet phldrT="[Text]" phldr="0"/>
      <dgm:spPr/>
      <dgm:t>
        <a:bodyPr rtlCol="0"/>
        <a:lstStyle/>
        <a:p>
          <a:pPr>
            <a:defRPr b="1"/>
          </a:pPr>
          <a:r>
            <a:rPr lang="de-DE" noProof="0"/>
            <a:t>Titel</a:t>
          </a:r>
        </a:p>
      </dgm:t>
    </dgm:pt>
    <dgm:pt modelId="{C9196550-5E95-4357-8451-1D9A3E9B9887}" type="parTrans" cxnId="{D3F6A62A-6459-4BFC-82C1-B194A64DAEF0}">
      <dgm:prSet/>
      <dgm:spPr/>
      <dgm:t>
        <a:bodyPr rtlCol="0"/>
        <a:lstStyle/>
        <a:p>
          <a:pPr rtl="0"/>
          <a:endParaRPr lang="de-DE" noProof="0"/>
        </a:p>
      </dgm:t>
    </dgm:pt>
    <dgm:pt modelId="{5851B56B-AA5B-4350-B325-A26109F66599}" type="sibTrans" cxnId="{D3F6A62A-6459-4BFC-82C1-B194A64DAEF0}">
      <dgm:prSet/>
      <dgm:spPr/>
      <dgm:t>
        <a:bodyPr rtlCol="0"/>
        <a:lstStyle/>
        <a:p>
          <a:pPr rtl="0"/>
          <a:endParaRPr lang="de-DE" noProof="0"/>
        </a:p>
      </dgm:t>
    </dgm:pt>
    <dgm:pt modelId="{B70A8EE9-B04A-475F-A55E-C7EC9716492A}">
      <dgm:prSet custT="1"/>
      <dgm:spPr/>
      <dgm:t>
        <a:bodyPr rtlCol="0"/>
        <a:lstStyle/>
        <a:p>
          <a:r>
            <a:rPr lang="de-DE" sz="1200" b="0" i="0" u="none" noProof="0"/>
            <a:t>Wenn der Notizenbereich nicht angezeigt wird oder vollständig minimiert ist, klicken Sie in der Taskleiste unten im PowerPoint-Fenster auf „Notizen“. </a:t>
          </a:r>
          <a:endParaRPr lang="de-DE" sz="1200" noProof="0"/>
        </a:p>
      </dgm:t>
    </dgm:pt>
    <dgm:pt modelId="{827B8979-53B0-4D04-AFD4-E95ECE158F29}" type="parTrans" cxnId="{974143E5-F97B-46EC-BF8B-1BE68E1266DC}">
      <dgm:prSet/>
      <dgm:spPr/>
      <dgm:t>
        <a:bodyPr rtlCol="0"/>
        <a:lstStyle/>
        <a:p>
          <a:pPr rtl="0"/>
          <a:endParaRPr lang="de-DE" noProof="0"/>
        </a:p>
      </dgm:t>
    </dgm:pt>
    <dgm:pt modelId="{EF80220B-B1BA-4812-A85D-99163E525C87}" type="sibTrans" cxnId="{974143E5-F97B-46EC-BF8B-1BE68E1266DC}">
      <dgm:prSet/>
      <dgm:spPr/>
      <dgm:t>
        <a:bodyPr rtlCol="0"/>
        <a:lstStyle/>
        <a:p>
          <a:pPr rtl="0"/>
          <a:endParaRPr lang="de-DE" noProof="0"/>
        </a:p>
      </dgm:t>
    </dgm:pt>
    <dgm:pt modelId="{946482D0-57C8-4741-A32B-4DD46E2B5FDF}" type="pres">
      <dgm:prSet presAssocID="{E604873E-34D9-4011-B823-45C4AD2A9FC6}" presName="root" presStyleCnt="0">
        <dgm:presLayoutVars>
          <dgm:chMax/>
          <dgm:chPref/>
          <dgm:animLvl val="lvl"/>
        </dgm:presLayoutVars>
      </dgm:prSet>
      <dgm:spPr/>
    </dgm:pt>
    <dgm:pt modelId="{7DA21FED-4FAA-4377-B7B3-3EA110E351C1}" type="pres">
      <dgm:prSet presAssocID="{E604873E-34D9-4011-B823-45C4AD2A9FC6}" presName="divider" presStyleLbl="node1" presStyleIdx="0" presStyleCnt="1"/>
      <dgm:spPr/>
    </dgm:pt>
    <dgm:pt modelId="{CF74469F-AF76-4BC7-917A-5E220F45C10A}" type="pres">
      <dgm:prSet presAssocID="{E604873E-34D9-4011-B823-45C4AD2A9FC6}" presName="nodes" presStyleCnt="0">
        <dgm:presLayoutVars>
          <dgm:chMax/>
          <dgm:chPref/>
          <dgm:animLvl val="lvl"/>
        </dgm:presLayoutVars>
      </dgm:prSet>
      <dgm:spPr/>
    </dgm:pt>
    <dgm:pt modelId="{AC66B3EF-E599-4A80-97C0-39A55CC2DFEE}" type="pres">
      <dgm:prSet presAssocID="{D0C06EB0-D7EF-45E3-95AD-C3986984C27E}" presName="composite" presStyleCnt="0"/>
      <dgm:spPr/>
    </dgm:pt>
    <dgm:pt modelId="{EFDBFC59-02BF-40FE-BF65-EB3DC6DFAEF9}" type="pres">
      <dgm:prSet presAssocID="{D0C06EB0-D7EF-45E3-95AD-C3986984C27E}" presName="L1TextContainer" presStyleLbl="revTx" presStyleIdx="0" presStyleCnt="5">
        <dgm:presLayoutVars>
          <dgm:chMax val="1"/>
          <dgm:chPref val="1"/>
          <dgm:bulletEnabled val="1"/>
        </dgm:presLayoutVars>
      </dgm:prSet>
      <dgm:spPr/>
    </dgm:pt>
    <dgm:pt modelId="{2FF7E0F8-FE9D-48DC-A9F7-C51E9E590504}" type="pres">
      <dgm:prSet presAssocID="{D0C06EB0-D7EF-45E3-95AD-C3986984C27E}" presName="L2TextContainerWrapper" presStyleCnt="0">
        <dgm:presLayoutVars>
          <dgm:chMax val="0"/>
          <dgm:chPref val="0"/>
          <dgm:bulletEnabled val="1"/>
        </dgm:presLayoutVars>
      </dgm:prSet>
      <dgm:spPr/>
    </dgm:pt>
    <dgm:pt modelId="{51D053AE-6D0B-45EC-B6B7-232DD3DC93CE}" type="pres">
      <dgm:prSet presAssocID="{D0C06EB0-D7EF-45E3-95AD-C3986984C27E}" presName="L2TextContainer" presStyleLbl="bgAccFollowNode1" presStyleIdx="0" presStyleCnt="5"/>
      <dgm:spPr/>
    </dgm:pt>
    <dgm:pt modelId="{00676CA4-1A94-4492-8D1D-517357BF9B4A}" type="pres">
      <dgm:prSet presAssocID="{D0C06EB0-D7EF-45E3-95AD-C3986984C27E}" presName="FlexibleEmptyPlaceHolder" presStyleCnt="0"/>
      <dgm:spPr/>
    </dgm:pt>
    <dgm:pt modelId="{BB8C52DF-9B0B-4B37-90BF-73A31708918F}" type="pres">
      <dgm:prSet presAssocID="{D0C06EB0-D7EF-45E3-95AD-C3986984C27E}" presName="ConnectLine" presStyleLbl="alignNode1" presStyleIdx="0" presStyleCnt="5"/>
      <dgm:spPr>
        <a:solidFill>
          <a:schemeClr val="accent5">
            <a:hueOff val="0"/>
            <a:satOff val="0"/>
            <a:lumOff val="0"/>
            <a:alphaOff val="0"/>
          </a:schemeClr>
        </a:solidFill>
        <a:ln w="6350" cap="flat" cmpd="sng" algn="ctr">
          <a:solidFill>
            <a:schemeClr val="accent5">
              <a:hueOff val="0"/>
              <a:satOff val="0"/>
              <a:lumOff val="0"/>
              <a:alphaOff val="0"/>
            </a:schemeClr>
          </a:solidFill>
          <a:prstDash val="dash"/>
          <a:miter lim="800000"/>
        </a:ln>
        <a:effectLst/>
      </dgm:spPr>
    </dgm:pt>
    <dgm:pt modelId="{6BBE653E-9532-4D02-96F9-1B06E939C38A}" type="pres">
      <dgm:prSet presAssocID="{D0C06EB0-D7EF-45E3-95AD-C3986984C27E}" presName="ConnectorPoint" presStyleLbl="fgAcc1" presStyleIdx="0" presStyleCnt="5"/>
      <dgm:spPr>
        <a:solidFill>
          <a:schemeClr val="lt1">
            <a:alpha val="90000"/>
            <a:hueOff val="0"/>
            <a:satOff val="0"/>
            <a:lumOff val="0"/>
            <a:alphaOff val="0"/>
          </a:schemeClr>
        </a:solidFill>
        <a:ln w="12700" cap="flat" cmpd="sng" algn="ctr">
          <a:noFill/>
          <a:prstDash val="solid"/>
          <a:miter lim="800000"/>
        </a:ln>
        <a:effectLst/>
      </dgm:spPr>
    </dgm:pt>
    <dgm:pt modelId="{1B6D2BD8-88DF-40D6-BEA1-10F798EE4262}" type="pres">
      <dgm:prSet presAssocID="{D0C06EB0-D7EF-45E3-95AD-C3986984C27E}" presName="EmptyPlaceHolder" presStyleCnt="0"/>
      <dgm:spPr/>
    </dgm:pt>
    <dgm:pt modelId="{5956731E-9916-4562-8DDA-D7ADD85E2051}" type="pres">
      <dgm:prSet presAssocID="{6F918279-79F1-4A08-BB84-2DE055676D74}" presName="spaceBetweenRectangles" presStyleCnt="0"/>
      <dgm:spPr/>
    </dgm:pt>
    <dgm:pt modelId="{04231967-DB1F-4D16-9F6B-2E21C335708A}" type="pres">
      <dgm:prSet presAssocID="{4B3BEF5E-080D-4FEE-B522-70B46FFD0660}" presName="composite" presStyleCnt="0"/>
      <dgm:spPr/>
    </dgm:pt>
    <dgm:pt modelId="{FE364993-4729-42D2-83D7-6B3D38759742}" type="pres">
      <dgm:prSet presAssocID="{4B3BEF5E-080D-4FEE-B522-70B46FFD0660}" presName="L1TextContainer" presStyleLbl="revTx" presStyleIdx="1" presStyleCnt="5">
        <dgm:presLayoutVars>
          <dgm:chMax val="1"/>
          <dgm:chPref val="1"/>
          <dgm:bulletEnabled val="1"/>
        </dgm:presLayoutVars>
      </dgm:prSet>
      <dgm:spPr/>
    </dgm:pt>
    <dgm:pt modelId="{04CD1A2F-2B07-4CB9-8241-8D737E6FB631}" type="pres">
      <dgm:prSet presAssocID="{4B3BEF5E-080D-4FEE-B522-70B46FFD0660}" presName="L2TextContainerWrapper" presStyleCnt="0">
        <dgm:presLayoutVars>
          <dgm:chMax val="0"/>
          <dgm:chPref val="0"/>
          <dgm:bulletEnabled val="1"/>
        </dgm:presLayoutVars>
      </dgm:prSet>
      <dgm:spPr/>
    </dgm:pt>
    <dgm:pt modelId="{B7302033-0B12-4346-A1B6-71254C7878A1}" type="pres">
      <dgm:prSet presAssocID="{4B3BEF5E-080D-4FEE-B522-70B46FFD0660}" presName="L2TextContainer" presStyleLbl="bgAccFollowNode1" presStyleIdx="1" presStyleCnt="5"/>
      <dgm:spPr/>
    </dgm:pt>
    <dgm:pt modelId="{C5358729-3B03-495B-94A3-5F5249E842E0}" type="pres">
      <dgm:prSet presAssocID="{4B3BEF5E-080D-4FEE-B522-70B46FFD0660}" presName="FlexibleEmptyPlaceHolder" presStyleCnt="0"/>
      <dgm:spPr/>
    </dgm:pt>
    <dgm:pt modelId="{B2224206-F3CB-4E21-97EA-5773CB839B85}" type="pres">
      <dgm:prSet presAssocID="{4B3BEF5E-080D-4FEE-B522-70B46FFD0660}" presName="ConnectLine" presStyleLbl="alignNode1" presStyleIdx="1" presStyleCnt="5"/>
      <dgm:spPr>
        <a:solidFill>
          <a:schemeClr val="accent5">
            <a:hueOff val="0"/>
            <a:satOff val="0"/>
            <a:lumOff val="0"/>
            <a:alphaOff val="0"/>
          </a:schemeClr>
        </a:solidFill>
        <a:ln w="6350" cap="flat" cmpd="sng" algn="ctr">
          <a:solidFill>
            <a:schemeClr val="accent5">
              <a:hueOff val="0"/>
              <a:satOff val="0"/>
              <a:lumOff val="0"/>
              <a:alphaOff val="0"/>
            </a:schemeClr>
          </a:solidFill>
          <a:prstDash val="dash"/>
          <a:miter lim="800000"/>
        </a:ln>
        <a:effectLst/>
      </dgm:spPr>
    </dgm:pt>
    <dgm:pt modelId="{A7C06CD8-CDE5-46F1-ACEA-C23758C691D1}" type="pres">
      <dgm:prSet presAssocID="{4B3BEF5E-080D-4FEE-B522-70B46FFD0660}" presName="ConnectorPoint" presStyleLbl="fgAcc1" presStyleIdx="1" presStyleCnt="5"/>
      <dgm:spPr>
        <a:solidFill>
          <a:schemeClr val="lt1">
            <a:alpha val="90000"/>
            <a:hueOff val="0"/>
            <a:satOff val="0"/>
            <a:lumOff val="0"/>
            <a:alphaOff val="0"/>
          </a:schemeClr>
        </a:solidFill>
        <a:ln w="12700" cap="flat" cmpd="sng" algn="ctr">
          <a:noFill/>
          <a:prstDash val="solid"/>
          <a:miter lim="800000"/>
        </a:ln>
        <a:effectLst/>
      </dgm:spPr>
    </dgm:pt>
    <dgm:pt modelId="{EABB7C70-258A-479F-8FDF-BC0E25F5FFB6}" type="pres">
      <dgm:prSet presAssocID="{4B3BEF5E-080D-4FEE-B522-70B46FFD0660}" presName="EmptyPlaceHolder" presStyleCnt="0"/>
      <dgm:spPr/>
    </dgm:pt>
    <dgm:pt modelId="{C091596B-0356-4F33-882C-806CEF379009}" type="pres">
      <dgm:prSet presAssocID="{39F905D4-BCDD-42A3-91CF-0746D3124C5E}" presName="spaceBetweenRectangles" presStyleCnt="0"/>
      <dgm:spPr/>
    </dgm:pt>
    <dgm:pt modelId="{63696323-80CB-47C0-ACF9-67144CBA34A7}" type="pres">
      <dgm:prSet presAssocID="{406B4493-A90D-40A8-B02D-BA06CB04BF3C}" presName="composite" presStyleCnt="0"/>
      <dgm:spPr/>
    </dgm:pt>
    <dgm:pt modelId="{B9550660-6D3C-42FC-BF51-9CB8F1D0FDF7}" type="pres">
      <dgm:prSet presAssocID="{406B4493-A90D-40A8-B02D-BA06CB04BF3C}" presName="L1TextContainer" presStyleLbl="revTx" presStyleIdx="2" presStyleCnt="5">
        <dgm:presLayoutVars>
          <dgm:chMax val="1"/>
          <dgm:chPref val="1"/>
          <dgm:bulletEnabled val="1"/>
        </dgm:presLayoutVars>
      </dgm:prSet>
      <dgm:spPr/>
    </dgm:pt>
    <dgm:pt modelId="{5A75990E-73C4-4AE0-813D-CAE0D2ACEAD6}" type="pres">
      <dgm:prSet presAssocID="{406B4493-A90D-40A8-B02D-BA06CB04BF3C}" presName="L2TextContainerWrapper" presStyleCnt="0">
        <dgm:presLayoutVars>
          <dgm:chMax val="0"/>
          <dgm:chPref val="0"/>
          <dgm:bulletEnabled val="1"/>
        </dgm:presLayoutVars>
      </dgm:prSet>
      <dgm:spPr/>
    </dgm:pt>
    <dgm:pt modelId="{B8B7AB3C-D550-41C7-8B5E-C44FA2A93332}" type="pres">
      <dgm:prSet presAssocID="{406B4493-A90D-40A8-B02D-BA06CB04BF3C}" presName="L2TextContainer" presStyleLbl="bgAccFollowNode1" presStyleIdx="2" presStyleCnt="5"/>
      <dgm:spPr/>
    </dgm:pt>
    <dgm:pt modelId="{6ADE843F-6C7F-460B-83C5-B6A7ED958F3E}" type="pres">
      <dgm:prSet presAssocID="{406B4493-A90D-40A8-B02D-BA06CB04BF3C}" presName="FlexibleEmptyPlaceHolder" presStyleCnt="0"/>
      <dgm:spPr/>
    </dgm:pt>
    <dgm:pt modelId="{63753348-7568-4BA7-B709-41733E977814}" type="pres">
      <dgm:prSet presAssocID="{406B4493-A90D-40A8-B02D-BA06CB04BF3C}" presName="ConnectLine" presStyleLbl="alignNode1" presStyleIdx="2" presStyleCnt="5"/>
      <dgm:spPr>
        <a:solidFill>
          <a:schemeClr val="accent5">
            <a:hueOff val="0"/>
            <a:satOff val="0"/>
            <a:lumOff val="0"/>
            <a:alphaOff val="0"/>
          </a:schemeClr>
        </a:solidFill>
        <a:ln w="6350" cap="flat" cmpd="sng" algn="ctr">
          <a:solidFill>
            <a:schemeClr val="accent5">
              <a:hueOff val="0"/>
              <a:satOff val="0"/>
              <a:lumOff val="0"/>
              <a:alphaOff val="0"/>
            </a:schemeClr>
          </a:solidFill>
          <a:prstDash val="dash"/>
          <a:miter lim="800000"/>
        </a:ln>
        <a:effectLst/>
      </dgm:spPr>
    </dgm:pt>
    <dgm:pt modelId="{45A8FE38-D938-48B8-A0B1-BCB55F4F95D1}" type="pres">
      <dgm:prSet presAssocID="{406B4493-A90D-40A8-B02D-BA06CB04BF3C}" presName="ConnectorPoint" presStyleLbl="fgAcc1" presStyleIdx="2" presStyleCnt="5"/>
      <dgm:spPr>
        <a:solidFill>
          <a:schemeClr val="lt1">
            <a:alpha val="90000"/>
            <a:hueOff val="0"/>
            <a:satOff val="0"/>
            <a:lumOff val="0"/>
            <a:alphaOff val="0"/>
          </a:schemeClr>
        </a:solidFill>
        <a:ln w="12700" cap="flat" cmpd="sng" algn="ctr">
          <a:noFill/>
          <a:prstDash val="solid"/>
          <a:miter lim="800000"/>
        </a:ln>
        <a:effectLst/>
      </dgm:spPr>
    </dgm:pt>
    <dgm:pt modelId="{56FC43F2-8041-4526-8C03-4EA9E3B2B7A2}" type="pres">
      <dgm:prSet presAssocID="{406B4493-A90D-40A8-B02D-BA06CB04BF3C}" presName="EmptyPlaceHolder" presStyleCnt="0"/>
      <dgm:spPr/>
    </dgm:pt>
    <dgm:pt modelId="{6BBDED08-CC1B-47EC-B8B7-342CD5ECD1B1}" type="pres">
      <dgm:prSet presAssocID="{B6B5896F-38E7-450F-A826-9964A8F0DE0E}" presName="spaceBetweenRectangles" presStyleCnt="0"/>
      <dgm:spPr/>
    </dgm:pt>
    <dgm:pt modelId="{C5EDFD80-7F9C-4CA1-960A-2F1E78CBE61F}" type="pres">
      <dgm:prSet presAssocID="{71A30621-5A5F-43B0-84EC-C33507890165}" presName="composite" presStyleCnt="0"/>
      <dgm:spPr/>
    </dgm:pt>
    <dgm:pt modelId="{9470E493-F143-4E3F-9C72-079CD68D8508}" type="pres">
      <dgm:prSet presAssocID="{71A30621-5A5F-43B0-84EC-C33507890165}" presName="L1TextContainer" presStyleLbl="revTx" presStyleIdx="3" presStyleCnt="5">
        <dgm:presLayoutVars>
          <dgm:chMax val="1"/>
          <dgm:chPref val="1"/>
          <dgm:bulletEnabled val="1"/>
        </dgm:presLayoutVars>
      </dgm:prSet>
      <dgm:spPr/>
    </dgm:pt>
    <dgm:pt modelId="{EC594383-BF6B-43C0-9DAE-B638C9E0CF0C}" type="pres">
      <dgm:prSet presAssocID="{71A30621-5A5F-43B0-84EC-C33507890165}" presName="L2TextContainerWrapper" presStyleCnt="0">
        <dgm:presLayoutVars>
          <dgm:chMax val="0"/>
          <dgm:chPref val="0"/>
          <dgm:bulletEnabled val="1"/>
        </dgm:presLayoutVars>
      </dgm:prSet>
      <dgm:spPr/>
    </dgm:pt>
    <dgm:pt modelId="{8D1BF80C-A8A9-47CA-91A2-0AB4474AD99B}" type="pres">
      <dgm:prSet presAssocID="{71A30621-5A5F-43B0-84EC-C33507890165}" presName="L2TextContainer" presStyleLbl="bgAccFollowNode1" presStyleIdx="3" presStyleCnt="5"/>
      <dgm:spPr/>
    </dgm:pt>
    <dgm:pt modelId="{97DBDCB4-952F-40B3-A430-666677667C22}" type="pres">
      <dgm:prSet presAssocID="{71A30621-5A5F-43B0-84EC-C33507890165}" presName="FlexibleEmptyPlaceHolder" presStyleCnt="0"/>
      <dgm:spPr/>
    </dgm:pt>
    <dgm:pt modelId="{94D4FE5F-6741-4531-8CE9-369B485A8D56}" type="pres">
      <dgm:prSet presAssocID="{71A30621-5A5F-43B0-84EC-C33507890165}" presName="ConnectLine" presStyleLbl="alignNode1" presStyleIdx="3" presStyleCnt="5"/>
      <dgm:spPr>
        <a:solidFill>
          <a:schemeClr val="accent5">
            <a:hueOff val="0"/>
            <a:satOff val="0"/>
            <a:lumOff val="0"/>
            <a:alphaOff val="0"/>
          </a:schemeClr>
        </a:solidFill>
        <a:ln w="6350" cap="flat" cmpd="sng" algn="ctr">
          <a:solidFill>
            <a:schemeClr val="accent5">
              <a:hueOff val="0"/>
              <a:satOff val="0"/>
              <a:lumOff val="0"/>
              <a:alphaOff val="0"/>
            </a:schemeClr>
          </a:solidFill>
          <a:prstDash val="dash"/>
          <a:miter lim="800000"/>
        </a:ln>
        <a:effectLst/>
      </dgm:spPr>
    </dgm:pt>
    <dgm:pt modelId="{63D21AB8-D4FB-495A-9395-44866CAB659D}" type="pres">
      <dgm:prSet presAssocID="{71A30621-5A5F-43B0-84EC-C33507890165}" presName="ConnectorPoint" presStyleLbl="fgAcc1" presStyleIdx="3" presStyleCnt="5"/>
      <dgm:spPr>
        <a:solidFill>
          <a:schemeClr val="lt1">
            <a:alpha val="90000"/>
            <a:hueOff val="0"/>
            <a:satOff val="0"/>
            <a:lumOff val="0"/>
            <a:alphaOff val="0"/>
          </a:schemeClr>
        </a:solidFill>
        <a:ln w="12700" cap="flat" cmpd="sng" algn="ctr">
          <a:noFill/>
          <a:prstDash val="solid"/>
          <a:miter lim="800000"/>
        </a:ln>
        <a:effectLst/>
      </dgm:spPr>
    </dgm:pt>
    <dgm:pt modelId="{74EF01C5-A553-4748-805A-B61530B9026C}" type="pres">
      <dgm:prSet presAssocID="{71A30621-5A5F-43B0-84EC-C33507890165}" presName="EmptyPlaceHolder" presStyleCnt="0"/>
      <dgm:spPr/>
    </dgm:pt>
    <dgm:pt modelId="{005687F5-5CBE-45BF-8821-3872C20ADA01}" type="pres">
      <dgm:prSet presAssocID="{BC9647A5-897E-4509-8E60-0A1FA7E561EE}" presName="spaceBetweenRectangles" presStyleCnt="0"/>
      <dgm:spPr/>
    </dgm:pt>
    <dgm:pt modelId="{EA635431-B726-4305-9203-BCC640041737}" type="pres">
      <dgm:prSet presAssocID="{4971AC50-A88E-4E33-87F8-FCEAC805564B}" presName="composite" presStyleCnt="0"/>
      <dgm:spPr/>
    </dgm:pt>
    <dgm:pt modelId="{034922C6-DA82-4497-AE90-546889113785}" type="pres">
      <dgm:prSet presAssocID="{4971AC50-A88E-4E33-87F8-FCEAC805564B}" presName="L1TextContainer" presStyleLbl="revTx" presStyleIdx="4" presStyleCnt="5">
        <dgm:presLayoutVars>
          <dgm:chMax val="1"/>
          <dgm:chPref val="1"/>
          <dgm:bulletEnabled val="1"/>
        </dgm:presLayoutVars>
      </dgm:prSet>
      <dgm:spPr/>
    </dgm:pt>
    <dgm:pt modelId="{08942C42-AF53-413C-9241-E423579760FE}" type="pres">
      <dgm:prSet presAssocID="{4971AC50-A88E-4E33-87F8-FCEAC805564B}" presName="L2TextContainerWrapper" presStyleCnt="0">
        <dgm:presLayoutVars>
          <dgm:chMax val="0"/>
          <dgm:chPref val="0"/>
          <dgm:bulletEnabled val="1"/>
        </dgm:presLayoutVars>
      </dgm:prSet>
      <dgm:spPr/>
    </dgm:pt>
    <dgm:pt modelId="{58137972-1EDF-47EB-B0B4-EA303BEDA317}" type="pres">
      <dgm:prSet presAssocID="{4971AC50-A88E-4E33-87F8-FCEAC805564B}" presName="L2TextContainer" presStyleLbl="bgAccFollowNode1" presStyleIdx="4" presStyleCnt="5"/>
      <dgm:spPr/>
    </dgm:pt>
    <dgm:pt modelId="{160AB6FD-15E3-4311-9116-9F6FD8EA6C13}" type="pres">
      <dgm:prSet presAssocID="{4971AC50-A88E-4E33-87F8-FCEAC805564B}" presName="FlexibleEmptyPlaceHolder" presStyleCnt="0"/>
      <dgm:spPr/>
    </dgm:pt>
    <dgm:pt modelId="{48EE1D12-D21E-4F64-B13C-BBB8F8A123DC}" type="pres">
      <dgm:prSet presAssocID="{4971AC50-A88E-4E33-87F8-FCEAC805564B}" presName="ConnectLine" presStyleLbl="alignNode1" presStyleIdx="4" presStyleCnt="5"/>
      <dgm:spPr>
        <a:solidFill>
          <a:schemeClr val="accent5">
            <a:hueOff val="0"/>
            <a:satOff val="0"/>
            <a:lumOff val="0"/>
            <a:alphaOff val="0"/>
          </a:schemeClr>
        </a:solidFill>
        <a:ln w="6350" cap="flat" cmpd="sng" algn="ctr">
          <a:solidFill>
            <a:schemeClr val="accent5">
              <a:hueOff val="0"/>
              <a:satOff val="0"/>
              <a:lumOff val="0"/>
              <a:alphaOff val="0"/>
            </a:schemeClr>
          </a:solidFill>
          <a:prstDash val="dash"/>
          <a:miter lim="800000"/>
        </a:ln>
        <a:effectLst/>
      </dgm:spPr>
    </dgm:pt>
    <dgm:pt modelId="{E33CB64E-A294-441F-A30C-AA1711D6A9DE}" type="pres">
      <dgm:prSet presAssocID="{4971AC50-A88E-4E33-87F8-FCEAC805564B}" presName="ConnectorPoint" presStyleLbl="fgAcc1" presStyleIdx="4" presStyleCnt="5"/>
      <dgm:spPr>
        <a:solidFill>
          <a:schemeClr val="lt1">
            <a:alpha val="90000"/>
            <a:hueOff val="0"/>
            <a:satOff val="0"/>
            <a:lumOff val="0"/>
            <a:alphaOff val="0"/>
          </a:schemeClr>
        </a:solidFill>
        <a:ln w="12700" cap="flat" cmpd="sng" algn="ctr">
          <a:noFill/>
          <a:prstDash val="solid"/>
          <a:miter lim="800000"/>
        </a:ln>
        <a:effectLst/>
      </dgm:spPr>
    </dgm:pt>
    <dgm:pt modelId="{34601CEF-A83A-4989-8F7C-87FCA4247744}" type="pres">
      <dgm:prSet presAssocID="{4971AC50-A88E-4E33-87F8-FCEAC805564B}" presName="EmptyPlaceHolder" presStyleCnt="0"/>
      <dgm:spPr/>
    </dgm:pt>
  </dgm:ptLst>
  <dgm:cxnLst>
    <dgm:cxn modelId="{4123380D-BF06-47D5-BB37-27F94B9CD2B5}" srcId="{71A30621-5A5F-43B0-84EC-C33507890165}" destId="{09823A41-36EE-4ED8-8E4C-1FC3E9B9DA38}" srcOrd="0" destOrd="0" parTransId="{F244D039-067D-4FE3-9A79-1977435DEDCA}" sibTransId="{8919468E-A735-45AD-9C8C-4DD1ED80DA14}"/>
    <dgm:cxn modelId="{DB397B1E-90F8-4276-B882-64857FAFD7F0}" type="presOf" srcId="{B70A8EE9-B04A-475F-A55E-C7EC9716492A}" destId="{58137972-1EDF-47EB-B0B4-EA303BEDA317}" srcOrd="0" destOrd="0" presId="urn:microsoft.com/office/officeart/2017/3/layout/HorizontalPathTimeline#2"/>
    <dgm:cxn modelId="{D3F6A62A-6459-4BFC-82C1-B194A64DAEF0}" srcId="{E604873E-34D9-4011-B823-45C4AD2A9FC6}" destId="{4971AC50-A88E-4E33-87F8-FCEAC805564B}" srcOrd="4" destOrd="0" parTransId="{C9196550-5E95-4357-8451-1D9A3E9B9887}" sibTransId="{5851B56B-AA5B-4350-B325-A26109F66599}"/>
    <dgm:cxn modelId="{F712E336-0730-4454-AAED-A8EC704ECFC8}" srcId="{E604873E-34D9-4011-B823-45C4AD2A9FC6}" destId="{406B4493-A90D-40A8-B02D-BA06CB04BF3C}" srcOrd="2" destOrd="0" parTransId="{2E2A0F75-F224-4A80-ACB5-1C4956E37E23}" sibTransId="{B6B5896F-38E7-450F-A826-9964A8F0DE0E}"/>
    <dgm:cxn modelId="{841D665D-B707-471F-BD09-964D3951145A}" srcId="{D0C06EB0-D7EF-45E3-95AD-C3986984C27E}" destId="{4E599684-CBE7-4BF6-B041-7B59A5AE3CF2}" srcOrd="0" destOrd="0" parTransId="{A8AAC60B-A805-4BF6-9EA5-E87AC2902868}" sibTransId="{BF909935-A6E2-4FB3-A57D-3F1AE3109B2D}"/>
    <dgm:cxn modelId="{D6373D48-D8B0-4539-A4A4-81DB907C07C1}" srcId="{4B3BEF5E-080D-4FEE-B522-70B46FFD0660}" destId="{DB8AF9DD-B1C3-4C20-BD21-C6C7FF671A92}" srcOrd="0" destOrd="0" parTransId="{DF70DEA5-E7DD-4AA9-B1CC-992432C16744}" sibTransId="{428A9B80-64FA-44ED-87FF-F7A0D539842F}"/>
    <dgm:cxn modelId="{80E6D270-7399-41F4-80CB-167ECCEE42FF}" type="presOf" srcId="{71A30621-5A5F-43B0-84EC-C33507890165}" destId="{9470E493-F143-4E3F-9C72-079CD68D8508}" srcOrd="0" destOrd="0" presId="urn:microsoft.com/office/officeart/2017/3/layout/HorizontalPathTimeline#2"/>
    <dgm:cxn modelId="{BDBC7F71-F24D-4503-AA89-602C8D60704E}" type="presOf" srcId="{4B3BEF5E-080D-4FEE-B522-70B46FFD0660}" destId="{FE364993-4729-42D2-83D7-6B3D38759742}" srcOrd="0" destOrd="0" presId="urn:microsoft.com/office/officeart/2017/3/layout/HorizontalPathTimeline#2"/>
    <dgm:cxn modelId="{78DA8D76-2CD0-4998-8E3F-5A682F7B64EA}" type="presOf" srcId="{20D34FCC-0F35-496C-B2E7-3FBCA3E29C37}" destId="{B8B7AB3C-D550-41C7-8B5E-C44FA2A93332}" srcOrd="0" destOrd="0" presId="urn:microsoft.com/office/officeart/2017/3/layout/HorizontalPathTimeline#2"/>
    <dgm:cxn modelId="{A7E07A7E-A6EC-41A9-81EC-41D6A71D172C}" type="presOf" srcId="{406B4493-A90D-40A8-B02D-BA06CB04BF3C}" destId="{B9550660-6D3C-42FC-BF51-9CB8F1D0FDF7}" srcOrd="0" destOrd="0" presId="urn:microsoft.com/office/officeart/2017/3/layout/HorizontalPathTimeline#2"/>
    <dgm:cxn modelId="{1802D984-EB76-4C48-AC3B-94BA8DFE0C3F}" srcId="{E604873E-34D9-4011-B823-45C4AD2A9FC6}" destId="{71A30621-5A5F-43B0-84EC-C33507890165}" srcOrd="3" destOrd="0" parTransId="{F93F53F9-4EA9-4B69-AEBB-EC08A304AE3E}" sibTransId="{BC9647A5-897E-4509-8E60-0A1FA7E561EE}"/>
    <dgm:cxn modelId="{9A613993-1976-4C90-B719-959774EC46C8}" srcId="{E604873E-34D9-4011-B823-45C4AD2A9FC6}" destId="{4B3BEF5E-080D-4FEE-B522-70B46FFD0660}" srcOrd="1" destOrd="0" parTransId="{06017295-6984-41E0-8693-8EB293EF8566}" sibTransId="{39F905D4-BCDD-42A3-91CF-0746D3124C5E}"/>
    <dgm:cxn modelId="{9B375F99-2C4F-4216-8176-CC11296464CB}" type="presOf" srcId="{DB8AF9DD-B1C3-4C20-BD21-C6C7FF671A92}" destId="{B7302033-0B12-4346-A1B6-71254C7878A1}" srcOrd="0" destOrd="0" presId="urn:microsoft.com/office/officeart/2017/3/layout/HorizontalPathTimeline#2"/>
    <dgm:cxn modelId="{CCAB9D9B-26C7-4354-85C0-192C400F5A83}" type="presOf" srcId="{4971AC50-A88E-4E33-87F8-FCEAC805564B}" destId="{034922C6-DA82-4497-AE90-546889113785}" srcOrd="0" destOrd="0" presId="urn:microsoft.com/office/officeart/2017/3/layout/HorizontalPathTimeline#2"/>
    <dgm:cxn modelId="{97993EA3-CE7B-4009-B7CE-BFB111FBE521}" srcId="{E604873E-34D9-4011-B823-45C4AD2A9FC6}" destId="{D0C06EB0-D7EF-45E3-95AD-C3986984C27E}" srcOrd="0" destOrd="0" parTransId="{0BB155BD-DA20-44C2-8CB4-CB3D3770A527}" sibTransId="{6F918279-79F1-4A08-BB84-2DE055676D74}"/>
    <dgm:cxn modelId="{8F681AB5-C217-4FFE-995C-9EC3C043A169}" type="presOf" srcId="{D0C06EB0-D7EF-45E3-95AD-C3986984C27E}" destId="{EFDBFC59-02BF-40FE-BF65-EB3DC6DFAEF9}" srcOrd="0" destOrd="0" presId="urn:microsoft.com/office/officeart/2017/3/layout/HorizontalPathTimeline#2"/>
    <dgm:cxn modelId="{B9C7B8C7-8839-4227-942C-7615895F9D98}" type="presOf" srcId="{E604873E-34D9-4011-B823-45C4AD2A9FC6}" destId="{946482D0-57C8-4741-A32B-4DD46E2B5FDF}" srcOrd="0" destOrd="0" presId="urn:microsoft.com/office/officeart/2017/3/layout/HorizontalPathTimeline#2"/>
    <dgm:cxn modelId="{48DC34D8-AB4A-4295-9569-B9254F563FD5}" type="presOf" srcId="{09823A41-36EE-4ED8-8E4C-1FC3E9B9DA38}" destId="{8D1BF80C-A8A9-47CA-91A2-0AB4474AD99B}" srcOrd="0" destOrd="0" presId="urn:microsoft.com/office/officeart/2017/3/layout/HorizontalPathTimeline#2"/>
    <dgm:cxn modelId="{974143E5-F97B-46EC-BF8B-1BE68E1266DC}" srcId="{4971AC50-A88E-4E33-87F8-FCEAC805564B}" destId="{B70A8EE9-B04A-475F-A55E-C7EC9716492A}" srcOrd="0" destOrd="0" parTransId="{827B8979-53B0-4D04-AFD4-E95ECE158F29}" sibTransId="{EF80220B-B1BA-4812-A85D-99163E525C87}"/>
    <dgm:cxn modelId="{8046D3F2-EFB3-427E-800C-2F3DBE96A13A}" type="presOf" srcId="{4E599684-CBE7-4BF6-B041-7B59A5AE3CF2}" destId="{51D053AE-6D0B-45EC-B6B7-232DD3DC93CE}" srcOrd="0" destOrd="0" presId="urn:microsoft.com/office/officeart/2017/3/layout/HorizontalPathTimeline#2"/>
    <dgm:cxn modelId="{8F51CEF3-D7F7-4496-8E39-A74D3407581F}" srcId="{406B4493-A90D-40A8-B02D-BA06CB04BF3C}" destId="{20D34FCC-0F35-496C-B2E7-3FBCA3E29C37}" srcOrd="0" destOrd="0" parTransId="{CE74B72C-B89D-46FE-831F-2D7619996546}" sibTransId="{927D4900-D936-4E0F-AEA8-71096C4E0FED}"/>
    <dgm:cxn modelId="{E2F7D3AC-38F6-4BE1-85DD-1D24D775B9AD}" type="presParOf" srcId="{946482D0-57C8-4741-A32B-4DD46E2B5FDF}" destId="{7DA21FED-4FAA-4377-B7B3-3EA110E351C1}" srcOrd="0" destOrd="0" presId="urn:microsoft.com/office/officeart/2017/3/layout/HorizontalPathTimeline#2"/>
    <dgm:cxn modelId="{E21C3DBC-5192-4023-AADE-6C53F8ADCAB3}" type="presParOf" srcId="{946482D0-57C8-4741-A32B-4DD46E2B5FDF}" destId="{CF74469F-AF76-4BC7-917A-5E220F45C10A}" srcOrd="1" destOrd="0" presId="urn:microsoft.com/office/officeart/2017/3/layout/HorizontalPathTimeline#2"/>
    <dgm:cxn modelId="{F6F41328-F370-4EB8-B28E-2EE37042ED2B}" type="presParOf" srcId="{CF74469F-AF76-4BC7-917A-5E220F45C10A}" destId="{AC66B3EF-E599-4A80-97C0-39A55CC2DFEE}" srcOrd="0" destOrd="0" presId="urn:microsoft.com/office/officeart/2017/3/layout/HorizontalPathTimeline#2"/>
    <dgm:cxn modelId="{5922AEEC-B83C-4E14-8484-AA1DF71D1B30}" type="presParOf" srcId="{AC66B3EF-E599-4A80-97C0-39A55CC2DFEE}" destId="{EFDBFC59-02BF-40FE-BF65-EB3DC6DFAEF9}" srcOrd="0" destOrd="0" presId="urn:microsoft.com/office/officeart/2017/3/layout/HorizontalPathTimeline#2"/>
    <dgm:cxn modelId="{ACE034B0-918F-482B-80F9-29C77B7A1C4C}" type="presParOf" srcId="{AC66B3EF-E599-4A80-97C0-39A55CC2DFEE}" destId="{2FF7E0F8-FE9D-48DC-A9F7-C51E9E590504}" srcOrd="1" destOrd="0" presId="urn:microsoft.com/office/officeart/2017/3/layout/HorizontalPathTimeline#2"/>
    <dgm:cxn modelId="{C5A3FCF1-E52E-45EE-891E-DD78575039B1}" type="presParOf" srcId="{2FF7E0F8-FE9D-48DC-A9F7-C51E9E590504}" destId="{51D053AE-6D0B-45EC-B6B7-232DD3DC93CE}" srcOrd="0" destOrd="0" presId="urn:microsoft.com/office/officeart/2017/3/layout/HorizontalPathTimeline#2"/>
    <dgm:cxn modelId="{B6538C0D-7DC5-4BD1-ACD0-D4D10F058A12}" type="presParOf" srcId="{2FF7E0F8-FE9D-48DC-A9F7-C51E9E590504}" destId="{00676CA4-1A94-4492-8D1D-517357BF9B4A}" srcOrd="1" destOrd="0" presId="urn:microsoft.com/office/officeart/2017/3/layout/HorizontalPathTimeline#2"/>
    <dgm:cxn modelId="{B4F4278A-9326-4BEE-978C-5186E6F97849}" type="presParOf" srcId="{AC66B3EF-E599-4A80-97C0-39A55CC2DFEE}" destId="{BB8C52DF-9B0B-4B37-90BF-73A31708918F}" srcOrd="2" destOrd="0" presId="urn:microsoft.com/office/officeart/2017/3/layout/HorizontalPathTimeline#2"/>
    <dgm:cxn modelId="{4B39554B-6FC5-4D45-BCCB-73FA0F93A2CA}" type="presParOf" srcId="{AC66B3EF-E599-4A80-97C0-39A55CC2DFEE}" destId="{6BBE653E-9532-4D02-96F9-1B06E939C38A}" srcOrd="3" destOrd="0" presId="urn:microsoft.com/office/officeart/2017/3/layout/HorizontalPathTimeline#2"/>
    <dgm:cxn modelId="{14C9C099-D8FD-483E-B430-25B41F6DBDA2}" type="presParOf" srcId="{AC66B3EF-E599-4A80-97C0-39A55CC2DFEE}" destId="{1B6D2BD8-88DF-40D6-BEA1-10F798EE4262}" srcOrd="4" destOrd="0" presId="urn:microsoft.com/office/officeart/2017/3/layout/HorizontalPathTimeline#2"/>
    <dgm:cxn modelId="{52B4BA7D-9899-47D9-895B-AFD4C691A3AF}" type="presParOf" srcId="{CF74469F-AF76-4BC7-917A-5E220F45C10A}" destId="{5956731E-9916-4562-8DDA-D7ADD85E2051}" srcOrd="1" destOrd="0" presId="urn:microsoft.com/office/officeart/2017/3/layout/HorizontalPathTimeline#2"/>
    <dgm:cxn modelId="{F66523C0-C438-426D-9824-824D504BAE72}" type="presParOf" srcId="{CF74469F-AF76-4BC7-917A-5E220F45C10A}" destId="{04231967-DB1F-4D16-9F6B-2E21C335708A}" srcOrd="2" destOrd="0" presId="urn:microsoft.com/office/officeart/2017/3/layout/HorizontalPathTimeline#2"/>
    <dgm:cxn modelId="{F5C4648C-A766-4D1D-B80A-B6149D9A4C1A}" type="presParOf" srcId="{04231967-DB1F-4D16-9F6B-2E21C335708A}" destId="{FE364993-4729-42D2-83D7-6B3D38759742}" srcOrd="0" destOrd="0" presId="urn:microsoft.com/office/officeart/2017/3/layout/HorizontalPathTimeline#2"/>
    <dgm:cxn modelId="{2D122CDA-82F9-467D-B789-117CC58C0674}" type="presParOf" srcId="{04231967-DB1F-4D16-9F6B-2E21C335708A}" destId="{04CD1A2F-2B07-4CB9-8241-8D737E6FB631}" srcOrd="1" destOrd="0" presId="urn:microsoft.com/office/officeart/2017/3/layout/HorizontalPathTimeline#2"/>
    <dgm:cxn modelId="{933ADBFD-8998-44E9-A8E3-39D68291FED2}" type="presParOf" srcId="{04CD1A2F-2B07-4CB9-8241-8D737E6FB631}" destId="{B7302033-0B12-4346-A1B6-71254C7878A1}" srcOrd="0" destOrd="0" presId="urn:microsoft.com/office/officeart/2017/3/layout/HorizontalPathTimeline#2"/>
    <dgm:cxn modelId="{1A7AD92B-5076-44D6-B547-203427EE9C6A}" type="presParOf" srcId="{04CD1A2F-2B07-4CB9-8241-8D737E6FB631}" destId="{C5358729-3B03-495B-94A3-5F5249E842E0}" srcOrd="1" destOrd="0" presId="urn:microsoft.com/office/officeart/2017/3/layout/HorizontalPathTimeline#2"/>
    <dgm:cxn modelId="{C5EAB5E1-6504-4B89-8CA8-F95305B441FB}" type="presParOf" srcId="{04231967-DB1F-4D16-9F6B-2E21C335708A}" destId="{B2224206-F3CB-4E21-97EA-5773CB839B85}" srcOrd="2" destOrd="0" presId="urn:microsoft.com/office/officeart/2017/3/layout/HorizontalPathTimeline#2"/>
    <dgm:cxn modelId="{E12692CB-D6FC-4CDB-968F-F40831E7641B}" type="presParOf" srcId="{04231967-DB1F-4D16-9F6B-2E21C335708A}" destId="{A7C06CD8-CDE5-46F1-ACEA-C23758C691D1}" srcOrd="3" destOrd="0" presId="urn:microsoft.com/office/officeart/2017/3/layout/HorizontalPathTimeline#2"/>
    <dgm:cxn modelId="{387A0C3D-5A0E-4D4A-9FD9-ADBF49E82F7E}" type="presParOf" srcId="{04231967-DB1F-4D16-9F6B-2E21C335708A}" destId="{EABB7C70-258A-479F-8FDF-BC0E25F5FFB6}" srcOrd="4" destOrd="0" presId="urn:microsoft.com/office/officeart/2017/3/layout/HorizontalPathTimeline#2"/>
    <dgm:cxn modelId="{C31F6EDB-B9D3-4B68-B3A6-4FF10DE0ABE3}" type="presParOf" srcId="{CF74469F-AF76-4BC7-917A-5E220F45C10A}" destId="{C091596B-0356-4F33-882C-806CEF379009}" srcOrd="3" destOrd="0" presId="urn:microsoft.com/office/officeart/2017/3/layout/HorizontalPathTimeline#2"/>
    <dgm:cxn modelId="{13C6A9FF-2BF7-40AB-9BA9-BA1ABD976E2F}" type="presParOf" srcId="{CF74469F-AF76-4BC7-917A-5E220F45C10A}" destId="{63696323-80CB-47C0-ACF9-67144CBA34A7}" srcOrd="4" destOrd="0" presId="urn:microsoft.com/office/officeart/2017/3/layout/HorizontalPathTimeline#2"/>
    <dgm:cxn modelId="{C1AB20CF-0D24-4862-9AC0-0CA4AC2F1648}" type="presParOf" srcId="{63696323-80CB-47C0-ACF9-67144CBA34A7}" destId="{B9550660-6D3C-42FC-BF51-9CB8F1D0FDF7}" srcOrd="0" destOrd="0" presId="urn:microsoft.com/office/officeart/2017/3/layout/HorizontalPathTimeline#2"/>
    <dgm:cxn modelId="{30D6C4B9-887A-4041-AEDD-55EDD236DB94}" type="presParOf" srcId="{63696323-80CB-47C0-ACF9-67144CBA34A7}" destId="{5A75990E-73C4-4AE0-813D-CAE0D2ACEAD6}" srcOrd="1" destOrd="0" presId="urn:microsoft.com/office/officeart/2017/3/layout/HorizontalPathTimeline#2"/>
    <dgm:cxn modelId="{894BF71F-0C5F-45AB-B9F3-2D1F8B77BFF6}" type="presParOf" srcId="{5A75990E-73C4-4AE0-813D-CAE0D2ACEAD6}" destId="{B8B7AB3C-D550-41C7-8B5E-C44FA2A93332}" srcOrd="0" destOrd="0" presId="urn:microsoft.com/office/officeart/2017/3/layout/HorizontalPathTimeline#2"/>
    <dgm:cxn modelId="{E7D747AA-434A-44D8-A6E0-AAEB667593D9}" type="presParOf" srcId="{5A75990E-73C4-4AE0-813D-CAE0D2ACEAD6}" destId="{6ADE843F-6C7F-460B-83C5-B6A7ED958F3E}" srcOrd="1" destOrd="0" presId="urn:microsoft.com/office/officeart/2017/3/layout/HorizontalPathTimeline#2"/>
    <dgm:cxn modelId="{E61F6E44-ADF7-4D90-8C06-6470F53DF829}" type="presParOf" srcId="{63696323-80CB-47C0-ACF9-67144CBA34A7}" destId="{63753348-7568-4BA7-B709-41733E977814}" srcOrd="2" destOrd="0" presId="urn:microsoft.com/office/officeart/2017/3/layout/HorizontalPathTimeline#2"/>
    <dgm:cxn modelId="{E4939ADF-B5D1-493E-BC06-4D8E455157BC}" type="presParOf" srcId="{63696323-80CB-47C0-ACF9-67144CBA34A7}" destId="{45A8FE38-D938-48B8-A0B1-BCB55F4F95D1}" srcOrd="3" destOrd="0" presId="urn:microsoft.com/office/officeart/2017/3/layout/HorizontalPathTimeline#2"/>
    <dgm:cxn modelId="{6BCFF890-91BC-4575-ABF1-1E70C990CFAE}" type="presParOf" srcId="{63696323-80CB-47C0-ACF9-67144CBA34A7}" destId="{56FC43F2-8041-4526-8C03-4EA9E3B2B7A2}" srcOrd="4" destOrd="0" presId="urn:microsoft.com/office/officeart/2017/3/layout/HorizontalPathTimeline#2"/>
    <dgm:cxn modelId="{E9E42948-18ED-4555-A6FE-CEBD7F7B66A7}" type="presParOf" srcId="{CF74469F-AF76-4BC7-917A-5E220F45C10A}" destId="{6BBDED08-CC1B-47EC-B8B7-342CD5ECD1B1}" srcOrd="5" destOrd="0" presId="urn:microsoft.com/office/officeart/2017/3/layout/HorizontalPathTimeline#2"/>
    <dgm:cxn modelId="{F0442731-BD34-467E-8F03-C319F5311A7A}" type="presParOf" srcId="{CF74469F-AF76-4BC7-917A-5E220F45C10A}" destId="{C5EDFD80-7F9C-4CA1-960A-2F1E78CBE61F}" srcOrd="6" destOrd="0" presId="urn:microsoft.com/office/officeart/2017/3/layout/HorizontalPathTimeline#2"/>
    <dgm:cxn modelId="{F176B534-4F05-45A2-90BF-4082A16D6009}" type="presParOf" srcId="{C5EDFD80-7F9C-4CA1-960A-2F1E78CBE61F}" destId="{9470E493-F143-4E3F-9C72-079CD68D8508}" srcOrd="0" destOrd="0" presId="urn:microsoft.com/office/officeart/2017/3/layout/HorizontalPathTimeline#2"/>
    <dgm:cxn modelId="{3E1CCB2A-93F4-4534-B3A5-25436EDF8A8C}" type="presParOf" srcId="{C5EDFD80-7F9C-4CA1-960A-2F1E78CBE61F}" destId="{EC594383-BF6B-43C0-9DAE-B638C9E0CF0C}" srcOrd="1" destOrd="0" presId="urn:microsoft.com/office/officeart/2017/3/layout/HorizontalPathTimeline#2"/>
    <dgm:cxn modelId="{F9CE4A8F-C7CA-43DA-9080-BCA1587F5766}" type="presParOf" srcId="{EC594383-BF6B-43C0-9DAE-B638C9E0CF0C}" destId="{8D1BF80C-A8A9-47CA-91A2-0AB4474AD99B}" srcOrd="0" destOrd="0" presId="urn:microsoft.com/office/officeart/2017/3/layout/HorizontalPathTimeline#2"/>
    <dgm:cxn modelId="{68D9FB6C-8298-43B9-A6FC-FD4800B8C005}" type="presParOf" srcId="{EC594383-BF6B-43C0-9DAE-B638C9E0CF0C}" destId="{97DBDCB4-952F-40B3-A430-666677667C22}" srcOrd="1" destOrd="0" presId="urn:microsoft.com/office/officeart/2017/3/layout/HorizontalPathTimeline#2"/>
    <dgm:cxn modelId="{6B7A6A71-D59D-43F9-A56D-706FA6216EB2}" type="presParOf" srcId="{C5EDFD80-7F9C-4CA1-960A-2F1E78CBE61F}" destId="{94D4FE5F-6741-4531-8CE9-369B485A8D56}" srcOrd="2" destOrd="0" presId="urn:microsoft.com/office/officeart/2017/3/layout/HorizontalPathTimeline#2"/>
    <dgm:cxn modelId="{5AFA68B0-C177-4F33-BA18-87E88C25BC9A}" type="presParOf" srcId="{C5EDFD80-7F9C-4CA1-960A-2F1E78CBE61F}" destId="{63D21AB8-D4FB-495A-9395-44866CAB659D}" srcOrd="3" destOrd="0" presId="urn:microsoft.com/office/officeart/2017/3/layout/HorizontalPathTimeline#2"/>
    <dgm:cxn modelId="{B1A139D2-8443-4B91-AF4E-478C4AA9B372}" type="presParOf" srcId="{C5EDFD80-7F9C-4CA1-960A-2F1E78CBE61F}" destId="{74EF01C5-A553-4748-805A-B61530B9026C}" srcOrd="4" destOrd="0" presId="urn:microsoft.com/office/officeart/2017/3/layout/HorizontalPathTimeline#2"/>
    <dgm:cxn modelId="{5C3E0D57-0156-4750-8635-EE930B61F86D}" type="presParOf" srcId="{CF74469F-AF76-4BC7-917A-5E220F45C10A}" destId="{005687F5-5CBE-45BF-8821-3872C20ADA01}" srcOrd="7" destOrd="0" presId="urn:microsoft.com/office/officeart/2017/3/layout/HorizontalPathTimeline#2"/>
    <dgm:cxn modelId="{64076F9A-8EFF-40C1-ABA1-F4F89AD41504}" type="presParOf" srcId="{CF74469F-AF76-4BC7-917A-5E220F45C10A}" destId="{EA635431-B726-4305-9203-BCC640041737}" srcOrd="8" destOrd="0" presId="urn:microsoft.com/office/officeart/2017/3/layout/HorizontalPathTimeline#2"/>
    <dgm:cxn modelId="{4D15A10D-4FEE-47DE-AA2A-499531424586}" type="presParOf" srcId="{EA635431-B726-4305-9203-BCC640041737}" destId="{034922C6-DA82-4497-AE90-546889113785}" srcOrd="0" destOrd="0" presId="urn:microsoft.com/office/officeart/2017/3/layout/HorizontalPathTimeline#2"/>
    <dgm:cxn modelId="{23601925-2F32-4E4C-B0FC-D0490751DCD1}" type="presParOf" srcId="{EA635431-B726-4305-9203-BCC640041737}" destId="{08942C42-AF53-413C-9241-E423579760FE}" srcOrd="1" destOrd="0" presId="urn:microsoft.com/office/officeart/2017/3/layout/HorizontalPathTimeline#2"/>
    <dgm:cxn modelId="{B6E642F9-0609-49EE-961C-E270774A1F3F}" type="presParOf" srcId="{08942C42-AF53-413C-9241-E423579760FE}" destId="{58137972-1EDF-47EB-B0B4-EA303BEDA317}" srcOrd="0" destOrd="0" presId="urn:microsoft.com/office/officeart/2017/3/layout/HorizontalPathTimeline#2"/>
    <dgm:cxn modelId="{BE84BC44-76D0-4A16-9780-9ECD53C80919}" type="presParOf" srcId="{08942C42-AF53-413C-9241-E423579760FE}" destId="{160AB6FD-15E3-4311-9116-9F6FD8EA6C13}" srcOrd="1" destOrd="0" presId="urn:microsoft.com/office/officeart/2017/3/layout/HorizontalPathTimeline#2"/>
    <dgm:cxn modelId="{B7401DB2-0685-4FCA-8DA4-4184594410DC}" type="presParOf" srcId="{EA635431-B726-4305-9203-BCC640041737}" destId="{48EE1D12-D21E-4F64-B13C-BBB8F8A123DC}" srcOrd="2" destOrd="0" presId="urn:microsoft.com/office/officeart/2017/3/layout/HorizontalPathTimeline#2"/>
    <dgm:cxn modelId="{CBA2551B-CB71-42F4-B555-999198A59FA8}" type="presParOf" srcId="{EA635431-B726-4305-9203-BCC640041737}" destId="{E33CB64E-A294-441F-A30C-AA1711D6A9DE}" srcOrd="3" destOrd="0" presId="urn:microsoft.com/office/officeart/2017/3/layout/HorizontalPathTimeline#2"/>
    <dgm:cxn modelId="{8D302234-1B39-438A-BB37-70FCC70A4428}" type="presParOf" srcId="{EA635431-B726-4305-9203-BCC640041737}" destId="{34601CEF-A83A-4989-8F7C-87FCA4247744}" srcOrd="4" destOrd="0" presId="urn:microsoft.com/office/officeart/2017/3/layout/HorizontalPathTimelin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DBFC59-02BF-40FE-BF65-EB3DC6DFAEF9}">
      <dsp:nvSpPr>
        <dsp:cNvPr id="0" name=""/>
        <dsp:cNvSpPr/>
      </dsp:nvSpPr>
      <dsp:spPr>
        <a:xfrm>
          <a:off x="346944" y="1930031"/>
          <a:ext cx="2735446" cy="406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1">
          <a:noAutofit/>
        </a:bodyPr>
        <a:lstStyle/>
        <a:p>
          <a:pPr marL="0" lvl="0" indent="0" algn="ctr" defTabSz="889000">
            <a:lnSpc>
              <a:spcPct val="90000"/>
            </a:lnSpc>
            <a:spcBef>
              <a:spcPct val="0"/>
            </a:spcBef>
            <a:spcAft>
              <a:spcPct val="35000"/>
            </a:spcAft>
            <a:buNone/>
            <a:defRPr b="1"/>
          </a:pPr>
          <a:r>
            <a:rPr lang="de-DE" sz="2000" kern="1200" noProof="0"/>
            <a:t>Titel</a:t>
          </a:r>
        </a:p>
      </dsp:txBody>
      <dsp:txXfrm>
        <a:off x="346944" y="1930031"/>
        <a:ext cx="2735446" cy="406133"/>
      </dsp:txXfrm>
    </dsp:sp>
    <dsp:sp modelId="{7DA21FED-4FAA-4377-B7B3-3EA110E351C1}">
      <dsp:nvSpPr>
        <dsp:cNvPr id="0" name=""/>
        <dsp:cNvSpPr/>
      </dsp:nvSpPr>
      <dsp:spPr>
        <a:xfrm>
          <a:off x="0" y="1725168"/>
          <a:ext cx="10267950" cy="143764"/>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D053AE-6D0B-45EC-B6B7-232DD3DC93CE}">
      <dsp:nvSpPr>
        <dsp:cNvPr id="0" name=""/>
        <dsp:cNvSpPr/>
      </dsp:nvSpPr>
      <dsp:spPr>
        <a:xfrm>
          <a:off x="210172" y="409109"/>
          <a:ext cx="3008990" cy="705061"/>
        </a:xfrm>
        <a:prstGeom prst="rect">
          <a:avLst/>
        </a:prstGeom>
        <a:solidFill>
          <a:schemeClr val="accent5">
            <a:alpha val="90000"/>
            <a:tint val="40000"/>
            <a:hueOff val="0"/>
            <a:satOff val="0"/>
            <a:lumOff val="0"/>
            <a:alphaOff val="0"/>
          </a:schemeClr>
        </a:solidFill>
        <a:ln w="12700" cap="flat" cmpd="sng" algn="ctr">
          <a:solidFill>
            <a:schemeClr val="accent5">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rtlCol="0" anchor="ctr" anchorCtr="0">
          <a:noAutofit/>
        </a:bodyPr>
        <a:lstStyle/>
        <a:p>
          <a:pPr marL="0" lvl="0" indent="0" algn="l" defTabSz="533400">
            <a:lnSpc>
              <a:spcPct val="90000"/>
            </a:lnSpc>
            <a:spcBef>
              <a:spcPct val="0"/>
            </a:spcBef>
            <a:spcAft>
              <a:spcPct val="35000"/>
            </a:spcAft>
            <a:buNone/>
          </a:pPr>
          <a:r>
            <a:rPr lang="de-DE" sz="1200" b="0" i="0" u="none" kern="1200" noProof="0"/>
            <a:t>Um eine Präsentation zu starten, wechseln Sie zur Registerkarte "Diashow", und wählen Sie "Von Beginn an"</a:t>
          </a:r>
          <a:endParaRPr lang="de-DE" sz="1200" kern="1200" noProof="0"/>
        </a:p>
      </dsp:txBody>
      <dsp:txXfrm>
        <a:off x="210172" y="409109"/>
        <a:ext cx="3008990" cy="705061"/>
      </dsp:txXfrm>
    </dsp:sp>
    <dsp:sp modelId="{BB8C52DF-9B0B-4B37-90BF-73A31708918F}">
      <dsp:nvSpPr>
        <dsp:cNvPr id="0" name=""/>
        <dsp:cNvSpPr/>
      </dsp:nvSpPr>
      <dsp:spPr>
        <a:xfrm>
          <a:off x="1714667" y="1114170"/>
          <a:ext cx="0" cy="610997"/>
        </a:xfrm>
        <a:prstGeom prst="line">
          <a:avLst/>
        </a:prstGeom>
        <a:solidFill>
          <a:schemeClr val="accent5">
            <a:hueOff val="0"/>
            <a:satOff val="0"/>
            <a:lumOff val="0"/>
            <a:alphaOff val="0"/>
          </a:schemeClr>
        </a:solidFill>
        <a:ln w="6350" cap="flat" cmpd="sng" algn="ctr">
          <a:solidFill>
            <a:schemeClr val="accent5">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FE364993-4729-42D2-83D7-6B3D38759742}">
      <dsp:nvSpPr>
        <dsp:cNvPr id="0" name=""/>
        <dsp:cNvSpPr/>
      </dsp:nvSpPr>
      <dsp:spPr>
        <a:xfrm>
          <a:off x="2056598" y="1257935"/>
          <a:ext cx="2735446" cy="406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b" anchorCtr="1">
          <a:noAutofit/>
        </a:bodyPr>
        <a:lstStyle/>
        <a:p>
          <a:pPr marL="0" lvl="0" indent="0" algn="ctr" defTabSz="889000">
            <a:lnSpc>
              <a:spcPct val="90000"/>
            </a:lnSpc>
            <a:spcBef>
              <a:spcPct val="0"/>
            </a:spcBef>
            <a:spcAft>
              <a:spcPct val="35000"/>
            </a:spcAft>
            <a:buNone/>
            <a:defRPr b="1"/>
          </a:pPr>
          <a:r>
            <a:rPr lang="de-DE" sz="2000" kern="1200" noProof="0"/>
            <a:t>Titel</a:t>
          </a:r>
        </a:p>
      </dsp:txBody>
      <dsp:txXfrm>
        <a:off x="2056598" y="1257935"/>
        <a:ext cx="2735446" cy="406133"/>
      </dsp:txXfrm>
    </dsp:sp>
    <dsp:sp modelId="{B7302033-0B12-4346-A1B6-71254C7878A1}">
      <dsp:nvSpPr>
        <dsp:cNvPr id="0" name=""/>
        <dsp:cNvSpPr/>
      </dsp:nvSpPr>
      <dsp:spPr>
        <a:xfrm>
          <a:off x="1919825" y="2479929"/>
          <a:ext cx="3008990" cy="1034089"/>
        </a:xfrm>
        <a:prstGeom prst="rect">
          <a:avLst/>
        </a:prstGeom>
        <a:solidFill>
          <a:schemeClr val="accent5">
            <a:alpha val="90000"/>
            <a:tint val="40000"/>
            <a:hueOff val="0"/>
            <a:satOff val="0"/>
            <a:lumOff val="0"/>
            <a:alphaOff val="0"/>
          </a:schemeClr>
        </a:solidFill>
        <a:ln w="12700" cap="flat" cmpd="sng" algn="ctr">
          <a:solidFill>
            <a:schemeClr val="accent5">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rtlCol="0" anchor="ctr" anchorCtr="0">
          <a:noAutofit/>
        </a:bodyPr>
        <a:lstStyle/>
        <a:p>
          <a:pPr marL="0" lvl="0" indent="0" algn="l" defTabSz="533400">
            <a:lnSpc>
              <a:spcPct val="90000"/>
            </a:lnSpc>
            <a:spcBef>
              <a:spcPct val="0"/>
            </a:spcBef>
            <a:spcAft>
              <a:spcPct val="35000"/>
            </a:spcAft>
            <a:buNone/>
          </a:pPr>
          <a:r>
            <a:rPr lang="de-DE" sz="1200" b="0" i="0" u="none" kern="1200" noProof="0"/>
            <a:t>Um die Referentenansicht anzuzeigen, klicken Sie in der Diashow-Ansicht in der Steuerleiste unten links auf die drei Punkte, und klicken Sie dann auf "Referentenansicht anzeigen"</a:t>
          </a:r>
          <a:endParaRPr lang="de-DE" sz="1200" kern="1200" noProof="0"/>
        </a:p>
      </dsp:txBody>
      <dsp:txXfrm>
        <a:off x="1919825" y="2479929"/>
        <a:ext cx="3008990" cy="1034089"/>
      </dsp:txXfrm>
    </dsp:sp>
    <dsp:sp modelId="{B2224206-F3CB-4E21-97EA-5773CB839B85}">
      <dsp:nvSpPr>
        <dsp:cNvPr id="0" name=""/>
        <dsp:cNvSpPr/>
      </dsp:nvSpPr>
      <dsp:spPr>
        <a:xfrm>
          <a:off x="3424321" y="1868931"/>
          <a:ext cx="0" cy="610997"/>
        </a:xfrm>
        <a:prstGeom prst="line">
          <a:avLst/>
        </a:prstGeom>
        <a:solidFill>
          <a:schemeClr val="accent5">
            <a:hueOff val="0"/>
            <a:satOff val="0"/>
            <a:lumOff val="0"/>
            <a:alphaOff val="0"/>
          </a:schemeClr>
        </a:solidFill>
        <a:ln w="6350" cap="flat" cmpd="sng" algn="ctr">
          <a:solidFill>
            <a:schemeClr val="accent5">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6BBE653E-9532-4D02-96F9-1B06E939C38A}">
      <dsp:nvSpPr>
        <dsp:cNvPr id="0" name=""/>
        <dsp:cNvSpPr/>
      </dsp:nvSpPr>
      <dsp:spPr>
        <a:xfrm>
          <a:off x="1669741" y="1752123"/>
          <a:ext cx="89852" cy="89852"/>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A7C06CD8-CDE5-46F1-ACEA-C23758C691D1}">
      <dsp:nvSpPr>
        <dsp:cNvPr id="0" name=""/>
        <dsp:cNvSpPr/>
      </dsp:nvSpPr>
      <dsp:spPr>
        <a:xfrm>
          <a:off x="3379394" y="1752123"/>
          <a:ext cx="89852" cy="89852"/>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B9550660-6D3C-42FC-BF51-9CB8F1D0FDF7}">
      <dsp:nvSpPr>
        <dsp:cNvPr id="0" name=""/>
        <dsp:cNvSpPr/>
      </dsp:nvSpPr>
      <dsp:spPr>
        <a:xfrm>
          <a:off x="3766251" y="1930031"/>
          <a:ext cx="2735446" cy="406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1">
          <a:noAutofit/>
        </a:bodyPr>
        <a:lstStyle/>
        <a:p>
          <a:pPr marL="0" lvl="0" indent="0" algn="ctr" defTabSz="889000">
            <a:lnSpc>
              <a:spcPct val="90000"/>
            </a:lnSpc>
            <a:spcBef>
              <a:spcPct val="0"/>
            </a:spcBef>
            <a:spcAft>
              <a:spcPct val="35000"/>
            </a:spcAft>
            <a:buNone/>
            <a:defRPr b="1"/>
          </a:pPr>
          <a:r>
            <a:rPr lang="de-DE" sz="2000" kern="1200" noProof="0"/>
            <a:t>Titel</a:t>
          </a:r>
        </a:p>
      </dsp:txBody>
      <dsp:txXfrm>
        <a:off x="3766251" y="1930031"/>
        <a:ext cx="2735446" cy="406133"/>
      </dsp:txXfrm>
    </dsp:sp>
    <dsp:sp modelId="{B8B7AB3C-D550-41C7-8B5E-C44FA2A93332}">
      <dsp:nvSpPr>
        <dsp:cNvPr id="0" name=""/>
        <dsp:cNvSpPr/>
      </dsp:nvSpPr>
      <dsp:spPr>
        <a:xfrm>
          <a:off x="3629479" y="252429"/>
          <a:ext cx="3008990" cy="861741"/>
        </a:xfrm>
        <a:prstGeom prst="rect">
          <a:avLst/>
        </a:prstGeom>
        <a:solidFill>
          <a:schemeClr val="accent5">
            <a:alpha val="90000"/>
            <a:tint val="40000"/>
            <a:hueOff val="0"/>
            <a:satOff val="0"/>
            <a:lumOff val="0"/>
            <a:alphaOff val="0"/>
          </a:schemeClr>
        </a:solidFill>
        <a:ln w="12700" cap="flat" cmpd="sng" algn="ctr">
          <a:solidFill>
            <a:schemeClr val="accent5">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rtlCol="0" anchor="ctr" anchorCtr="0">
          <a:noAutofit/>
        </a:bodyPr>
        <a:lstStyle/>
        <a:p>
          <a:pPr marL="0" lvl="0" indent="0" algn="l" defTabSz="533400">
            <a:lnSpc>
              <a:spcPct val="90000"/>
            </a:lnSpc>
            <a:spcBef>
              <a:spcPct val="0"/>
            </a:spcBef>
            <a:spcAft>
              <a:spcPct val="35000"/>
            </a:spcAft>
            <a:buNone/>
          </a:pPr>
          <a:r>
            <a:rPr lang="de-DE" sz="1200" b="0" i="0" u="none" kern="1200" noProof="0"/>
            <a:t>Während Ihrer Präsentation sind die Sprechernotizen auf Ihrem Monitor sichtbar, für das Publikum jedoch nicht sichtbar. </a:t>
          </a:r>
          <a:endParaRPr lang="de-DE" sz="1200" kern="1200" noProof="0"/>
        </a:p>
      </dsp:txBody>
      <dsp:txXfrm>
        <a:off x="3629479" y="252429"/>
        <a:ext cx="3008990" cy="861741"/>
      </dsp:txXfrm>
    </dsp:sp>
    <dsp:sp modelId="{63753348-7568-4BA7-B709-41733E977814}">
      <dsp:nvSpPr>
        <dsp:cNvPr id="0" name=""/>
        <dsp:cNvSpPr/>
      </dsp:nvSpPr>
      <dsp:spPr>
        <a:xfrm>
          <a:off x="5133975" y="1114170"/>
          <a:ext cx="0" cy="610997"/>
        </a:xfrm>
        <a:prstGeom prst="line">
          <a:avLst/>
        </a:prstGeom>
        <a:solidFill>
          <a:schemeClr val="accent5">
            <a:hueOff val="0"/>
            <a:satOff val="0"/>
            <a:lumOff val="0"/>
            <a:alphaOff val="0"/>
          </a:schemeClr>
        </a:solidFill>
        <a:ln w="6350" cap="flat" cmpd="sng" algn="ctr">
          <a:solidFill>
            <a:schemeClr val="accent5">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9470E493-F143-4E3F-9C72-079CD68D8508}">
      <dsp:nvSpPr>
        <dsp:cNvPr id="0" name=""/>
        <dsp:cNvSpPr/>
      </dsp:nvSpPr>
      <dsp:spPr>
        <a:xfrm>
          <a:off x="5475905" y="1257935"/>
          <a:ext cx="2735446" cy="406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b" anchorCtr="1">
          <a:noAutofit/>
        </a:bodyPr>
        <a:lstStyle/>
        <a:p>
          <a:pPr marL="0" lvl="0" indent="0" algn="ctr" defTabSz="889000">
            <a:lnSpc>
              <a:spcPct val="90000"/>
            </a:lnSpc>
            <a:spcBef>
              <a:spcPct val="0"/>
            </a:spcBef>
            <a:spcAft>
              <a:spcPct val="35000"/>
            </a:spcAft>
            <a:buNone/>
            <a:defRPr b="1"/>
          </a:pPr>
          <a:r>
            <a:rPr lang="de-DE" sz="2000" kern="1200" noProof="0"/>
            <a:t>Titel</a:t>
          </a:r>
        </a:p>
      </dsp:txBody>
      <dsp:txXfrm>
        <a:off x="5475905" y="1257935"/>
        <a:ext cx="2735446" cy="406133"/>
      </dsp:txXfrm>
    </dsp:sp>
    <dsp:sp modelId="{8D1BF80C-A8A9-47CA-91A2-0AB4474AD99B}">
      <dsp:nvSpPr>
        <dsp:cNvPr id="0" name=""/>
        <dsp:cNvSpPr/>
      </dsp:nvSpPr>
      <dsp:spPr>
        <a:xfrm>
          <a:off x="5339133" y="2479929"/>
          <a:ext cx="3008990" cy="705061"/>
        </a:xfrm>
        <a:prstGeom prst="rect">
          <a:avLst/>
        </a:prstGeom>
        <a:solidFill>
          <a:schemeClr val="accent5">
            <a:alpha val="90000"/>
            <a:tint val="40000"/>
            <a:hueOff val="0"/>
            <a:satOff val="0"/>
            <a:lumOff val="0"/>
            <a:alphaOff val="0"/>
          </a:schemeClr>
        </a:solidFill>
        <a:ln w="12700" cap="flat" cmpd="sng" algn="ctr">
          <a:solidFill>
            <a:schemeClr val="accent5">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rtlCol="0" anchor="ctr" anchorCtr="0">
          <a:noAutofit/>
        </a:bodyPr>
        <a:lstStyle/>
        <a:p>
          <a:pPr marL="0" lvl="0" indent="0" algn="l" defTabSz="533400">
            <a:lnSpc>
              <a:spcPct val="90000"/>
            </a:lnSpc>
            <a:spcBef>
              <a:spcPct val="0"/>
            </a:spcBef>
            <a:spcAft>
              <a:spcPct val="35000"/>
            </a:spcAft>
            <a:buNone/>
          </a:pPr>
          <a:r>
            <a:rPr lang="de-DE" sz="1200" b="0" i="0" u="none" kern="1200" noProof="0"/>
            <a:t>Der Notizenbereich ist ein Feld, das unter jeder Folie angezeigt wird. Tippen Sie darauf, um Notizen hinzuzufügen. </a:t>
          </a:r>
          <a:endParaRPr lang="de-DE" sz="1200" kern="1200" noProof="0"/>
        </a:p>
      </dsp:txBody>
      <dsp:txXfrm>
        <a:off x="5339133" y="2479929"/>
        <a:ext cx="3008990" cy="705061"/>
      </dsp:txXfrm>
    </dsp:sp>
    <dsp:sp modelId="{94D4FE5F-6741-4531-8CE9-369B485A8D56}">
      <dsp:nvSpPr>
        <dsp:cNvPr id="0" name=""/>
        <dsp:cNvSpPr/>
      </dsp:nvSpPr>
      <dsp:spPr>
        <a:xfrm>
          <a:off x="6843628" y="1868931"/>
          <a:ext cx="0" cy="610997"/>
        </a:xfrm>
        <a:prstGeom prst="line">
          <a:avLst/>
        </a:prstGeom>
        <a:solidFill>
          <a:schemeClr val="accent5">
            <a:hueOff val="0"/>
            <a:satOff val="0"/>
            <a:lumOff val="0"/>
            <a:alphaOff val="0"/>
          </a:schemeClr>
        </a:solidFill>
        <a:ln w="6350" cap="flat" cmpd="sng" algn="ctr">
          <a:solidFill>
            <a:schemeClr val="accent5">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45A8FE38-D938-48B8-A0B1-BCB55F4F95D1}">
      <dsp:nvSpPr>
        <dsp:cNvPr id="0" name=""/>
        <dsp:cNvSpPr/>
      </dsp:nvSpPr>
      <dsp:spPr>
        <a:xfrm>
          <a:off x="5089048" y="1752123"/>
          <a:ext cx="89852" cy="89852"/>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63D21AB8-D4FB-495A-9395-44866CAB659D}">
      <dsp:nvSpPr>
        <dsp:cNvPr id="0" name=""/>
        <dsp:cNvSpPr/>
      </dsp:nvSpPr>
      <dsp:spPr>
        <a:xfrm>
          <a:off x="6798702" y="1752123"/>
          <a:ext cx="89852" cy="89852"/>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34922C6-DA82-4497-AE90-546889113785}">
      <dsp:nvSpPr>
        <dsp:cNvPr id="0" name=""/>
        <dsp:cNvSpPr/>
      </dsp:nvSpPr>
      <dsp:spPr>
        <a:xfrm>
          <a:off x="7185559" y="1930031"/>
          <a:ext cx="2735446" cy="406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1">
          <a:noAutofit/>
        </a:bodyPr>
        <a:lstStyle/>
        <a:p>
          <a:pPr marL="0" lvl="0" indent="0" algn="ctr" defTabSz="889000">
            <a:lnSpc>
              <a:spcPct val="90000"/>
            </a:lnSpc>
            <a:spcBef>
              <a:spcPct val="0"/>
            </a:spcBef>
            <a:spcAft>
              <a:spcPct val="35000"/>
            </a:spcAft>
            <a:buNone/>
            <a:defRPr b="1"/>
          </a:pPr>
          <a:r>
            <a:rPr lang="de-DE" sz="2000" kern="1200" noProof="0"/>
            <a:t>Titel</a:t>
          </a:r>
        </a:p>
      </dsp:txBody>
      <dsp:txXfrm>
        <a:off x="7185559" y="1930031"/>
        <a:ext cx="2735446" cy="406133"/>
      </dsp:txXfrm>
    </dsp:sp>
    <dsp:sp modelId="{58137972-1EDF-47EB-B0B4-EA303BEDA317}">
      <dsp:nvSpPr>
        <dsp:cNvPr id="0" name=""/>
        <dsp:cNvSpPr/>
      </dsp:nvSpPr>
      <dsp:spPr>
        <a:xfrm>
          <a:off x="7048787" y="252429"/>
          <a:ext cx="3008990" cy="861741"/>
        </a:xfrm>
        <a:prstGeom prst="rect">
          <a:avLst/>
        </a:prstGeom>
        <a:solidFill>
          <a:schemeClr val="accent5">
            <a:alpha val="90000"/>
            <a:tint val="40000"/>
            <a:hueOff val="0"/>
            <a:satOff val="0"/>
            <a:lumOff val="0"/>
            <a:alphaOff val="0"/>
          </a:schemeClr>
        </a:solidFill>
        <a:ln w="12700" cap="flat" cmpd="sng" algn="ctr">
          <a:solidFill>
            <a:schemeClr val="accent5">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rtlCol="0" anchor="ctr" anchorCtr="0">
          <a:noAutofit/>
        </a:bodyPr>
        <a:lstStyle/>
        <a:p>
          <a:pPr marL="0" lvl="0" indent="0" algn="l" defTabSz="533400">
            <a:lnSpc>
              <a:spcPct val="90000"/>
            </a:lnSpc>
            <a:spcBef>
              <a:spcPct val="0"/>
            </a:spcBef>
            <a:spcAft>
              <a:spcPct val="35000"/>
            </a:spcAft>
            <a:buNone/>
          </a:pPr>
          <a:r>
            <a:rPr lang="de-DE" sz="1200" b="0" i="0" u="none" kern="1200" noProof="0"/>
            <a:t>Wenn der Notizenbereich nicht angezeigt wird oder vollständig minimiert ist, klicken Sie in der Taskleiste unten im PowerPoint-Fenster auf „Notizen“. </a:t>
          </a:r>
          <a:endParaRPr lang="de-DE" sz="1200" kern="1200" noProof="0"/>
        </a:p>
      </dsp:txBody>
      <dsp:txXfrm>
        <a:off x="7048787" y="252429"/>
        <a:ext cx="3008990" cy="861741"/>
      </dsp:txXfrm>
    </dsp:sp>
    <dsp:sp modelId="{48EE1D12-D21E-4F64-B13C-BBB8F8A123DC}">
      <dsp:nvSpPr>
        <dsp:cNvPr id="0" name=""/>
        <dsp:cNvSpPr/>
      </dsp:nvSpPr>
      <dsp:spPr>
        <a:xfrm>
          <a:off x="8553282" y="1114170"/>
          <a:ext cx="0" cy="610997"/>
        </a:xfrm>
        <a:prstGeom prst="line">
          <a:avLst/>
        </a:prstGeom>
        <a:solidFill>
          <a:schemeClr val="accent5">
            <a:hueOff val="0"/>
            <a:satOff val="0"/>
            <a:lumOff val="0"/>
            <a:alphaOff val="0"/>
          </a:schemeClr>
        </a:solidFill>
        <a:ln w="6350" cap="flat" cmpd="sng" algn="ctr">
          <a:solidFill>
            <a:schemeClr val="accent5">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E33CB64E-A294-441F-A30C-AA1711D6A9DE}">
      <dsp:nvSpPr>
        <dsp:cNvPr id="0" name=""/>
        <dsp:cNvSpPr/>
      </dsp:nvSpPr>
      <dsp:spPr>
        <a:xfrm>
          <a:off x="8508356" y="1752123"/>
          <a:ext cx="89852" cy="89852"/>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7/3/layout/HorizontalPathTimeline#2">
  <dgm:title val="Zeitachse horizontaler Pfad"/>
  <dgm:desc val="Verwenden Sie diese Option, um eine Liste von Ereignissen in chronologischer Reihenfolge darzustellen. Die rechteckige Form enthält die Beschreibung, während das Datum neben dem kreisförmigen Punkt entlang der Zeitachse angezeigt wird. Diese SmartArt-Grafik eignet sich ideal zur Anzeige großer Textmengen mit einem kurzen Datums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node1">
      <dgm:alg type="sp"/>
      <dgm:shape xmlns:r="http://schemas.openxmlformats.org/officeDocument/2006/relationships" type="rect" r:blip="" zOrderOff="2">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
                <dgm:constr type="l" for="ch" forName="L1TextContainer" refType="w" fact="0.1"/>
                <dgm:constr type="t" for="ch" forName="L1TextContainer" refType="h" fact="0.537"/>
                <dgm:constr type="h" for="ch" forName="L1TextContainer" refType="h" fact="0.113"/>
                <dgm:constr type="w" for="ch" forName="L2TextContainerWrapper" refType="w" fact="0.88"/>
                <dgm:constr type="h" for="ch" forName="L2TextContainerWrapper" refType="h" fact="0.31"/>
                <dgm:constr type="b" for="ch" forName="L2TextContainerWrapper" refType="h" fact="0.31"/>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31"/>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
                <dgm:constr type="l" for="ch" forName="L1TextContainer" refType="w" fact="0.1"/>
                <dgm:constr type="t" for="ch" forName="L1TextContainer" refType="h" fact="0.35"/>
                <dgm:constr type="h" for="ch" forName="L1TextContainer" refType="h" fact="0.113"/>
                <dgm:constr type="w" for="ch" forName="L2TextContainerWrapper" refType="w" fact="0.88"/>
                <dgm:constr type="h" for="ch" forName="L2TextContainerWrapper" refType="h" fact="0.31"/>
                <dgm:constr type="t" for="ch" forName="L2TextContainerWrapper" refType="h" fact="0.69"/>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52"/>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styleLbl="bgAccFollowNode1">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45"/>
                  <dgm:constr type="b" for="ch" forName="L2TextContainer" refType="h"/>
                  <dgm:constr type="h" for="ch" forName="FlexibleEmptyPlaceHolder" refType="h" fact="0.55"/>
                </dgm:constrLst>
              </dgm:if>
              <dgm:else name="CaseForPlacingL2TextContaineBelowDivider">
                <dgm:constrLst>
                  <dgm:constr type="h" for="ch" forName="L2TextContainer" refType="h" fact="0.45"/>
                  <dgm:constr type="h" for="ch" forName="FlexibleEmptyPlaceHolder" refType="h" fact="0.55"/>
                  <dgm:constr type="b" for="ch" forName="FlexibleEmptyPlaceHolder" refType="h"/>
                </dgm:constrLst>
              </dgm:else>
            </dgm:choose>
            <dgm:layoutNode name="L2TextContainer" styleLbl="bgAccFollowNode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primFontSz" fact="0.75"/>
                <dgm:constr type="rMarg" refType="primFontSz" fact="0.75"/>
                <dgm:constr type="tMarg" refType="primFontSz" fact="0.75"/>
                <dgm:constr type="bMarg" refType="primFontSz" fact="0.75"/>
              </dgm:constrLst>
              <dgm:ruleLst>
                <dgm:rule type="h" val="INF" fact="NaN" max="NaN"/>
                <dgm:rule type="primFontSz" val="11" fact="NaN" max="NaN"/>
                <dgm:rule type="secFontSz" val="9"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alignNode1" moveWith="L2TextContainer">
            <dgm:alg type="sp"/>
            <dgm:shape xmlns:r="http://schemas.openxmlformats.org/officeDocument/2006/relationships" type="line" r:blip="" zOrderOff="-1">
              <dgm:adjLst/>
              <dgm:extLst>
                <a:ext uri="{B698B0E9-8C71-41B9-8309-B3DCBF30829C}">
                  <dgm1612:spPr xmlns:dgm1612="http://schemas.microsoft.com/office/drawing/2016/12/diagram">
                    <a:ln w="6350">
                      <a:prstDash val="dash"/>
                    </a:ln>
                  </dgm1612:spPr>
                </a:ext>
              </dgm:extLst>
            </dgm:shape>
            <dgm:presOf/>
            <dgm:constrLst/>
          </dgm:layoutNode>
          <dgm:layoutNode name="ConnectorPoint" styleLbl="fgAcc1" moveWith="L2TextContainer">
            <dgm:alg type="sp"/>
            <dgm:shape xmlns:r="http://schemas.openxmlformats.org/officeDocument/2006/relationships" type="ellipse" r:blip="" zOrderOff="10">
              <dgm:adjLst/>
              <dgm:extLst>
                <a:ext uri="{B698B0E9-8C71-41B9-8309-B3DCBF30829C}">
                  <dgm1612:spPr xmlns:dgm1612="http://schemas.microsoft.com/office/drawing/2016/12/diagram">
                    <a:ln>
                      <a:noFill/>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F80AE3C0-C0E9-40F8-963A-C710B0868CE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de-DE"/>
          </a:p>
        </p:txBody>
      </p:sp>
      <p:sp>
        <p:nvSpPr>
          <p:cNvPr id="3" name="Datumsplatzhalter 2">
            <a:extLst>
              <a:ext uri="{FF2B5EF4-FFF2-40B4-BE49-F238E27FC236}">
                <a16:creationId xmlns:a16="http://schemas.microsoft.com/office/drawing/2014/main" id="{ADB19749-4C26-46F6-A13E-4F2E91EC14F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4D72D8B2-30FA-421A-8684-250F8655F835}" type="datetime1">
              <a:rPr lang="de-DE" smtClean="0"/>
              <a:t>02.06.2022</a:t>
            </a:fld>
            <a:endParaRPr lang="de-DE"/>
          </a:p>
        </p:txBody>
      </p:sp>
      <p:sp>
        <p:nvSpPr>
          <p:cNvPr id="4" name="Fußzeilenplatzhalter 3">
            <a:extLst>
              <a:ext uri="{FF2B5EF4-FFF2-40B4-BE49-F238E27FC236}">
                <a16:creationId xmlns:a16="http://schemas.microsoft.com/office/drawing/2014/main" id="{49826E5B-3572-4EEA-91A0-FE0838ED614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de-DE"/>
          </a:p>
        </p:txBody>
      </p:sp>
      <p:sp>
        <p:nvSpPr>
          <p:cNvPr id="5" name="Foliennummernplatzhalter 4">
            <a:extLst>
              <a:ext uri="{FF2B5EF4-FFF2-40B4-BE49-F238E27FC236}">
                <a16:creationId xmlns:a16="http://schemas.microsoft.com/office/drawing/2014/main" id="{E81D8116-DB0F-4C4A-85AD-5331C0D78B8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4DB74FA-BCF5-412C-B474-5CA730E53DF5}" type="slidenum">
              <a:rPr lang="de-DE" smtClean="0"/>
              <a:t>‹#›</a:t>
            </a:fld>
            <a:endParaRPr lang="de-DE"/>
          </a:p>
        </p:txBody>
      </p:sp>
    </p:spTree>
    <p:extLst>
      <p:ext uri="{BB962C8B-B14F-4D97-AF65-F5344CB8AC3E}">
        <p14:creationId xmlns:p14="http://schemas.microsoft.com/office/powerpoint/2010/main" val="142564567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de-DE" noProof="1"/>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8ED1D380-10A8-4488-B0E4-EF38F70880D6}" type="datetime1">
              <a:rPr lang="de-DE" noProof="1" dirty="0" smtClean="0"/>
              <a:t>02.06.2022</a:t>
            </a:fld>
            <a:endParaRPr lang="de-DE" noProof="1"/>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de-DE" noProof="1"/>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de-DE" noProof="1"/>
              <a:t>Textmasterformat durch Klicken bearbeiten</a:t>
            </a:r>
          </a:p>
          <a:p>
            <a:pPr lvl="1" rtl="0"/>
            <a:r>
              <a:rPr lang="de-DE" noProof="1"/>
              <a:t>Zweite Ebene</a:t>
            </a:r>
          </a:p>
          <a:p>
            <a:pPr lvl="2" rtl="0"/>
            <a:r>
              <a:rPr lang="de-DE" noProof="1"/>
              <a:t>Dritte Ebene</a:t>
            </a:r>
          </a:p>
          <a:p>
            <a:pPr lvl="3" rtl="0"/>
            <a:r>
              <a:rPr lang="de-DE" noProof="1"/>
              <a:t>Vierte Ebene</a:t>
            </a:r>
          </a:p>
          <a:p>
            <a:pPr lvl="4" rtl="0"/>
            <a:r>
              <a:rPr lang="de-DE" noProof="1"/>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de-DE" noProof="1"/>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5ADF348-2A86-4531-BD4E-BD8C0BBDAD47}" type="slidenum">
              <a:rPr lang="de-DE" noProof="1" dirty="0" smtClean="0"/>
              <a:t>‹#›</a:t>
            </a:fld>
            <a:endParaRPr lang="de-DE" noProof="1"/>
          </a:p>
        </p:txBody>
      </p:sp>
    </p:spTree>
    <p:extLst>
      <p:ext uri="{BB962C8B-B14F-4D97-AF65-F5344CB8AC3E}">
        <p14:creationId xmlns:p14="http://schemas.microsoft.com/office/powerpoint/2010/main" val="227887690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D5ADF348-2A86-4531-BD4E-BD8C0BBDAD47}" type="slidenum">
              <a:rPr lang="de-DE" smtClean="0"/>
              <a:t>1</a:t>
            </a:fld>
            <a:endParaRPr lang="de-DE"/>
          </a:p>
        </p:txBody>
      </p:sp>
    </p:spTree>
    <p:extLst>
      <p:ext uri="{BB962C8B-B14F-4D97-AF65-F5344CB8AC3E}">
        <p14:creationId xmlns:p14="http://schemas.microsoft.com/office/powerpoint/2010/main" val="24817460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pPr rtl="0"/>
            <a:fld id="{D5ADF348-2A86-4531-BD4E-BD8C0BBDAD47}" type="slidenum">
              <a:rPr lang="de-DE" noProof="1" smtClean="0"/>
              <a:t>15</a:t>
            </a:fld>
            <a:endParaRPr lang="de-DE" noProof="1"/>
          </a:p>
        </p:txBody>
      </p:sp>
    </p:spTree>
    <p:extLst>
      <p:ext uri="{BB962C8B-B14F-4D97-AF65-F5344CB8AC3E}">
        <p14:creationId xmlns:p14="http://schemas.microsoft.com/office/powerpoint/2010/main" val="32219924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pPr rtl="0"/>
            <a:fld id="{D5ADF348-2A86-4531-BD4E-BD8C0BBDAD47}" type="slidenum">
              <a:rPr lang="de-DE" noProof="1" smtClean="0"/>
              <a:t>16</a:t>
            </a:fld>
            <a:endParaRPr lang="de-DE" noProof="1"/>
          </a:p>
        </p:txBody>
      </p:sp>
    </p:spTree>
    <p:extLst>
      <p:ext uri="{BB962C8B-B14F-4D97-AF65-F5344CB8AC3E}">
        <p14:creationId xmlns:p14="http://schemas.microsoft.com/office/powerpoint/2010/main" val="30464425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pPr rtl="0"/>
            <a:fld id="{D5ADF348-2A86-4531-BD4E-BD8C0BBDAD47}" type="slidenum">
              <a:rPr lang="de-DE" noProof="1" smtClean="0"/>
              <a:t>17</a:t>
            </a:fld>
            <a:endParaRPr lang="de-DE" noProof="1"/>
          </a:p>
        </p:txBody>
      </p:sp>
    </p:spTree>
    <p:extLst>
      <p:ext uri="{BB962C8B-B14F-4D97-AF65-F5344CB8AC3E}">
        <p14:creationId xmlns:p14="http://schemas.microsoft.com/office/powerpoint/2010/main" val="20950651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pPr rtl="0"/>
            <a:fld id="{D5ADF348-2A86-4531-BD4E-BD8C0BBDAD47}" type="slidenum">
              <a:rPr lang="de-DE" noProof="1" smtClean="0"/>
              <a:t>18</a:t>
            </a:fld>
            <a:endParaRPr lang="de-DE" noProof="1"/>
          </a:p>
        </p:txBody>
      </p:sp>
    </p:spTree>
    <p:extLst>
      <p:ext uri="{BB962C8B-B14F-4D97-AF65-F5344CB8AC3E}">
        <p14:creationId xmlns:p14="http://schemas.microsoft.com/office/powerpoint/2010/main" val="31272649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3ED51245-A7A5-4517-A4C5-F741FAE668F7}" type="slidenum">
              <a:rPr lang="de-DE" smtClean="0"/>
              <a:t>19</a:t>
            </a:fld>
            <a:endParaRPr lang="de-DE"/>
          </a:p>
        </p:txBody>
      </p:sp>
    </p:spTree>
    <p:extLst>
      <p:ext uri="{BB962C8B-B14F-4D97-AF65-F5344CB8AC3E}">
        <p14:creationId xmlns:p14="http://schemas.microsoft.com/office/powerpoint/2010/main" val="30751472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pPr rtl="0"/>
            <a:fld id="{D5ADF348-2A86-4531-BD4E-BD8C0BBDAD47}" type="slidenum">
              <a:rPr lang="de-DE" noProof="1" smtClean="0"/>
              <a:t>2</a:t>
            </a:fld>
            <a:endParaRPr lang="de-DE" noProof="1"/>
          </a:p>
        </p:txBody>
      </p:sp>
    </p:spTree>
    <p:extLst>
      <p:ext uri="{BB962C8B-B14F-4D97-AF65-F5344CB8AC3E}">
        <p14:creationId xmlns:p14="http://schemas.microsoft.com/office/powerpoint/2010/main" val="23039518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 Ports aus 8 Bit – an dem Port kann der Micro Controller eine 8 Bit lange Zahl verarbeiten</a:t>
            </a:r>
          </a:p>
          <a:p>
            <a:r>
              <a:rPr lang="de-DE"/>
              <a:t>- </a:t>
            </a:r>
            <a:r>
              <a:rPr lang="de-DE" err="1"/>
              <a:t>Rotate</a:t>
            </a:r>
            <a:r>
              <a:rPr lang="de-DE"/>
              <a:t> </a:t>
            </a:r>
            <a:r>
              <a:rPr lang="de-DE" err="1"/>
              <a:t>left</a:t>
            </a:r>
            <a:r>
              <a:rPr lang="de-DE"/>
              <a:t> – </a:t>
            </a:r>
            <a:r>
              <a:rPr lang="de-DE" err="1"/>
              <a:t>bitshift</a:t>
            </a:r>
            <a:r>
              <a:rPr lang="de-DE"/>
              <a:t> nach links – Matrix läuft von oben nach unten</a:t>
            </a:r>
          </a:p>
          <a:p>
            <a:r>
              <a:rPr lang="de-DE"/>
              <a:t>- Port 1 ist die Spalte und Port 2 ist die Zeile und beides wird </a:t>
            </a:r>
            <a:r>
              <a:rPr lang="de-DE" err="1"/>
              <a:t>verundet</a:t>
            </a:r>
            <a:endParaRPr lang="de-DE"/>
          </a:p>
          <a:p>
            <a:r>
              <a:rPr lang="de-DE"/>
              <a:t>- Eine Diode leuchtet solange nach, bis jede Zeile </a:t>
            </a:r>
            <a:r>
              <a:rPr lang="de-DE" err="1"/>
              <a:t>bzw</a:t>
            </a:r>
            <a:r>
              <a:rPr lang="de-DE"/>
              <a:t> bei uns 34 Befehle durchlaufen sind </a:t>
            </a:r>
          </a:p>
          <a:p>
            <a:endParaRPr lang="de-DE"/>
          </a:p>
          <a:p>
            <a:r>
              <a:rPr lang="de-DE"/>
              <a:t>Solange Schalter A offen ist, wartet der Würfel in einer endlosschleife auf den Interrupt</a:t>
            </a:r>
          </a:p>
          <a:p>
            <a:r>
              <a:rPr lang="de-DE"/>
              <a:t>Beim Setzten wird mit zufallszahlen gewürfelt</a:t>
            </a:r>
          </a:p>
          <a:p>
            <a:endParaRPr lang="de-DE"/>
          </a:p>
          <a:p>
            <a:r>
              <a:rPr lang="de-DE"/>
              <a:t>Solange Schalter B gesetzt ist, wird aktuelle Zahl angezeigt </a:t>
            </a:r>
          </a:p>
          <a:p>
            <a:r>
              <a:rPr lang="de-DE"/>
              <a:t>Beim Öffnen werden wieder zufallszahlen angezeigt</a:t>
            </a:r>
            <a:endParaRPr lang="de-DE">
              <a:cs typeface="Calibri"/>
            </a:endParaRPr>
          </a:p>
          <a:p>
            <a:endParaRPr lang="de-DE"/>
          </a:p>
        </p:txBody>
      </p:sp>
      <p:sp>
        <p:nvSpPr>
          <p:cNvPr id="4" name="Foliennummernplatzhalter 3"/>
          <p:cNvSpPr>
            <a:spLocks noGrp="1"/>
          </p:cNvSpPr>
          <p:nvPr>
            <p:ph type="sldNum" sz="quarter" idx="5"/>
          </p:nvPr>
        </p:nvSpPr>
        <p:spPr/>
        <p:txBody>
          <a:bodyPr/>
          <a:lstStyle/>
          <a:p>
            <a:pPr rtl="0"/>
            <a:fld id="{D5ADF348-2A86-4531-BD4E-BD8C0BBDAD47}" type="slidenum">
              <a:rPr lang="de-DE" noProof="1" smtClean="0"/>
              <a:t>5</a:t>
            </a:fld>
            <a:endParaRPr lang="de-DE" noProof="1"/>
          </a:p>
        </p:txBody>
      </p:sp>
    </p:spTree>
    <p:extLst>
      <p:ext uri="{BB962C8B-B14F-4D97-AF65-F5344CB8AC3E}">
        <p14:creationId xmlns:p14="http://schemas.microsoft.com/office/powerpoint/2010/main" val="41288082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28600" indent="-228600">
              <a:buAutoNum type="arabicPeriod"/>
            </a:pPr>
            <a:r>
              <a:rPr lang="de-DE"/>
              <a:t>Die </a:t>
            </a:r>
            <a:r>
              <a:rPr lang="de-DE" err="1"/>
              <a:t>LED‘s</a:t>
            </a:r>
            <a:r>
              <a:rPr lang="de-DE"/>
              <a:t> an den Richtigen stellen anzeigen lassen, oft ist es passiert, dass zu viel oder zu wenig rotiert wurde, das heißt, die Zeilen werden verwechselt.</a:t>
            </a:r>
          </a:p>
          <a:p>
            <a:pPr marL="228600" indent="-228600">
              <a:buAutoNum type="arabicPeriod"/>
            </a:pPr>
            <a:r>
              <a:rPr lang="de-DE"/>
              <a:t>Welchen Teil der Matrix benutzen wir? Wie viele </a:t>
            </a:r>
            <a:r>
              <a:rPr lang="de-DE" err="1"/>
              <a:t>LED‘s</a:t>
            </a:r>
            <a:r>
              <a:rPr lang="de-DE"/>
              <a:t> nutzen wir zum Anzeigen der Augen?</a:t>
            </a:r>
          </a:p>
          <a:p>
            <a:pPr marL="228600" indent="-228600">
              <a:buAutoNum type="arabicPeriod"/>
            </a:pPr>
            <a:r>
              <a:rPr lang="de-DE"/>
              <a:t>Unser Zufallszahlengenerator hat sich zu Beginn am </a:t>
            </a:r>
            <a:r>
              <a:rPr lang="de-DE" err="1"/>
              <a:t>Timer</a:t>
            </a:r>
            <a:r>
              <a:rPr lang="de-DE"/>
              <a:t> orientiert. Da der Code die gleiche Zeit braucht für den Ablauf, wurden immer die Gleichen Zahlen in einem Intervall gewürfelt. Zum Beispiel 2-4-6-2-4-6-2-4-6</a:t>
            </a:r>
          </a:p>
          <a:p>
            <a:pPr marL="228600" indent="-228600">
              <a:buAutoNum type="arabicPeriod"/>
            </a:pPr>
            <a:r>
              <a:rPr lang="de-DE"/>
              <a:t>Wie lassen wir eine Zahl dauerhaft anzeigen? Durch hinzufügen eines weiteren Schalters. Durch betätigen von Schalter B.</a:t>
            </a:r>
          </a:p>
          <a:p>
            <a:pPr marL="228600" indent="-228600">
              <a:buAutoNum type="arabicPeriod"/>
            </a:pPr>
            <a:r>
              <a:rPr lang="de-DE"/>
              <a:t>- Idee 1: Einen Schalter zum starten und zum stoppen des Würfelvorgangs </a:t>
            </a:r>
            <a:r>
              <a:rPr lang="de-DE">
                <a:sym typeface="Wingdings" panose="05000000000000000000" pitchFamily="2" charset="2"/>
              </a:rPr>
              <a:t></a:t>
            </a:r>
            <a:r>
              <a:rPr lang="de-DE"/>
              <a:t> hat nicht funktioniert</a:t>
            </a:r>
          </a:p>
          <a:p>
            <a:pPr marL="0" indent="0">
              <a:buNone/>
            </a:pPr>
            <a:r>
              <a:rPr lang="de-DE"/>
              <a:t>      - Idee 2: Einen zweiten Schalter einführen</a:t>
            </a:r>
          </a:p>
          <a:p>
            <a:pPr marL="228600" indent="-228600">
              <a:buAutoNum type="arabicPeriod"/>
            </a:pPr>
            <a:endParaRPr lang="de-DE"/>
          </a:p>
        </p:txBody>
      </p:sp>
      <p:sp>
        <p:nvSpPr>
          <p:cNvPr id="4" name="Foliennummernplatzhalter 3"/>
          <p:cNvSpPr>
            <a:spLocks noGrp="1"/>
          </p:cNvSpPr>
          <p:nvPr>
            <p:ph type="sldNum" sz="quarter" idx="5"/>
          </p:nvPr>
        </p:nvSpPr>
        <p:spPr/>
        <p:txBody>
          <a:bodyPr/>
          <a:lstStyle/>
          <a:p>
            <a:pPr rtl="0"/>
            <a:fld id="{D5ADF348-2A86-4531-BD4E-BD8C0BBDAD47}" type="slidenum">
              <a:rPr lang="de-DE" noProof="1" smtClean="0"/>
              <a:t>7</a:t>
            </a:fld>
            <a:endParaRPr lang="de-DE" noProof="1"/>
          </a:p>
        </p:txBody>
      </p:sp>
    </p:spTree>
    <p:extLst>
      <p:ext uri="{BB962C8B-B14F-4D97-AF65-F5344CB8AC3E}">
        <p14:creationId xmlns:p14="http://schemas.microsoft.com/office/powerpoint/2010/main" val="1806784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3ED51245-A7A5-4517-A4C5-F741FAE668F7}" type="slidenum">
              <a:rPr lang="de-DE" smtClean="0"/>
              <a:t>9</a:t>
            </a:fld>
            <a:endParaRPr lang="de-DE"/>
          </a:p>
        </p:txBody>
      </p:sp>
    </p:spTree>
    <p:extLst>
      <p:ext uri="{BB962C8B-B14F-4D97-AF65-F5344CB8AC3E}">
        <p14:creationId xmlns:p14="http://schemas.microsoft.com/office/powerpoint/2010/main" val="26442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pPr rtl="0"/>
            <a:fld id="{D5ADF348-2A86-4531-BD4E-BD8C0BBDAD47}" type="slidenum">
              <a:rPr lang="de-DE" noProof="1" smtClean="0"/>
              <a:t>11</a:t>
            </a:fld>
            <a:endParaRPr lang="de-DE" noProof="1"/>
          </a:p>
        </p:txBody>
      </p:sp>
    </p:spTree>
    <p:extLst>
      <p:ext uri="{BB962C8B-B14F-4D97-AF65-F5344CB8AC3E}">
        <p14:creationId xmlns:p14="http://schemas.microsoft.com/office/powerpoint/2010/main" val="1151728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3ED51245-A7A5-4517-A4C5-F741FAE668F7}" type="slidenum">
              <a:rPr lang="de-DE" smtClean="0"/>
              <a:t>12</a:t>
            </a:fld>
            <a:endParaRPr lang="de-DE"/>
          </a:p>
        </p:txBody>
      </p:sp>
    </p:spTree>
    <p:extLst>
      <p:ext uri="{BB962C8B-B14F-4D97-AF65-F5344CB8AC3E}">
        <p14:creationId xmlns:p14="http://schemas.microsoft.com/office/powerpoint/2010/main" val="14611301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pPr rtl="0"/>
            <a:fld id="{D5ADF348-2A86-4531-BD4E-BD8C0BBDAD47}" type="slidenum">
              <a:rPr lang="de-DE" noProof="1" smtClean="0"/>
              <a:t>13</a:t>
            </a:fld>
            <a:endParaRPr lang="de-DE" noProof="1"/>
          </a:p>
        </p:txBody>
      </p:sp>
    </p:spTree>
    <p:extLst>
      <p:ext uri="{BB962C8B-B14F-4D97-AF65-F5344CB8AC3E}">
        <p14:creationId xmlns:p14="http://schemas.microsoft.com/office/powerpoint/2010/main" val="6002487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3ED51245-A7A5-4517-A4C5-F741FAE668F7}" type="slidenum">
              <a:rPr lang="de-DE" smtClean="0"/>
              <a:t>14</a:t>
            </a:fld>
            <a:endParaRPr lang="de-DE"/>
          </a:p>
        </p:txBody>
      </p:sp>
    </p:spTree>
    <p:extLst>
      <p:ext uri="{BB962C8B-B14F-4D97-AF65-F5344CB8AC3E}">
        <p14:creationId xmlns:p14="http://schemas.microsoft.com/office/powerpoint/2010/main" val="1340543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F1947BE1-D586-49AE-B2E6-EE426AA239B3}"/>
              </a:ext>
              <a:ext uri="{C183D7F6-B498-43B3-948B-1728B52AA6E4}">
                <adec:decorative xmlns:adec="http://schemas.microsoft.com/office/drawing/2017/decorative" val="1"/>
              </a:ext>
            </a:extLst>
          </p:cNvPr>
          <p:cNvSpPr/>
          <p:nvPr userDrawn="1"/>
        </p:nvSpPr>
        <p:spPr>
          <a:xfrm>
            <a:off x="0" y="0"/>
            <a:ext cx="7532914"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CA4C316E-D918-422D-AC5F-D93C59AB674F}"/>
              </a:ext>
            </a:extLst>
          </p:cNvPr>
          <p:cNvSpPr>
            <a:spLocks noGrp="1"/>
          </p:cNvSpPr>
          <p:nvPr>
            <p:ph type="title" hasCustomPrompt="1"/>
          </p:nvPr>
        </p:nvSpPr>
        <p:spPr>
          <a:xfrm>
            <a:off x="640078" y="627016"/>
            <a:ext cx="6389027" cy="5601790"/>
          </a:xfrm>
        </p:spPr>
        <p:txBody>
          <a:bodyPr rtlCol="0">
            <a:noAutofit/>
          </a:bodyPr>
          <a:lstStyle>
            <a:lvl1pPr algn="r">
              <a:lnSpc>
                <a:spcPct val="101000"/>
              </a:lnSpc>
              <a:spcBef>
                <a:spcPts val="700"/>
              </a:spcBef>
              <a:spcAft>
                <a:spcPts val="700"/>
              </a:spcAft>
              <a:defRPr sz="8000" baseline="0"/>
            </a:lvl1pPr>
          </a:lstStyle>
          <a:p>
            <a:pPr rtl="0"/>
            <a:r>
              <a:rPr lang="de-DE" noProof="0"/>
              <a:t>Textmasterformat durch Klicken bearbeiten</a:t>
            </a:r>
          </a:p>
        </p:txBody>
      </p:sp>
      <p:sp>
        <p:nvSpPr>
          <p:cNvPr id="12" name="Textplatzhalter 11">
            <a:extLst>
              <a:ext uri="{FF2B5EF4-FFF2-40B4-BE49-F238E27FC236}">
                <a16:creationId xmlns:a16="http://schemas.microsoft.com/office/drawing/2014/main" id="{4B4012DC-9879-489B-B525-C474C5DD299D}"/>
              </a:ext>
            </a:extLst>
          </p:cNvPr>
          <p:cNvSpPr>
            <a:spLocks noGrp="1"/>
          </p:cNvSpPr>
          <p:nvPr>
            <p:ph type="body" sz="quarter" idx="11" hasCustomPrompt="1"/>
          </p:nvPr>
        </p:nvSpPr>
        <p:spPr>
          <a:xfrm>
            <a:off x="8029797" y="627016"/>
            <a:ext cx="3199034" cy="5590903"/>
          </a:xfrm>
        </p:spPr>
        <p:txBody>
          <a:bodyPr rtlCol="0" anchor="ctr">
            <a:normAutofit/>
          </a:bodyPr>
          <a:lstStyle>
            <a:lvl1pPr>
              <a:defRPr lang="en-US" sz="2600" kern="1200" spc="50" baseline="0" dirty="0" smtClean="0">
                <a:solidFill>
                  <a:schemeClr val="tx1"/>
                </a:solidFill>
                <a:latin typeface="+mn-lt"/>
                <a:ea typeface="+mn-ea"/>
                <a:cs typeface="Calibri"/>
              </a:defRPr>
            </a:lvl1pPr>
            <a:lvl2pPr marL="0" indent="0">
              <a:buNone/>
              <a:defRPr/>
            </a:lvl2pPr>
          </a:lstStyle>
          <a:p>
            <a:pPr lvl="0" rtl="0"/>
            <a:r>
              <a:rPr lang="de-DE" noProof="0"/>
              <a:t>Textmasterformat durch Klicken bearbeiten</a:t>
            </a:r>
          </a:p>
        </p:txBody>
      </p:sp>
    </p:spTree>
    <p:extLst>
      <p:ext uri="{BB962C8B-B14F-4D97-AF65-F5344CB8AC3E}">
        <p14:creationId xmlns:p14="http://schemas.microsoft.com/office/powerpoint/2010/main" val="2314051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Zusammenfassung">
    <p:spTree>
      <p:nvGrpSpPr>
        <p:cNvPr id="1" name=""/>
        <p:cNvGrpSpPr/>
        <p:nvPr/>
      </p:nvGrpSpPr>
      <p:grpSpPr>
        <a:xfrm>
          <a:off x="0" y="0"/>
          <a:ext cx="0" cy="0"/>
          <a:chOff x="0" y="0"/>
          <a:chExt cx="0" cy="0"/>
        </a:xfrm>
      </p:grpSpPr>
      <p:sp>
        <p:nvSpPr>
          <p:cNvPr id="22" name="Rechteck 21">
            <a:extLst>
              <a:ext uri="{FF2B5EF4-FFF2-40B4-BE49-F238E27FC236}">
                <a16:creationId xmlns:a16="http://schemas.microsoft.com/office/drawing/2014/main" id="{D984A150-581C-4608-9034-48767311A65F}"/>
              </a:ext>
              <a:ext uri="{C183D7F6-B498-43B3-948B-1728B52AA6E4}">
                <adec:decorative xmlns:adec="http://schemas.microsoft.com/office/drawing/2017/decorative" val="1"/>
              </a:ext>
            </a:extLst>
          </p:cNvPr>
          <p:cNvSpPr/>
          <p:nvPr userDrawn="1"/>
        </p:nvSpPr>
        <p:spPr>
          <a:xfrm>
            <a:off x="0" y="0"/>
            <a:ext cx="609447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99DF7571-A130-4054-9513-4BDAC9AE5360}"/>
              </a:ext>
            </a:extLst>
          </p:cNvPr>
          <p:cNvSpPr>
            <a:spLocks noGrp="1"/>
          </p:cNvSpPr>
          <p:nvPr>
            <p:ph type="title" hasCustomPrompt="1"/>
          </p:nvPr>
        </p:nvSpPr>
        <p:spPr>
          <a:xfrm>
            <a:off x="771830" y="635000"/>
            <a:ext cx="5171770" cy="2039374"/>
          </a:xfrm>
        </p:spPr>
        <p:txBody>
          <a:bodyPr rtlCol="0" anchor="b">
            <a:noAutofit/>
          </a:bodyPr>
          <a:lstStyle>
            <a:lvl1pPr>
              <a:lnSpc>
                <a:spcPct val="101000"/>
              </a:lnSpc>
              <a:spcBef>
                <a:spcPts val="700"/>
              </a:spcBef>
              <a:spcAft>
                <a:spcPts val="700"/>
              </a:spcAft>
              <a:defRPr sz="6600" baseline="0"/>
            </a:lvl1pPr>
          </a:lstStyle>
          <a:p>
            <a:pPr rtl="0"/>
            <a:r>
              <a:rPr lang="de-DE" noProof="0"/>
              <a:t>Zum Bearbeiten klicken</a:t>
            </a:r>
          </a:p>
        </p:txBody>
      </p:sp>
      <p:sp>
        <p:nvSpPr>
          <p:cNvPr id="8" name="Textplatzhalter 7">
            <a:extLst>
              <a:ext uri="{FF2B5EF4-FFF2-40B4-BE49-F238E27FC236}">
                <a16:creationId xmlns:a16="http://schemas.microsoft.com/office/drawing/2014/main" id="{DCA27FA5-F6EE-4784-AC43-76381FC2CD94}"/>
              </a:ext>
            </a:extLst>
          </p:cNvPr>
          <p:cNvSpPr>
            <a:spLocks noGrp="1"/>
          </p:cNvSpPr>
          <p:nvPr>
            <p:ph type="body" sz="quarter" idx="18" hasCustomPrompt="1"/>
          </p:nvPr>
        </p:nvSpPr>
        <p:spPr>
          <a:xfrm>
            <a:off x="761998" y="2911475"/>
            <a:ext cx="4500563" cy="3311525"/>
          </a:xfrm>
        </p:spPr>
        <p:txBody>
          <a:bodyPr rtlCol="0">
            <a:normAutofit/>
          </a:bodyPr>
          <a:lstStyle>
            <a:lvl1pPr>
              <a:defRPr lang="en-US" sz="2200" kern="1200" spc="50" baseline="0" dirty="0" smtClean="0">
                <a:solidFill>
                  <a:schemeClr val="bg1"/>
                </a:solidFill>
                <a:latin typeface="+mn-lt"/>
                <a:ea typeface="+mn-ea"/>
                <a:cs typeface="+mn-cs"/>
              </a:defRPr>
            </a:lvl1pPr>
          </a:lstStyle>
          <a:p>
            <a:pPr lvl="0" rtl="0"/>
            <a:r>
              <a:rPr lang="de-DE" noProof="0"/>
              <a:t>Textmasterformat durch Klicken bearbeiten</a:t>
            </a:r>
          </a:p>
        </p:txBody>
      </p:sp>
      <p:sp>
        <p:nvSpPr>
          <p:cNvPr id="6" name="Fußzeilenplatzhalt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rtlCol="0"/>
          <a:lstStyle>
            <a:lvl1pPr>
              <a:defRPr>
                <a:solidFill>
                  <a:schemeClr val="bg1"/>
                </a:solidFill>
              </a:defRPr>
            </a:lvl1pPr>
          </a:lstStyle>
          <a:p>
            <a:pPr rtl="0"/>
            <a:r>
              <a:rPr lang="fi-FI" noProof="0"/>
              <a:t>Noten-würfel</a:t>
            </a:r>
            <a:endParaRPr lang="de-DE" noProof="0"/>
          </a:p>
        </p:txBody>
      </p:sp>
      <p:sp>
        <p:nvSpPr>
          <p:cNvPr id="14" name="Bildplatzhalter 13">
            <a:extLst>
              <a:ext uri="{FF2B5EF4-FFF2-40B4-BE49-F238E27FC236}">
                <a16:creationId xmlns:a16="http://schemas.microsoft.com/office/drawing/2014/main" id="{7094F8F4-63E4-4A00-8F98-09219DA987A3}"/>
              </a:ext>
            </a:extLst>
          </p:cNvPr>
          <p:cNvSpPr>
            <a:spLocks noGrp="1"/>
          </p:cNvSpPr>
          <p:nvPr>
            <p:ph type="pic" sz="quarter" idx="13"/>
          </p:nvPr>
        </p:nvSpPr>
        <p:spPr>
          <a:xfrm>
            <a:off x="6742113" y="639763"/>
            <a:ext cx="2198687" cy="2546350"/>
          </a:xfrm>
        </p:spPr>
        <p:txBody>
          <a:bodyPr rtlCol="0"/>
          <a:lstStyle/>
          <a:p>
            <a:pPr rtl="0"/>
            <a:r>
              <a:rPr lang="de-DE" noProof="0"/>
              <a:t>Bild durch Klicken auf Symbol hinzufügen</a:t>
            </a:r>
          </a:p>
        </p:txBody>
      </p:sp>
      <p:sp>
        <p:nvSpPr>
          <p:cNvPr id="16" name="Bildplatzhalter 15">
            <a:extLst>
              <a:ext uri="{FF2B5EF4-FFF2-40B4-BE49-F238E27FC236}">
                <a16:creationId xmlns:a16="http://schemas.microsoft.com/office/drawing/2014/main" id="{B34D9F00-72E9-433A-9427-8DA07653B252}"/>
              </a:ext>
            </a:extLst>
          </p:cNvPr>
          <p:cNvSpPr>
            <a:spLocks noGrp="1"/>
          </p:cNvSpPr>
          <p:nvPr>
            <p:ph type="pic" sz="quarter" idx="14"/>
          </p:nvPr>
        </p:nvSpPr>
        <p:spPr>
          <a:xfrm>
            <a:off x="9337675" y="638175"/>
            <a:ext cx="2198688" cy="2546350"/>
          </a:xfrm>
        </p:spPr>
        <p:txBody>
          <a:bodyPr rtlCol="0"/>
          <a:lstStyle/>
          <a:p>
            <a:pPr rtl="0"/>
            <a:r>
              <a:rPr lang="de-DE" noProof="0"/>
              <a:t>Bild durch Klicken auf Symbol hinzufügen</a:t>
            </a:r>
          </a:p>
        </p:txBody>
      </p:sp>
      <p:sp>
        <p:nvSpPr>
          <p:cNvPr id="18" name="Bildplatzhalter 17">
            <a:extLst>
              <a:ext uri="{FF2B5EF4-FFF2-40B4-BE49-F238E27FC236}">
                <a16:creationId xmlns:a16="http://schemas.microsoft.com/office/drawing/2014/main" id="{1AD0C148-B6DB-4D32-B139-403A6AEC3DDF}"/>
              </a:ext>
            </a:extLst>
          </p:cNvPr>
          <p:cNvSpPr>
            <a:spLocks noGrp="1"/>
          </p:cNvSpPr>
          <p:nvPr>
            <p:ph type="pic" sz="quarter" idx="15"/>
          </p:nvPr>
        </p:nvSpPr>
        <p:spPr>
          <a:xfrm>
            <a:off x="6742113" y="3668713"/>
            <a:ext cx="2198687" cy="2554287"/>
          </a:xfrm>
        </p:spPr>
        <p:txBody>
          <a:bodyPr rtlCol="0"/>
          <a:lstStyle/>
          <a:p>
            <a:pPr rtl="0"/>
            <a:r>
              <a:rPr lang="de-DE" noProof="0"/>
              <a:t>Bild durch Klicken auf Symbol hinzufügen</a:t>
            </a:r>
          </a:p>
        </p:txBody>
      </p:sp>
      <p:sp>
        <p:nvSpPr>
          <p:cNvPr id="20" name="Bildplatzhalter 19">
            <a:extLst>
              <a:ext uri="{FF2B5EF4-FFF2-40B4-BE49-F238E27FC236}">
                <a16:creationId xmlns:a16="http://schemas.microsoft.com/office/drawing/2014/main" id="{D9D424B8-9E08-469D-88C8-019306CA382E}"/>
              </a:ext>
            </a:extLst>
          </p:cNvPr>
          <p:cNvSpPr>
            <a:spLocks noGrp="1"/>
          </p:cNvSpPr>
          <p:nvPr>
            <p:ph type="pic" sz="quarter" idx="16"/>
          </p:nvPr>
        </p:nvSpPr>
        <p:spPr>
          <a:xfrm>
            <a:off x="9337675" y="3668713"/>
            <a:ext cx="2198688" cy="2546350"/>
          </a:xfrm>
        </p:spPr>
        <p:txBody>
          <a:bodyPr rtlCol="0"/>
          <a:lstStyle/>
          <a:p>
            <a:pPr rtl="0"/>
            <a:r>
              <a:rPr lang="de-DE" noProof="0"/>
              <a:t>Bild durch Klicken auf Symbol hinzufügen</a:t>
            </a:r>
          </a:p>
        </p:txBody>
      </p:sp>
      <p:sp>
        <p:nvSpPr>
          <p:cNvPr id="5" name="Datumsplatzhalter 4">
            <a:extLst>
              <a:ext uri="{FF2B5EF4-FFF2-40B4-BE49-F238E27FC236}">
                <a16:creationId xmlns:a16="http://schemas.microsoft.com/office/drawing/2014/main" id="{FC0A8DC1-14F6-453B-A724-D6493F063F83}"/>
              </a:ext>
            </a:extLst>
          </p:cNvPr>
          <p:cNvSpPr>
            <a:spLocks noGrp="1"/>
          </p:cNvSpPr>
          <p:nvPr>
            <p:ph type="dt" sz="half" idx="10"/>
          </p:nvPr>
        </p:nvSpPr>
        <p:spPr/>
        <p:txBody>
          <a:bodyPr rtlCol="0"/>
          <a:lstStyle>
            <a:lvl1pPr>
              <a:defRPr/>
            </a:lvl1pPr>
          </a:lstStyle>
          <a:p>
            <a:pPr rtl="0"/>
            <a:r>
              <a:rPr lang="de-DE" noProof="0"/>
              <a:t>2022</a:t>
            </a:r>
          </a:p>
        </p:txBody>
      </p:sp>
      <p:sp>
        <p:nvSpPr>
          <p:cNvPr id="7" name="Foliennummernplatzhalt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rtlCol="0"/>
          <a:lstStyle/>
          <a:p>
            <a:pPr rtl="0"/>
            <a:fld id="{294A09A9-5501-47C1-A89A-A340965A2BE2}" type="slidenum">
              <a:rPr lang="de-DE" noProof="0" smtClean="0"/>
              <a:t>‹#›</a:t>
            </a:fld>
            <a:endParaRPr lang="de-DE" noProof="0"/>
          </a:p>
        </p:txBody>
      </p:sp>
    </p:spTree>
    <p:extLst>
      <p:ext uri="{BB962C8B-B14F-4D97-AF65-F5344CB8AC3E}">
        <p14:creationId xmlns:p14="http://schemas.microsoft.com/office/powerpoint/2010/main" val="1054925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Abschluss">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B9D15A25-1111-478B-8F77-D992652C71C2}"/>
              </a:ext>
              <a:ext uri="{C183D7F6-B498-43B3-948B-1728B52AA6E4}">
                <adec:decorative xmlns:adec="http://schemas.microsoft.com/office/drawing/2017/decorative" val="1"/>
              </a:ext>
            </a:extLst>
          </p:cNvPr>
          <p:cNvSpPr/>
          <p:nvPr userDrawn="1"/>
        </p:nvSpPr>
        <p:spPr>
          <a:xfrm>
            <a:off x="3990108" y="1225106"/>
            <a:ext cx="8201891" cy="39518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4066A3D1-C594-4520-A142-F0D3F59C5F3E}"/>
              </a:ext>
            </a:extLst>
          </p:cNvPr>
          <p:cNvSpPr>
            <a:spLocks noGrp="1"/>
          </p:cNvSpPr>
          <p:nvPr>
            <p:ph type="title" hasCustomPrompt="1"/>
          </p:nvPr>
        </p:nvSpPr>
        <p:spPr>
          <a:xfrm>
            <a:off x="4555193" y="3036762"/>
            <a:ext cx="7136064" cy="1700784"/>
          </a:xfrm>
        </p:spPr>
        <p:txBody>
          <a:bodyPr rtlCol="0"/>
          <a:lstStyle>
            <a:lvl1pPr>
              <a:lnSpc>
                <a:spcPct val="101000"/>
              </a:lnSpc>
              <a:spcBef>
                <a:spcPts val="700"/>
              </a:spcBef>
              <a:spcAft>
                <a:spcPts val="700"/>
              </a:spcAft>
              <a:defRPr baseline="0"/>
            </a:lvl1pPr>
          </a:lstStyle>
          <a:p>
            <a:pPr rtl="0"/>
            <a:r>
              <a:rPr lang="de-DE" noProof="0"/>
              <a:t>Zum Bearbeiten klicken</a:t>
            </a:r>
          </a:p>
        </p:txBody>
      </p:sp>
      <p:sp>
        <p:nvSpPr>
          <p:cNvPr id="16" name="Bildplatzhalter 15">
            <a:extLst>
              <a:ext uri="{FF2B5EF4-FFF2-40B4-BE49-F238E27FC236}">
                <a16:creationId xmlns:a16="http://schemas.microsoft.com/office/drawing/2014/main" id="{42FBE291-E88A-44C5-884C-183EE7F67EE3}"/>
              </a:ext>
            </a:extLst>
          </p:cNvPr>
          <p:cNvSpPr>
            <a:spLocks noGrp="1"/>
          </p:cNvSpPr>
          <p:nvPr>
            <p:ph type="pic" sz="quarter" idx="15"/>
          </p:nvPr>
        </p:nvSpPr>
        <p:spPr>
          <a:xfrm>
            <a:off x="-12804" y="1225484"/>
            <a:ext cx="4059934" cy="3951807"/>
          </a:xfrm>
        </p:spPr>
        <p:txBody>
          <a:bodyPr rtlCol="0"/>
          <a:lstStyle/>
          <a:p>
            <a:pPr rtl="0"/>
            <a:r>
              <a:rPr lang="de-DE" noProof="0"/>
              <a:t>Bild durch Klicken auf Symbol hinzufügen</a:t>
            </a:r>
          </a:p>
        </p:txBody>
      </p:sp>
      <p:sp>
        <p:nvSpPr>
          <p:cNvPr id="7" name="Inhaltsplatzhalter 2">
            <a:extLst>
              <a:ext uri="{FF2B5EF4-FFF2-40B4-BE49-F238E27FC236}">
                <a16:creationId xmlns:a16="http://schemas.microsoft.com/office/drawing/2014/main" id="{51FF791A-8D73-49AD-8569-7F4FE14648E6}"/>
              </a:ext>
            </a:extLst>
          </p:cNvPr>
          <p:cNvSpPr>
            <a:spLocks noGrp="1"/>
          </p:cNvSpPr>
          <p:nvPr>
            <p:ph idx="1" hasCustomPrompt="1"/>
          </p:nvPr>
        </p:nvSpPr>
        <p:spPr>
          <a:xfrm>
            <a:off x="4547779" y="5355583"/>
            <a:ext cx="2270162" cy="577153"/>
          </a:xfrm>
        </p:spPr>
        <p:txBody>
          <a:bodyPr rtlCol="0">
            <a:normAutofit/>
          </a:bodyPr>
          <a:lstStyle>
            <a:lvl1pPr>
              <a:defRPr sz="1600">
                <a:solidFill>
                  <a:schemeClr val="tx1"/>
                </a:solidFill>
              </a:defRPr>
            </a:lvl1pPr>
          </a:lstStyle>
          <a:p>
            <a:pPr rtl="0"/>
            <a:r>
              <a:rPr lang="de-DE" noProof="0">
                <a:cs typeface="Calibri"/>
              </a:rPr>
              <a:t>Zum Bearbeiten klicken</a:t>
            </a:r>
          </a:p>
        </p:txBody>
      </p:sp>
      <p:sp>
        <p:nvSpPr>
          <p:cNvPr id="13" name="Inhaltsplatzhalter 2">
            <a:extLst>
              <a:ext uri="{FF2B5EF4-FFF2-40B4-BE49-F238E27FC236}">
                <a16:creationId xmlns:a16="http://schemas.microsoft.com/office/drawing/2014/main" id="{C16F6145-A1AE-4CDA-AE26-E8FDEFAAB395}"/>
              </a:ext>
            </a:extLst>
          </p:cNvPr>
          <p:cNvSpPr>
            <a:spLocks noGrp="1"/>
          </p:cNvSpPr>
          <p:nvPr>
            <p:ph idx="16" hasCustomPrompt="1"/>
          </p:nvPr>
        </p:nvSpPr>
        <p:spPr>
          <a:xfrm>
            <a:off x="6984437" y="5355583"/>
            <a:ext cx="2270162" cy="577153"/>
          </a:xfrm>
        </p:spPr>
        <p:txBody>
          <a:bodyPr rtlCol="0">
            <a:normAutofit/>
          </a:bodyPr>
          <a:lstStyle>
            <a:lvl1pPr>
              <a:defRPr sz="1600">
                <a:solidFill>
                  <a:schemeClr val="tx1"/>
                </a:solidFill>
              </a:defRPr>
            </a:lvl1pPr>
          </a:lstStyle>
          <a:p>
            <a:pPr rtl="0"/>
            <a:r>
              <a:rPr lang="de-DE" noProof="0">
                <a:cs typeface="Calibri"/>
              </a:rPr>
              <a:t>Zum Bearbeiten klicken</a:t>
            </a:r>
          </a:p>
        </p:txBody>
      </p:sp>
      <p:sp>
        <p:nvSpPr>
          <p:cNvPr id="15" name="Inhaltsplatzhalter 2">
            <a:extLst>
              <a:ext uri="{FF2B5EF4-FFF2-40B4-BE49-F238E27FC236}">
                <a16:creationId xmlns:a16="http://schemas.microsoft.com/office/drawing/2014/main" id="{3FDD02FA-6843-4E54-ACDC-AFEAFB4EFAA9}"/>
              </a:ext>
            </a:extLst>
          </p:cNvPr>
          <p:cNvSpPr>
            <a:spLocks noGrp="1"/>
          </p:cNvSpPr>
          <p:nvPr>
            <p:ph idx="17" hasCustomPrompt="1"/>
          </p:nvPr>
        </p:nvSpPr>
        <p:spPr>
          <a:xfrm>
            <a:off x="9421095" y="5355583"/>
            <a:ext cx="2270162" cy="577153"/>
          </a:xfrm>
        </p:spPr>
        <p:txBody>
          <a:bodyPr rtlCol="0">
            <a:normAutofit/>
          </a:bodyPr>
          <a:lstStyle>
            <a:lvl1pPr>
              <a:defRPr sz="1600">
                <a:solidFill>
                  <a:schemeClr val="tx1"/>
                </a:solidFill>
              </a:defRPr>
            </a:lvl1pPr>
          </a:lstStyle>
          <a:p>
            <a:pPr rtl="0"/>
            <a:r>
              <a:rPr lang="de-DE" noProof="0">
                <a:cs typeface="Calibri"/>
              </a:rPr>
              <a:t>Zum Bearbeiten klicken</a:t>
            </a:r>
          </a:p>
        </p:txBody>
      </p:sp>
      <p:sp>
        <p:nvSpPr>
          <p:cNvPr id="4" name="Fußzeilenplatzhalter 3">
            <a:extLst>
              <a:ext uri="{FF2B5EF4-FFF2-40B4-BE49-F238E27FC236}">
                <a16:creationId xmlns:a16="http://schemas.microsoft.com/office/drawing/2014/main" id="{B9B99AED-D702-41BF-B21E-9BFB06308223}"/>
              </a:ext>
            </a:extLst>
          </p:cNvPr>
          <p:cNvSpPr>
            <a:spLocks noGrp="1"/>
          </p:cNvSpPr>
          <p:nvPr>
            <p:ph type="ftr" sz="quarter" idx="11"/>
          </p:nvPr>
        </p:nvSpPr>
        <p:spPr>
          <a:xfrm>
            <a:off x="960120" y="6356350"/>
            <a:ext cx="3405051" cy="365125"/>
          </a:xfrm>
        </p:spPr>
        <p:txBody>
          <a:bodyPr rtlCol="0"/>
          <a:lstStyle/>
          <a:p>
            <a:pPr rtl="0"/>
            <a:r>
              <a:rPr lang="fi-FI" noProof="0"/>
              <a:t>Noten-würfel</a:t>
            </a:r>
            <a:endParaRPr lang="de-DE" noProof="0"/>
          </a:p>
        </p:txBody>
      </p:sp>
      <p:sp>
        <p:nvSpPr>
          <p:cNvPr id="3" name="Datumsplatzhalter 2">
            <a:extLst>
              <a:ext uri="{FF2B5EF4-FFF2-40B4-BE49-F238E27FC236}">
                <a16:creationId xmlns:a16="http://schemas.microsoft.com/office/drawing/2014/main" id="{2674C4BB-67B0-4BF7-A7D4-4222652EDB8C}"/>
              </a:ext>
            </a:extLst>
          </p:cNvPr>
          <p:cNvSpPr>
            <a:spLocks noGrp="1"/>
          </p:cNvSpPr>
          <p:nvPr>
            <p:ph type="dt" sz="half" idx="10"/>
          </p:nvPr>
        </p:nvSpPr>
        <p:spPr>
          <a:xfrm>
            <a:off x="4477512" y="6356350"/>
            <a:ext cx="3236976" cy="365125"/>
          </a:xfrm>
        </p:spPr>
        <p:txBody>
          <a:bodyPr rtlCol="0"/>
          <a:lstStyle>
            <a:lvl1pPr algn="ctr">
              <a:defRPr/>
            </a:lvl1pPr>
          </a:lstStyle>
          <a:p>
            <a:pPr rtl="0"/>
            <a:r>
              <a:rPr lang="de-DE" noProof="0"/>
              <a:t>2022</a:t>
            </a:r>
          </a:p>
        </p:txBody>
      </p:sp>
      <p:sp>
        <p:nvSpPr>
          <p:cNvPr id="5" name="Foliennummernplatzhalter 4">
            <a:extLst>
              <a:ext uri="{FF2B5EF4-FFF2-40B4-BE49-F238E27FC236}">
                <a16:creationId xmlns:a16="http://schemas.microsoft.com/office/drawing/2014/main" id="{4952C385-1FC3-453C-952E-8DDB1B052FF8}"/>
              </a:ext>
            </a:extLst>
          </p:cNvPr>
          <p:cNvSpPr>
            <a:spLocks noGrp="1"/>
          </p:cNvSpPr>
          <p:nvPr>
            <p:ph type="sldNum" sz="quarter" idx="12"/>
          </p:nvPr>
        </p:nvSpPr>
        <p:spPr/>
        <p:txBody>
          <a:bodyPr rtlCol="0"/>
          <a:lstStyle/>
          <a:p>
            <a:pPr rtl="0"/>
            <a:fld id="{294A09A9-5501-47C1-A89A-A340965A2BE2}" type="slidenum">
              <a:rPr lang="de-DE" noProof="0" smtClean="0"/>
              <a:t>‹#›</a:t>
            </a:fld>
            <a:endParaRPr lang="de-DE" noProof="0"/>
          </a:p>
        </p:txBody>
      </p:sp>
    </p:spTree>
    <p:extLst>
      <p:ext uri="{BB962C8B-B14F-4D97-AF65-F5344CB8AC3E}">
        <p14:creationId xmlns:p14="http://schemas.microsoft.com/office/powerpoint/2010/main" val="3158245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agesordnung">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B9D15A25-1111-478B-8F77-D992652C71C2}"/>
              </a:ext>
              <a:ext uri="{C183D7F6-B498-43B3-948B-1728B52AA6E4}">
                <adec:decorative xmlns:adec="http://schemas.microsoft.com/office/drawing/2017/decorative" val="1"/>
              </a:ext>
            </a:extLst>
          </p:cNvPr>
          <p:cNvSpPr/>
          <p:nvPr userDrawn="1"/>
        </p:nvSpPr>
        <p:spPr>
          <a:xfrm>
            <a:off x="0" y="2264985"/>
            <a:ext cx="5297764" cy="395218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C693472D-332A-4010-9FEA-8E1E9AE7E18F}"/>
              </a:ext>
            </a:extLst>
          </p:cNvPr>
          <p:cNvSpPr>
            <a:spLocks noGrp="1"/>
          </p:cNvSpPr>
          <p:nvPr>
            <p:ph type="title" hasCustomPrompt="1"/>
          </p:nvPr>
        </p:nvSpPr>
        <p:spPr>
          <a:xfrm>
            <a:off x="966213" y="336958"/>
            <a:ext cx="10616187" cy="1700784"/>
          </a:xfrm>
        </p:spPr>
        <p:txBody>
          <a:bodyPr rtlCol="0"/>
          <a:lstStyle>
            <a:lvl1pPr>
              <a:lnSpc>
                <a:spcPct val="101000"/>
              </a:lnSpc>
              <a:spcBef>
                <a:spcPts val="700"/>
              </a:spcBef>
              <a:spcAft>
                <a:spcPts val="700"/>
              </a:spcAft>
              <a:defRPr baseline="0">
                <a:solidFill>
                  <a:schemeClr val="tx1"/>
                </a:solidFill>
              </a:defRPr>
            </a:lvl1pPr>
          </a:lstStyle>
          <a:p>
            <a:pPr rtl="0"/>
            <a:r>
              <a:rPr lang="de-DE" noProof="0"/>
              <a:t>Mastertext durch Klicken bearbeiten</a:t>
            </a:r>
          </a:p>
        </p:txBody>
      </p:sp>
      <p:sp>
        <p:nvSpPr>
          <p:cNvPr id="7" name="Inhaltsplatzhalter 2">
            <a:extLst>
              <a:ext uri="{FF2B5EF4-FFF2-40B4-BE49-F238E27FC236}">
                <a16:creationId xmlns:a16="http://schemas.microsoft.com/office/drawing/2014/main" id="{51FF791A-8D73-49AD-8569-7F4FE14648E6}"/>
              </a:ext>
            </a:extLst>
          </p:cNvPr>
          <p:cNvSpPr>
            <a:spLocks noGrp="1"/>
          </p:cNvSpPr>
          <p:nvPr>
            <p:ph idx="1" hasCustomPrompt="1"/>
          </p:nvPr>
        </p:nvSpPr>
        <p:spPr>
          <a:xfrm>
            <a:off x="960120" y="2587752"/>
            <a:ext cx="3694176" cy="3258102"/>
          </a:xfrm>
        </p:spPr>
        <p:txBody>
          <a:bodyPr rtlCol="0">
            <a:normAutofit/>
          </a:bodyPr>
          <a:lstStyle>
            <a:lvl1pPr>
              <a:defRPr>
                <a:solidFill>
                  <a:schemeClr val="bg1"/>
                </a:solidFill>
              </a:defRPr>
            </a:lvl1pPr>
          </a:lstStyle>
          <a:p>
            <a:pPr rtl="0"/>
            <a:r>
              <a:rPr lang="de-DE" noProof="0">
                <a:cs typeface="Calibri"/>
              </a:rPr>
              <a:t>Textmasterformat durch Klicken bearbeiten</a:t>
            </a:r>
          </a:p>
          <a:p>
            <a:pPr rtl="0"/>
            <a:endParaRPr lang="de-DE" noProof="0">
              <a:cs typeface="Calibri"/>
            </a:endParaRPr>
          </a:p>
        </p:txBody>
      </p:sp>
      <p:sp>
        <p:nvSpPr>
          <p:cNvPr id="14" name="Bildplatzhalter 13">
            <a:extLst>
              <a:ext uri="{FF2B5EF4-FFF2-40B4-BE49-F238E27FC236}">
                <a16:creationId xmlns:a16="http://schemas.microsoft.com/office/drawing/2014/main" id="{69D1BED5-2D39-40ED-92F5-CF06BE8A759C}"/>
              </a:ext>
            </a:extLst>
          </p:cNvPr>
          <p:cNvSpPr>
            <a:spLocks noGrp="1"/>
          </p:cNvSpPr>
          <p:nvPr>
            <p:ph type="pic" sz="quarter" idx="14"/>
          </p:nvPr>
        </p:nvSpPr>
        <p:spPr>
          <a:xfrm>
            <a:off x="5297764" y="2265363"/>
            <a:ext cx="3479524" cy="3951287"/>
          </a:xfrm>
        </p:spPr>
        <p:txBody>
          <a:bodyPr rtlCol="0"/>
          <a:lstStyle/>
          <a:p>
            <a:pPr rtl="0"/>
            <a:r>
              <a:rPr lang="de-DE" noProof="0"/>
              <a:t>Bild durch Klicken auf Symbol hinzufügen</a:t>
            </a:r>
          </a:p>
        </p:txBody>
      </p:sp>
      <p:sp>
        <p:nvSpPr>
          <p:cNvPr id="16" name="Bildplatzhalter 15">
            <a:extLst>
              <a:ext uri="{FF2B5EF4-FFF2-40B4-BE49-F238E27FC236}">
                <a16:creationId xmlns:a16="http://schemas.microsoft.com/office/drawing/2014/main" id="{42FBE291-E88A-44C5-884C-183EE7F67EE3}"/>
              </a:ext>
            </a:extLst>
          </p:cNvPr>
          <p:cNvSpPr>
            <a:spLocks noGrp="1"/>
          </p:cNvSpPr>
          <p:nvPr>
            <p:ph type="pic" sz="quarter" idx="15"/>
          </p:nvPr>
        </p:nvSpPr>
        <p:spPr>
          <a:xfrm>
            <a:off x="8777288" y="2265363"/>
            <a:ext cx="3414712" cy="3951287"/>
          </a:xfrm>
        </p:spPr>
        <p:txBody>
          <a:bodyPr rtlCol="0"/>
          <a:lstStyle/>
          <a:p>
            <a:pPr rtl="0"/>
            <a:r>
              <a:rPr lang="de-DE" noProof="0"/>
              <a:t>Bild durch Klicken auf Symbol hinzufügen</a:t>
            </a:r>
          </a:p>
        </p:txBody>
      </p:sp>
      <p:sp>
        <p:nvSpPr>
          <p:cNvPr id="4" name="Fußzeilenplatzhalter 3">
            <a:extLst>
              <a:ext uri="{FF2B5EF4-FFF2-40B4-BE49-F238E27FC236}">
                <a16:creationId xmlns:a16="http://schemas.microsoft.com/office/drawing/2014/main" id="{B9B99AED-D702-41BF-B21E-9BFB06308223}"/>
              </a:ext>
            </a:extLst>
          </p:cNvPr>
          <p:cNvSpPr>
            <a:spLocks noGrp="1"/>
          </p:cNvSpPr>
          <p:nvPr>
            <p:ph type="ftr" sz="quarter" idx="11"/>
          </p:nvPr>
        </p:nvSpPr>
        <p:spPr>
          <a:xfrm>
            <a:off x="960121" y="6356350"/>
            <a:ext cx="3353262" cy="365125"/>
          </a:xfrm>
        </p:spPr>
        <p:txBody>
          <a:bodyPr rtlCol="0"/>
          <a:lstStyle/>
          <a:p>
            <a:r>
              <a:rPr lang="fi-FI"/>
              <a:t>Noten-würfel</a:t>
            </a:r>
            <a:endParaRPr lang="de-DE" noProof="0"/>
          </a:p>
        </p:txBody>
      </p:sp>
      <p:sp>
        <p:nvSpPr>
          <p:cNvPr id="3" name="Datumsplatzhalter 2">
            <a:extLst>
              <a:ext uri="{FF2B5EF4-FFF2-40B4-BE49-F238E27FC236}">
                <a16:creationId xmlns:a16="http://schemas.microsoft.com/office/drawing/2014/main" id="{2674C4BB-67B0-4BF7-A7D4-4222652EDB8C}"/>
              </a:ext>
            </a:extLst>
          </p:cNvPr>
          <p:cNvSpPr>
            <a:spLocks noGrp="1"/>
          </p:cNvSpPr>
          <p:nvPr>
            <p:ph type="dt" sz="half" idx="10"/>
          </p:nvPr>
        </p:nvSpPr>
        <p:spPr>
          <a:xfrm>
            <a:off x="4477512" y="6356350"/>
            <a:ext cx="3236976" cy="365125"/>
          </a:xfrm>
        </p:spPr>
        <p:txBody>
          <a:bodyPr rtlCol="0"/>
          <a:lstStyle>
            <a:lvl1pPr algn="ctr">
              <a:defRPr/>
            </a:lvl1pPr>
          </a:lstStyle>
          <a:p>
            <a:pPr rtl="0"/>
            <a:r>
              <a:rPr lang="de-DE" noProof="0"/>
              <a:t>2022</a:t>
            </a:r>
          </a:p>
        </p:txBody>
      </p:sp>
      <p:sp>
        <p:nvSpPr>
          <p:cNvPr id="5" name="Foliennummernplatzhalter 4">
            <a:extLst>
              <a:ext uri="{FF2B5EF4-FFF2-40B4-BE49-F238E27FC236}">
                <a16:creationId xmlns:a16="http://schemas.microsoft.com/office/drawing/2014/main" id="{4952C385-1FC3-453C-952E-8DDB1B052FF8}"/>
              </a:ext>
            </a:extLst>
          </p:cNvPr>
          <p:cNvSpPr>
            <a:spLocks noGrp="1"/>
          </p:cNvSpPr>
          <p:nvPr>
            <p:ph type="sldNum" sz="quarter" idx="12"/>
          </p:nvPr>
        </p:nvSpPr>
        <p:spPr/>
        <p:txBody>
          <a:bodyPr rtlCol="0"/>
          <a:lstStyle/>
          <a:p>
            <a:pPr rtl="0"/>
            <a:fld id="{294A09A9-5501-47C1-A89A-A340965A2BE2}" type="slidenum">
              <a:rPr lang="de-DE" noProof="0" smtClean="0"/>
              <a:t>‹#›</a:t>
            </a:fld>
            <a:endParaRPr lang="de-DE" noProof="0"/>
          </a:p>
        </p:txBody>
      </p:sp>
    </p:spTree>
    <p:extLst>
      <p:ext uri="{BB962C8B-B14F-4D97-AF65-F5344CB8AC3E}">
        <p14:creationId xmlns:p14="http://schemas.microsoft.com/office/powerpoint/2010/main" val="1735907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Einführung">
    <p:spTree>
      <p:nvGrpSpPr>
        <p:cNvPr id="1" name=""/>
        <p:cNvGrpSpPr/>
        <p:nvPr/>
      </p:nvGrpSpPr>
      <p:grpSpPr>
        <a:xfrm>
          <a:off x="0" y="0"/>
          <a:ext cx="0" cy="0"/>
          <a:chOff x="0" y="0"/>
          <a:chExt cx="0" cy="0"/>
        </a:xfrm>
      </p:grpSpPr>
      <p:sp>
        <p:nvSpPr>
          <p:cNvPr id="22" name="Rechteck 21">
            <a:extLst>
              <a:ext uri="{FF2B5EF4-FFF2-40B4-BE49-F238E27FC236}">
                <a16:creationId xmlns:a16="http://schemas.microsoft.com/office/drawing/2014/main" id="{D984A150-581C-4608-9034-48767311A65F}"/>
              </a:ext>
              <a:ext uri="{C183D7F6-B498-43B3-948B-1728B52AA6E4}">
                <adec:decorative xmlns:adec="http://schemas.microsoft.com/office/drawing/2017/decorative" val="1"/>
              </a:ext>
            </a:extLst>
          </p:cNvPr>
          <p:cNvSpPr/>
          <p:nvPr userDrawn="1"/>
        </p:nvSpPr>
        <p:spPr>
          <a:xfrm>
            <a:off x="0" y="0"/>
            <a:ext cx="609447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2" name="Titel 1">
            <a:extLst>
              <a:ext uri="{FF2B5EF4-FFF2-40B4-BE49-F238E27FC236}">
                <a16:creationId xmlns:a16="http://schemas.microsoft.com/office/drawing/2014/main" id="{EE19D4B2-6593-465B-9A8E-03DFC943441B}"/>
              </a:ext>
            </a:extLst>
          </p:cNvPr>
          <p:cNvSpPr>
            <a:spLocks noGrp="1"/>
          </p:cNvSpPr>
          <p:nvPr>
            <p:ph type="title" hasCustomPrompt="1"/>
          </p:nvPr>
        </p:nvSpPr>
        <p:spPr>
          <a:xfrm>
            <a:off x="960438" y="317499"/>
            <a:ext cx="4500737" cy="2095501"/>
          </a:xfrm>
        </p:spPr>
        <p:txBody>
          <a:bodyPr rtlCol="0">
            <a:noAutofit/>
          </a:bodyPr>
          <a:lstStyle>
            <a:lvl1pPr>
              <a:defRPr sz="5400"/>
            </a:lvl1pPr>
          </a:lstStyle>
          <a:p>
            <a:pPr rtl="0"/>
            <a:r>
              <a:rPr lang="de-DE" sz="5400" noProof="0"/>
              <a:t>Textmasterformat durch Klicken bearbeiten</a:t>
            </a:r>
          </a:p>
        </p:txBody>
      </p:sp>
      <p:sp>
        <p:nvSpPr>
          <p:cNvPr id="13" name="Inhaltsplatzhalter 2">
            <a:extLst>
              <a:ext uri="{FF2B5EF4-FFF2-40B4-BE49-F238E27FC236}">
                <a16:creationId xmlns:a16="http://schemas.microsoft.com/office/drawing/2014/main" id="{E309CC8E-0532-4674-9535-1514DA3C14B1}"/>
              </a:ext>
            </a:extLst>
          </p:cNvPr>
          <p:cNvSpPr>
            <a:spLocks noGrp="1"/>
          </p:cNvSpPr>
          <p:nvPr>
            <p:ph idx="1" hasCustomPrompt="1"/>
          </p:nvPr>
        </p:nvSpPr>
        <p:spPr>
          <a:xfrm>
            <a:off x="960438" y="2587625"/>
            <a:ext cx="4500737" cy="3594100"/>
          </a:xfrm>
        </p:spPr>
        <p:txBody>
          <a:bodyPr rtlCol="0" anchor="ctr">
            <a:normAutofit/>
          </a:bodyPr>
          <a:lstStyle>
            <a:lvl1pPr>
              <a:defRPr sz="2000">
                <a:solidFill>
                  <a:schemeClr val="bg1"/>
                </a:solidFill>
              </a:defRPr>
            </a:lvl1pPr>
          </a:lstStyle>
          <a:p>
            <a:pPr rtl="0"/>
            <a:r>
              <a:rPr lang="de-DE" sz="2000" noProof="0">
                <a:solidFill>
                  <a:schemeClr val="bg1"/>
                </a:solidFill>
                <a:cs typeface="Calibri"/>
              </a:rPr>
              <a:t>Textmasterformat durch Klicken bearbeiten</a:t>
            </a:r>
          </a:p>
        </p:txBody>
      </p:sp>
      <p:sp>
        <p:nvSpPr>
          <p:cNvPr id="15" name="Fußzeilenplatzhalter 8">
            <a:extLst>
              <a:ext uri="{FF2B5EF4-FFF2-40B4-BE49-F238E27FC236}">
                <a16:creationId xmlns:a16="http://schemas.microsoft.com/office/drawing/2014/main" id="{A468A676-C4AD-4F50-936D-1C858E8136CE}"/>
              </a:ext>
            </a:extLst>
          </p:cNvPr>
          <p:cNvSpPr txBox="1">
            <a:spLocks/>
          </p:cNvSpPr>
          <p:nvPr userDrawn="1"/>
        </p:nvSpPr>
        <p:spPr>
          <a:xfrm>
            <a:off x="960438" y="6356350"/>
            <a:ext cx="4981512"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cap="all" spc="50"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de-DE">
                <a:solidFill>
                  <a:schemeClr val="bg1"/>
                </a:solidFill>
              </a:rPr>
              <a:t>Beispiel für einen Fußzeilentext</a:t>
            </a:r>
          </a:p>
        </p:txBody>
      </p:sp>
      <p:sp>
        <p:nvSpPr>
          <p:cNvPr id="3" name="Bildplatzhalter 2">
            <a:extLst>
              <a:ext uri="{FF2B5EF4-FFF2-40B4-BE49-F238E27FC236}">
                <a16:creationId xmlns:a16="http://schemas.microsoft.com/office/drawing/2014/main" id="{63537098-0CB9-40F0-99EE-35DF790670B5}"/>
              </a:ext>
            </a:extLst>
          </p:cNvPr>
          <p:cNvSpPr>
            <a:spLocks noGrp="1"/>
          </p:cNvSpPr>
          <p:nvPr>
            <p:ph type="pic" sz="quarter" idx="13"/>
          </p:nvPr>
        </p:nvSpPr>
        <p:spPr>
          <a:xfrm>
            <a:off x="6094474" y="0"/>
            <a:ext cx="3046351" cy="3428363"/>
          </a:xfrm>
        </p:spPr>
        <p:txBody>
          <a:bodyPr rtlCol="0"/>
          <a:lstStyle/>
          <a:p>
            <a:pPr rtl="0"/>
            <a:r>
              <a:rPr lang="de-DE" noProof="0"/>
              <a:t>Bild durch Klicken auf Symbol hinzufügen</a:t>
            </a:r>
          </a:p>
        </p:txBody>
      </p:sp>
      <p:sp>
        <p:nvSpPr>
          <p:cNvPr id="8" name="Bildplatzhalter 7">
            <a:extLst>
              <a:ext uri="{FF2B5EF4-FFF2-40B4-BE49-F238E27FC236}">
                <a16:creationId xmlns:a16="http://schemas.microsoft.com/office/drawing/2014/main" id="{6B54A389-080E-45CE-8275-215B7C9B589D}"/>
              </a:ext>
            </a:extLst>
          </p:cNvPr>
          <p:cNvSpPr>
            <a:spLocks noGrp="1"/>
          </p:cNvSpPr>
          <p:nvPr>
            <p:ph type="pic" sz="quarter" idx="14"/>
          </p:nvPr>
        </p:nvSpPr>
        <p:spPr>
          <a:xfrm>
            <a:off x="9148763" y="0"/>
            <a:ext cx="3048000" cy="3429000"/>
          </a:xfrm>
        </p:spPr>
        <p:txBody>
          <a:bodyPr rtlCol="0"/>
          <a:lstStyle/>
          <a:p>
            <a:pPr rtl="0"/>
            <a:r>
              <a:rPr lang="de-DE" noProof="0"/>
              <a:t>Bild durch Klicken auf Symbol hinzufügen</a:t>
            </a:r>
          </a:p>
        </p:txBody>
      </p:sp>
      <p:sp>
        <p:nvSpPr>
          <p:cNvPr id="26" name="Bildplatzhalter 25">
            <a:extLst>
              <a:ext uri="{FF2B5EF4-FFF2-40B4-BE49-F238E27FC236}">
                <a16:creationId xmlns:a16="http://schemas.microsoft.com/office/drawing/2014/main" id="{F5006F58-5D95-4392-9D32-BE333EA5493B}"/>
              </a:ext>
            </a:extLst>
          </p:cNvPr>
          <p:cNvSpPr>
            <a:spLocks noGrp="1"/>
          </p:cNvSpPr>
          <p:nvPr>
            <p:ph type="pic" sz="quarter" idx="15"/>
          </p:nvPr>
        </p:nvSpPr>
        <p:spPr>
          <a:xfrm>
            <a:off x="6102350" y="3429000"/>
            <a:ext cx="6076950" cy="3429000"/>
          </a:xfrm>
        </p:spPr>
        <p:txBody>
          <a:bodyPr rtlCol="0"/>
          <a:lstStyle/>
          <a:p>
            <a:pPr rtl="0"/>
            <a:r>
              <a:rPr lang="de-DE" noProof="0"/>
              <a:t>Bild durch Klicken auf Symbol hinzufügen</a:t>
            </a:r>
          </a:p>
        </p:txBody>
      </p:sp>
      <p:sp>
        <p:nvSpPr>
          <p:cNvPr id="5" name="Datumsplatzhalter 4">
            <a:extLst>
              <a:ext uri="{FF2B5EF4-FFF2-40B4-BE49-F238E27FC236}">
                <a16:creationId xmlns:a16="http://schemas.microsoft.com/office/drawing/2014/main" id="{FC0A8DC1-14F6-453B-A724-D6493F063F83}"/>
              </a:ext>
            </a:extLst>
          </p:cNvPr>
          <p:cNvSpPr>
            <a:spLocks noGrp="1"/>
          </p:cNvSpPr>
          <p:nvPr>
            <p:ph type="dt" sz="half" idx="10"/>
          </p:nvPr>
        </p:nvSpPr>
        <p:spPr/>
        <p:txBody>
          <a:bodyPr rtlCol="0"/>
          <a:lstStyle>
            <a:lvl1pPr>
              <a:defRPr/>
            </a:lvl1pPr>
          </a:lstStyle>
          <a:p>
            <a:pPr rtl="0"/>
            <a:r>
              <a:rPr lang="de-DE" noProof="0"/>
              <a:t>2022</a:t>
            </a:r>
          </a:p>
        </p:txBody>
      </p:sp>
      <p:sp>
        <p:nvSpPr>
          <p:cNvPr id="7" name="Foliennummernplatzhalt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rtlCol="0"/>
          <a:lstStyle/>
          <a:p>
            <a:pPr rtl="0"/>
            <a:fld id="{294A09A9-5501-47C1-A89A-A340965A2BE2}" type="slidenum">
              <a:rPr lang="de-DE" noProof="0" smtClean="0"/>
              <a:t>‹#›</a:t>
            </a:fld>
            <a:endParaRPr lang="de-DE" noProof="0"/>
          </a:p>
        </p:txBody>
      </p:sp>
    </p:spTree>
    <p:extLst>
      <p:ext uri="{BB962C8B-B14F-4D97-AF65-F5344CB8AC3E}">
        <p14:creationId xmlns:p14="http://schemas.microsoft.com/office/powerpoint/2010/main" val="2651730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Abschnittsumbruch">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B81E0804-8E9E-4C6E-B18D-44FE715B239E}"/>
              </a:ext>
              <a:ext uri="{C183D7F6-B498-43B3-948B-1728B52AA6E4}">
                <adec:decorative xmlns:adec="http://schemas.microsoft.com/office/drawing/2017/decorative" val="1"/>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EC278AA1-17A5-44BF-8791-EACDA31F5D86}"/>
              </a:ext>
            </a:extLst>
          </p:cNvPr>
          <p:cNvSpPr>
            <a:spLocks noGrp="1"/>
          </p:cNvSpPr>
          <p:nvPr>
            <p:ph type="title" hasCustomPrompt="1"/>
          </p:nvPr>
        </p:nvSpPr>
        <p:spPr>
          <a:xfrm>
            <a:off x="960120" y="768096"/>
            <a:ext cx="10268712" cy="3136392"/>
          </a:xfrm>
        </p:spPr>
        <p:txBody>
          <a:bodyPr rtlCol="0" anchor="b">
            <a:normAutofit/>
          </a:bodyPr>
          <a:lstStyle>
            <a:lvl1pPr>
              <a:defRPr sz="7200" baseline="0"/>
            </a:lvl1pPr>
          </a:lstStyle>
          <a:p>
            <a:pPr rtl="0"/>
            <a:r>
              <a:rPr lang="de-DE" noProof="0"/>
              <a:t>Titelmasterformat durch Klicken bearbeiten</a:t>
            </a:r>
          </a:p>
        </p:txBody>
      </p:sp>
      <p:sp>
        <p:nvSpPr>
          <p:cNvPr id="3" name="Textplatzhalter 2">
            <a:extLst>
              <a:ext uri="{FF2B5EF4-FFF2-40B4-BE49-F238E27FC236}">
                <a16:creationId xmlns:a16="http://schemas.microsoft.com/office/drawing/2014/main" id="{601203A5-DA79-4778-AB85-150365748494}"/>
              </a:ext>
            </a:extLst>
          </p:cNvPr>
          <p:cNvSpPr>
            <a:spLocks noGrp="1"/>
          </p:cNvSpPr>
          <p:nvPr>
            <p:ph type="body" idx="1" hasCustomPrompt="1"/>
          </p:nvPr>
        </p:nvSpPr>
        <p:spPr>
          <a:xfrm>
            <a:off x="960120" y="4544568"/>
            <a:ext cx="10268712" cy="1545336"/>
          </a:xfrm>
        </p:spPr>
        <p:txBody>
          <a:bodyPr rtlCol="0">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de-DE" noProof="0"/>
              <a:t>Textmasterformat durch Klicken bearbeiten</a:t>
            </a:r>
          </a:p>
        </p:txBody>
      </p:sp>
    </p:spTree>
    <p:extLst>
      <p:ext uri="{BB962C8B-B14F-4D97-AF65-F5344CB8AC3E}">
        <p14:creationId xmlns:p14="http://schemas.microsoft.com/office/powerpoint/2010/main" val="2373844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380910-921F-4143-AB01-0F0AFC2908C4}"/>
              </a:ext>
            </a:extLst>
          </p:cNvPr>
          <p:cNvSpPr>
            <a:spLocks noGrp="1"/>
          </p:cNvSpPr>
          <p:nvPr>
            <p:ph type="title" hasCustomPrompt="1"/>
          </p:nvPr>
        </p:nvSpPr>
        <p:spPr/>
        <p:txBody>
          <a:bodyPr rtlCol="0"/>
          <a:lstStyle/>
          <a:p>
            <a:pPr rtl="0"/>
            <a:r>
              <a:rPr lang="de-DE" noProof="0"/>
              <a:t>Titelmasterformat durch Klicken bearbeiten</a:t>
            </a:r>
          </a:p>
        </p:txBody>
      </p:sp>
      <p:sp>
        <p:nvSpPr>
          <p:cNvPr id="3" name="Inhaltsplatzhalter 2">
            <a:extLst>
              <a:ext uri="{FF2B5EF4-FFF2-40B4-BE49-F238E27FC236}">
                <a16:creationId xmlns:a16="http://schemas.microsoft.com/office/drawing/2014/main" id="{6E0182FC-5A0B-4C24-A6ED-990ED5BA9085}"/>
              </a:ext>
            </a:extLst>
          </p:cNvPr>
          <p:cNvSpPr>
            <a:spLocks noGrp="1"/>
          </p:cNvSpPr>
          <p:nvPr>
            <p:ph idx="1" hasCustomPrompt="1"/>
          </p:nvPr>
        </p:nvSpPr>
        <p:spPr/>
        <p:txBody>
          <a:bodyPr rtlCol="0"/>
          <a:lstStyle/>
          <a:p>
            <a:pPr lvl="0" rtl="0"/>
            <a:r>
              <a:rPr lang="de-DE" noProof="0"/>
              <a:t>Textmasterformat durch Klicken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8" name="Fußzeilenplatzhalter 7">
            <a:extLst>
              <a:ext uri="{FF2B5EF4-FFF2-40B4-BE49-F238E27FC236}">
                <a16:creationId xmlns:a16="http://schemas.microsoft.com/office/drawing/2014/main" id="{825F1358-C731-465B-BCB1-2CCBFD6ECF7E}"/>
              </a:ext>
            </a:extLst>
          </p:cNvPr>
          <p:cNvSpPr>
            <a:spLocks noGrp="1"/>
          </p:cNvSpPr>
          <p:nvPr>
            <p:ph type="ftr" sz="quarter" idx="11"/>
          </p:nvPr>
        </p:nvSpPr>
        <p:spPr>
          <a:xfrm>
            <a:off x="960120" y="6356350"/>
            <a:ext cx="3236976" cy="365125"/>
          </a:xfrm>
        </p:spPr>
        <p:txBody>
          <a:bodyPr rtlCol="0"/>
          <a:lstStyle/>
          <a:p>
            <a:pPr rtl="0"/>
            <a:r>
              <a:rPr lang="fi-FI" noProof="0"/>
              <a:t>Noten-würfel</a:t>
            </a:r>
            <a:endParaRPr lang="de-DE" noProof="0"/>
          </a:p>
        </p:txBody>
      </p:sp>
      <p:sp>
        <p:nvSpPr>
          <p:cNvPr id="7" name="Datumsplatzhalter 6">
            <a:extLst>
              <a:ext uri="{FF2B5EF4-FFF2-40B4-BE49-F238E27FC236}">
                <a16:creationId xmlns:a16="http://schemas.microsoft.com/office/drawing/2014/main" id="{9B6172F4-3DB0-4AE3-8926-081B78034C68}"/>
              </a:ext>
            </a:extLst>
          </p:cNvPr>
          <p:cNvSpPr>
            <a:spLocks noGrp="1"/>
          </p:cNvSpPr>
          <p:nvPr>
            <p:ph type="dt" sz="half" idx="10"/>
          </p:nvPr>
        </p:nvSpPr>
        <p:spPr>
          <a:xfrm>
            <a:off x="4477512" y="6356350"/>
            <a:ext cx="3236976" cy="365125"/>
          </a:xfrm>
        </p:spPr>
        <p:txBody>
          <a:bodyPr rtlCol="0"/>
          <a:lstStyle>
            <a:lvl1pPr algn="ctr">
              <a:defRPr/>
            </a:lvl1pPr>
          </a:lstStyle>
          <a:p>
            <a:pPr rtl="0"/>
            <a:r>
              <a:rPr lang="de-DE" noProof="0"/>
              <a:t>2022</a:t>
            </a:r>
          </a:p>
        </p:txBody>
      </p:sp>
      <p:sp>
        <p:nvSpPr>
          <p:cNvPr id="9" name="Foliennummernplatzhalt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rtlCol="0"/>
          <a:lstStyle/>
          <a:p>
            <a:pPr rtl="0"/>
            <a:fld id="{27CE633F-9882-4A5C-83A2-1109D0C73261}" type="slidenum">
              <a:rPr lang="de-DE" noProof="0" smtClean="0"/>
              <a:t>‹#›</a:t>
            </a:fld>
            <a:endParaRPr lang="de-DE" noProof="0"/>
          </a:p>
        </p:txBody>
      </p:sp>
    </p:spTree>
    <p:extLst>
      <p:ext uri="{BB962C8B-B14F-4D97-AF65-F5344CB8AC3E}">
        <p14:creationId xmlns:p14="http://schemas.microsoft.com/office/powerpoint/2010/main" val="2388280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Zitat">
    <p:spTree>
      <p:nvGrpSpPr>
        <p:cNvPr id="1" name=""/>
        <p:cNvGrpSpPr/>
        <p:nvPr/>
      </p:nvGrpSpPr>
      <p:grpSpPr>
        <a:xfrm>
          <a:off x="0" y="0"/>
          <a:ext cx="0" cy="0"/>
          <a:chOff x="0" y="0"/>
          <a:chExt cx="0" cy="0"/>
        </a:xfrm>
      </p:grpSpPr>
      <p:sp>
        <p:nvSpPr>
          <p:cNvPr id="22" name="Rechteck 21">
            <a:extLst>
              <a:ext uri="{FF2B5EF4-FFF2-40B4-BE49-F238E27FC236}">
                <a16:creationId xmlns:a16="http://schemas.microsoft.com/office/drawing/2014/main" id="{D984A150-581C-4608-9034-48767311A65F}"/>
              </a:ext>
              <a:ext uri="{C183D7F6-B498-43B3-948B-1728B52AA6E4}">
                <adec:decorative xmlns:adec="http://schemas.microsoft.com/office/drawing/2017/decorative" val="1"/>
              </a:ext>
            </a:extLst>
          </p:cNvPr>
          <p:cNvSpPr/>
          <p:nvPr userDrawn="1"/>
        </p:nvSpPr>
        <p:spPr>
          <a:xfrm>
            <a:off x="4657345" y="0"/>
            <a:ext cx="753465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2" name="Titel 1">
            <a:extLst>
              <a:ext uri="{FF2B5EF4-FFF2-40B4-BE49-F238E27FC236}">
                <a16:creationId xmlns:a16="http://schemas.microsoft.com/office/drawing/2014/main" id="{EE19D4B2-6593-465B-9A8E-03DFC943441B}"/>
              </a:ext>
            </a:extLst>
          </p:cNvPr>
          <p:cNvSpPr>
            <a:spLocks noGrp="1"/>
          </p:cNvSpPr>
          <p:nvPr>
            <p:ph type="title" hasCustomPrompt="1"/>
          </p:nvPr>
        </p:nvSpPr>
        <p:spPr>
          <a:xfrm>
            <a:off x="5355771" y="1004205"/>
            <a:ext cx="6096000" cy="3725183"/>
          </a:xfrm>
        </p:spPr>
        <p:txBody>
          <a:bodyPr rtlCol="0">
            <a:noAutofit/>
          </a:bodyPr>
          <a:lstStyle>
            <a:lvl1pPr>
              <a:defRPr sz="6000"/>
            </a:lvl1pPr>
          </a:lstStyle>
          <a:p>
            <a:pPr rtl="0"/>
            <a:r>
              <a:rPr lang="de-DE" sz="5400" noProof="0"/>
              <a:t>Textmasterformat durch Klicken bearbeiten</a:t>
            </a:r>
          </a:p>
        </p:txBody>
      </p:sp>
      <p:sp>
        <p:nvSpPr>
          <p:cNvPr id="3" name="Bildplatzhalter 2">
            <a:extLst>
              <a:ext uri="{FF2B5EF4-FFF2-40B4-BE49-F238E27FC236}">
                <a16:creationId xmlns:a16="http://schemas.microsoft.com/office/drawing/2014/main" id="{63537098-0CB9-40F0-99EE-35DF790670B5}"/>
              </a:ext>
            </a:extLst>
          </p:cNvPr>
          <p:cNvSpPr>
            <a:spLocks noGrp="1"/>
          </p:cNvSpPr>
          <p:nvPr>
            <p:ph type="pic" sz="quarter" idx="13"/>
          </p:nvPr>
        </p:nvSpPr>
        <p:spPr>
          <a:xfrm>
            <a:off x="0" y="0"/>
            <a:ext cx="4657345" cy="6858000"/>
          </a:xfrm>
        </p:spPr>
        <p:txBody>
          <a:bodyPr rtlCol="0"/>
          <a:lstStyle/>
          <a:p>
            <a:pPr rtl="0"/>
            <a:r>
              <a:rPr lang="de-DE" noProof="0"/>
              <a:t>Bild durch Klicken auf Symbol hinzufügen</a:t>
            </a:r>
          </a:p>
        </p:txBody>
      </p:sp>
      <p:sp>
        <p:nvSpPr>
          <p:cNvPr id="15" name="Fußzeilenplatzhalter 8">
            <a:extLst>
              <a:ext uri="{FF2B5EF4-FFF2-40B4-BE49-F238E27FC236}">
                <a16:creationId xmlns:a16="http://schemas.microsoft.com/office/drawing/2014/main" id="{A468A676-C4AD-4F50-936D-1C858E8136CE}"/>
              </a:ext>
            </a:extLst>
          </p:cNvPr>
          <p:cNvSpPr txBox="1">
            <a:spLocks/>
          </p:cNvSpPr>
          <p:nvPr userDrawn="1"/>
        </p:nvSpPr>
        <p:spPr>
          <a:xfrm>
            <a:off x="960438" y="6356350"/>
            <a:ext cx="4981512"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cap="all" spc="50"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de-DE" noProof="0">
                <a:solidFill>
                  <a:schemeClr val="bg1"/>
                </a:solidFill>
              </a:rPr>
              <a:t>Beispiel für Fußzeilentext</a:t>
            </a:r>
          </a:p>
        </p:txBody>
      </p:sp>
      <p:sp>
        <p:nvSpPr>
          <p:cNvPr id="13" name="Inhaltsplatzhalter 2">
            <a:extLst>
              <a:ext uri="{FF2B5EF4-FFF2-40B4-BE49-F238E27FC236}">
                <a16:creationId xmlns:a16="http://schemas.microsoft.com/office/drawing/2014/main" id="{E309CC8E-0532-4674-9535-1514DA3C14B1}"/>
              </a:ext>
            </a:extLst>
          </p:cNvPr>
          <p:cNvSpPr>
            <a:spLocks noGrp="1"/>
          </p:cNvSpPr>
          <p:nvPr>
            <p:ph idx="1" hasCustomPrompt="1"/>
          </p:nvPr>
        </p:nvSpPr>
        <p:spPr>
          <a:xfrm>
            <a:off x="5355771" y="4865914"/>
            <a:ext cx="6096000" cy="532038"/>
          </a:xfrm>
        </p:spPr>
        <p:txBody>
          <a:bodyPr rtlCol="0" anchor="ctr">
            <a:normAutofit/>
          </a:bodyPr>
          <a:lstStyle>
            <a:lvl1pPr>
              <a:defRPr sz="2800">
                <a:solidFill>
                  <a:schemeClr val="bg1"/>
                </a:solidFill>
              </a:defRPr>
            </a:lvl1pPr>
          </a:lstStyle>
          <a:p>
            <a:pPr rtl="0"/>
            <a:r>
              <a:rPr lang="de-DE" sz="2000" noProof="0">
                <a:solidFill>
                  <a:schemeClr val="bg1"/>
                </a:solidFill>
                <a:cs typeface="Calibri"/>
              </a:rPr>
              <a:t>Textmasterformat durch Klicken bearbeiten</a:t>
            </a:r>
          </a:p>
        </p:txBody>
      </p:sp>
      <p:sp>
        <p:nvSpPr>
          <p:cNvPr id="5" name="Datumsplatzhalter 4">
            <a:extLst>
              <a:ext uri="{FF2B5EF4-FFF2-40B4-BE49-F238E27FC236}">
                <a16:creationId xmlns:a16="http://schemas.microsoft.com/office/drawing/2014/main" id="{FC0A8DC1-14F6-453B-A724-D6493F063F83}"/>
              </a:ext>
            </a:extLst>
          </p:cNvPr>
          <p:cNvSpPr>
            <a:spLocks noGrp="1"/>
          </p:cNvSpPr>
          <p:nvPr>
            <p:ph type="dt" sz="half" idx="10"/>
          </p:nvPr>
        </p:nvSpPr>
        <p:spPr/>
        <p:txBody>
          <a:bodyPr rtlCol="0"/>
          <a:lstStyle>
            <a:lvl1pPr algn="r">
              <a:defRPr>
                <a:solidFill>
                  <a:schemeClr val="bg1"/>
                </a:solidFill>
              </a:defRPr>
            </a:lvl1pPr>
          </a:lstStyle>
          <a:p>
            <a:pPr rtl="0"/>
            <a:r>
              <a:rPr lang="de-DE" noProof="0"/>
              <a:t>2022</a:t>
            </a:r>
          </a:p>
        </p:txBody>
      </p:sp>
      <p:sp>
        <p:nvSpPr>
          <p:cNvPr id="7" name="Foliennummernplatzhalt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rtlCol="0"/>
          <a:lstStyle>
            <a:lvl1pPr algn="r">
              <a:defRPr>
                <a:solidFill>
                  <a:schemeClr val="bg1"/>
                </a:solidFill>
              </a:defRPr>
            </a:lvl1pPr>
          </a:lstStyle>
          <a:p>
            <a:pPr rtl="0"/>
            <a:fld id="{294A09A9-5501-47C1-A89A-A340965A2BE2}" type="slidenum">
              <a:rPr lang="de-DE" noProof="0" smtClean="0"/>
              <a:pPr rtl="0"/>
              <a:t>‹#›</a:t>
            </a:fld>
            <a:endParaRPr lang="de-DE" noProof="0"/>
          </a:p>
        </p:txBody>
      </p:sp>
    </p:spTree>
    <p:extLst>
      <p:ext uri="{BB962C8B-B14F-4D97-AF65-F5344CB8AC3E}">
        <p14:creationId xmlns:p14="http://schemas.microsoft.com/office/powerpoint/2010/main" val="426340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BC7BA0-DC57-452F-85B7-C979AA690920}"/>
              </a:ext>
            </a:extLst>
          </p:cNvPr>
          <p:cNvSpPr>
            <a:spLocks noGrp="1"/>
          </p:cNvSpPr>
          <p:nvPr>
            <p:ph type="title" hasCustomPrompt="1"/>
          </p:nvPr>
        </p:nvSpPr>
        <p:spPr/>
        <p:txBody>
          <a:bodyPr rtlCol="0"/>
          <a:lstStyle/>
          <a:p>
            <a:pPr rtl="0"/>
            <a:r>
              <a:rPr lang="de-DE" noProof="0"/>
              <a:t>Titelmasterformat durch Klicken bearbeiten</a:t>
            </a:r>
          </a:p>
        </p:txBody>
      </p:sp>
      <p:sp>
        <p:nvSpPr>
          <p:cNvPr id="23" name="Bildplatzhalter 22">
            <a:extLst>
              <a:ext uri="{FF2B5EF4-FFF2-40B4-BE49-F238E27FC236}">
                <a16:creationId xmlns:a16="http://schemas.microsoft.com/office/drawing/2014/main" id="{91DF4D9E-FD4F-4244-ACD6-44EC4C0494F0}"/>
              </a:ext>
            </a:extLst>
          </p:cNvPr>
          <p:cNvSpPr>
            <a:spLocks noGrp="1"/>
          </p:cNvSpPr>
          <p:nvPr>
            <p:ph type="pic" sz="quarter" idx="13"/>
          </p:nvPr>
        </p:nvSpPr>
        <p:spPr>
          <a:xfrm>
            <a:off x="1066800" y="3048000"/>
            <a:ext cx="1790700" cy="1790700"/>
          </a:xfrm>
        </p:spPr>
        <p:txBody>
          <a:bodyPr rtlCol="0"/>
          <a:lstStyle/>
          <a:p>
            <a:pPr rtl="0"/>
            <a:r>
              <a:rPr lang="de-DE" noProof="0"/>
              <a:t>Bild durch Klicken auf Symbol hinzufügen</a:t>
            </a:r>
          </a:p>
        </p:txBody>
      </p:sp>
      <p:sp>
        <p:nvSpPr>
          <p:cNvPr id="24" name="Bildplatzhalter 22">
            <a:extLst>
              <a:ext uri="{FF2B5EF4-FFF2-40B4-BE49-F238E27FC236}">
                <a16:creationId xmlns:a16="http://schemas.microsoft.com/office/drawing/2014/main" id="{44F5B526-8975-4F7C-B558-830FCEE06861}"/>
              </a:ext>
            </a:extLst>
          </p:cNvPr>
          <p:cNvSpPr>
            <a:spLocks noGrp="1"/>
          </p:cNvSpPr>
          <p:nvPr>
            <p:ph type="pic" sz="quarter" idx="14"/>
          </p:nvPr>
        </p:nvSpPr>
        <p:spPr>
          <a:xfrm>
            <a:off x="3821762" y="3048000"/>
            <a:ext cx="1790700" cy="1790700"/>
          </a:xfrm>
        </p:spPr>
        <p:txBody>
          <a:bodyPr rtlCol="0"/>
          <a:lstStyle/>
          <a:p>
            <a:pPr rtl="0"/>
            <a:r>
              <a:rPr lang="de-DE" noProof="0"/>
              <a:t>Bild durch Klicken auf Symbol hinzufügen</a:t>
            </a:r>
          </a:p>
        </p:txBody>
      </p:sp>
      <p:sp>
        <p:nvSpPr>
          <p:cNvPr id="25" name="Bildplatzhalter 22">
            <a:extLst>
              <a:ext uri="{FF2B5EF4-FFF2-40B4-BE49-F238E27FC236}">
                <a16:creationId xmlns:a16="http://schemas.microsoft.com/office/drawing/2014/main" id="{ED20DBB5-D24E-40D6-AFFB-428692A51AD3}"/>
              </a:ext>
            </a:extLst>
          </p:cNvPr>
          <p:cNvSpPr>
            <a:spLocks noGrp="1"/>
          </p:cNvSpPr>
          <p:nvPr>
            <p:ph type="pic" sz="quarter" idx="15"/>
          </p:nvPr>
        </p:nvSpPr>
        <p:spPr>
          <a:xfrm>
            <a:off x="6576021" y="3048000"/>
            <a:ext cx="1790700" cy="1790700"/>
          </a:xfrm>
        </p:spPr>
        <p:txBody>
          <a:bodyPr rtlCol="0"/>
          <a:lstStyle/>
          <a:p>
            <a:pPr rtl="0"/>
            <a:r>
              <a:rPr lang="de-DE" noProof="0"/>
              <a:t>Bild durch Klicken auf Symbol hinzufügen</a:t>
            </a:r>
          </a:p>
        </p:txBody>
      </p:sp>
      <p:sp>
        <p:nvSpPr>
          <p:cNvPr id="26" name="Bildplatzhalter 22">
            <a:extLst>
              <a:ext uri="{FF2B5EF4-FFF2-40B4-BE49-F238E27FC236}">
                <a16:creationId xmlns:a16="http://schemas.microsoft.com/office/drawing/2014/main" id="{F6F7262C-3E29-4219-AF83-B7A71B97A136}"/>
              </a:ext>
            </a:extLst>
          </p:cNvPr>
          <p:cNvSpPr>
            <a:spLocks noGrp="1"/>
          </p:cNvSpPr>
          <p:nvPr>
            <p:ph type="pic" sz="quarter" idx="16"/>
          </p:nvPr>
        </p:nvSpPr>
        <p:spPr>
          <a:xfrm>
            <a:off x="9334500" y="3048000"/>
            <a:ext cx="1790700" cy="1790700"/>
          </a:xfrm>
        </p:spPr>
        <p:txBody>
          <a:bodyPr rtlCol="0"/>
          <a:lstStyle/>
          <a:p>
            <a:pPr rtl="0"/>
            <a:r>
              <a:rPr lang="de-DE" noProof="0"/>
              <a:t>Bild durch Klicken auf Symbol hinzufügen</a:t>
            </a:r>
          </a:p>
        </p:txBody>
      </p:sp>
      <p:sp>
        <p:nvSpPr>
          <p:cNvPr id="28" name="Textplatzhalter 27">
            <a:extLst>
              <a:ext uri="{FF2B5EF4-FFF2-40B4-BE49-F238E27FC236}">
                <a16:creationId xmlns:a16="http://schemas.microsoft.com/office/drawing/2014/main" id="{53861F78-BD42-4F29-8487-1641CFD0391D}"/>
              </a:ext>
            </a:extLst>
          </p:cNvPr>
          <p:cNvSpPr>
            <a:spLocks noGrp="1"/>
          </p:cNvSpPr>
          <p:nvPr>
            <p:ph type="body" sz="quarter" idx="17" hasCustomPrompt="1"/>
          </p:nvPr>
        </p:nvSpPr>
        <p:spPr>
          <a:xfrm>
            <a:off x="1066800" y="5124103"/>
            <a:ext cx="1790700" cy="350292"/>
          </a:xfrm>
        </p:spPr>
        <p:txBody>
          <a:bodyPr rtlCol="0">
            <a:normAutofit/>
          </a:bodyPr>
          <a:lstStyle>
            <a:lvl1pPr algn="ctr">
              <a:defRPr lang="en-US" sz="1800" kern="1200" dirty="0" smtClean="0">
                <a:solidFill>
                  <a:schemeClr val="tx1"/>
                </a:solidFill>
                <a:latin typeface="+mn-lt"/>
                <a:ea typeface="+mn-ea"/>
                <a:cs typeface="+mn-cs"/>
              </a:defRPr>
            </a:lvl1pPr>
            <a:lvl2pPr marL="0" indent="0">
              <a:buNone/>
              <a:defRPr/>
            </a:lvl2pPr>
          </a:lstStyle>
          <a:p>
            <a:pPr lvl="0" rtl="0"/>
            <a:r>
              <a:rPr lang="de-DE" noProof="0"/>
              <a:t>Zum Bearbeiten klicken</a:t>
            </a:r>
          </a:p>
        </p:txBody>
      </p:sp>
      <p:sp>
        <p:nvSpPr>
          <p:cNvPr id="29" name="Textplatzhalter 27">
            <a:extLst>
              <a:ext uri="{FF2B5EF4-FFF2-40B4-BE49-F238E27FC236}">
                <a16:creationId xmlns:a16="http://schemas.microsoft.com/office/drawing/2014/main" id="{FFAB1F8B-1CEE-4068-86DE-561A12A04187}"/>
              </a:ext>
            </a:extLst>
          </p:cNvPr>
          <p:cNvSpPr>
            <a:spLocks noGrp="1"/>
          </p:cNvSpPr>
          <p:nvPr>
            <p:ph type="body" sz="quarter" idx="18" hasCustomPrompt="1"/>
          </p:nvPr>
        </p:nvSpPr>
        <p:spPr>
          <a:xfrm>
            <a:off x="1066800" y="5458421"/>
            <a:ext cx="1790700" cy="350292"/>
          </a:xfrm>
        </p:spPr>
        <p:txBody>
          <a:bodyPr rtlCol="0">
            <a:noAutofit/>
          </a:bodyPr>
          <a:lstStyle>
            <a:lvl1pPr algn="ctr">
              <a:defRPr lang="en-US" sz="1400" kern="1200" dirty="0" smtClean="0">
                <a:solidFill>
                  <a:schemeClr val="tx1"/>
                </a:solidFill>
                <a:latin typeface="+mn-lt"/>
                <a:ea typeface="+mn-ea"/>
                <a:cs typeface="+mn-cs"/>
              </a:defRPr>
            </a:lvl1pPr>
            <a:lvl2pPr marL="0" indent="0">
              <a:buNone/>
              <a:defRPr/>
            </a:lvl2pPr>
          </a:lstStyle>
          <a:p>
            <a:pPr lvl="0" rtl="0"/>
            <a:r>
              <a:rPr lang="de-DE" noProof="0"/>
              <a:t>Zum Bearbeiten klicken</a:t>
            </a:r>
          </a:p>
        </p:txBody>
      </p:sp>
      <p:sp>
        <p:nvSpPr>
          <p:cNvPr id="30" name="Textplatzhalter 27">
            <a:extLst>
              <a:ext uri="{FF2B5EF4-FFF2-40B4-BE49-F238E27FC236}">
                <a16:creationId xmlns:a16="http://schemas.microsoft.com/office/drawing/2014/main" id="{D5AE44CD-B78E-4EE2-B0F2-E0D436C2BA15}"/>
              </a:ext>
            </a:extLst>
          </p:cNvPr>
          <p:cNvSpPr>
            <a:spLocks noGrp="1"/>
          </p:cNvSpPr>
          <p:nvPr>
            <p:ph type="body" sz="quarter" idx="19" hasCustomPrompt="1"/>
          </p:nvPr>
        </p:nvSpPr>
        <p:spPr>
          <a:xfrm>
            <a:off x="3821762" y="5124103"/>
            <a:ext cx="1790700" cy="350292"/>
          </a:xfrm>
        </p:spPr>
        <p:txBody>
          <a:bodyPr rtlCol="0">
            <a:normAutofit/>
          </a:bodyPr>
          <a:lstStyle>
            <a:lvl1pPr algn="ctr">
              <a:defRPr lang="en-US" sz="1800" kern="1200" dirty="0" smtClean="0">
                <a:solidFill>
                  <a:schemeClr val="tx1"/>
                </a:solidFill>
                <a:latin typeface="+mn-lt"/>
                <a:ea typeface="+mn-ea"/>
                <a:cs typeface="+mn-cs"/>
              </a:defRPr>
            </a:lvl1pPr>
            <a:lvl2pPr marL="0" indent="0">
              <a:buNone/>
              <a:defRPr/>
            </a:lvl2pPr>
          </a:lstStyle>
          <a:p>
            <a:pPr lvl="0" rtl="0"/>
            <a:r>
              <a:rPr lang="de-DE" noProof="0"/>
              <a:t>Zum Bearbeiten klicken</a:t>
            </a:r>
          </a:p>
        </p:txBody>
      </p:sp>
      <p:sp>
        <p:nvSpPr>
          <p:cNvPr id="31" name="Textplatzhalter 27">
            <a:extLst>
              <a:ext uri="{FF2B5EF4-FFF2-40B4-BE49-F238E27FC236}">
                <a16:creationId xmlns:a16="http://schemas.microsoft.com/office/drawing/2014/main" id="{3C4FE2DB-091F-4F7A-B6B6-9A6F22AC0B5A}"/>
              </a:ext>
            </a:extLst>
          </p:cNvPr>
          <p:cNvSpPr>
            <a:spLocks noGrp="1"/>
          </p:cNvSpPr>
          <p:nvPr>
            <p:ph type="body" sz="quarter" idx="20" hasCustomPrompt="1"/>
          </p:nvPr>
        </p:nvSpPr>
        <p:spPr>
          <a:xfrm>
            <a:off x="3821762" y="5458421"/>
            <a:ext cx="1790700" cy="350292"/>
          </a:xfrm>
        </p:spPr>
        <p:txBody>
          <a:bodyPr rtlCol="0">
            <a:noAutofit/>
          </a:bodyPr>
          <a:lstStyle>
            <a:lvl1pPr algn="ctr">
              <a:defRPr lang="en-US" sz="1400" kern="1200" dirty="0" smtClean="0">
                <a:solidFill>
                  <a:schemeClr val="tx1"/>
                </a:solidFill>
                <a:latin typeface="+mn-lt"/>
                <a:ea typeface="+mn-ea"/>
                <a:cs typeface="+mn-cs"/>
              </a:defRPr>
            </a:lvl1pPr>
            <a:lvl2pPr marL="0" indent="0">
              <a:buNone/>
              <a:defRPr/>
            </a:lvl2pPr>
          </a:lstStyle>
          <a:p>
            <a:pPr lvl="0" rtl="0"/>
            <a:r>
              <a:rPr lang="de-DE" noProof="0"/>
              <a:t>Zum Bearbeiten klicken</a:t>
            </a:r>
          </a:p>
        </p:txBody>
      </p:sp>
      <p:sp>
        <p:nvSpPr>
          <p:cNvPr id="32" name="Textplatzhalter 27">
            <a:extLst>
              <a:ext uri="{FF2B5EF4-FFF2-40B4-BE49-F238E27FC236}">
                <a16:creationId xmlns:a16="http://schemas.microsoft.com/office/drawing/2014/main" id="{3A3F9D5D-A5CF-482B-A14C-E5BFADB76F7A}"/>
              </a:ext>
            </a:extLst>
          </p:cNvPr>
          <p:cNvSpPr>
            <a:spLocks noGrp="1"/>
          </p:cNvSpPr>
          <p:nvPr>
            <p:ph type="body" sz="quarter" idx="21" hasCustomPrompt="1"/>
          </p:nvPr>
        </p:nvSpPr>
        <p:spPr>
          <a:xfrm>
            <a:off x="6576021" y="5124103"/>
            <a:ext cx="1790700" cy="350292"/>
          </a:xfrm>
        </p:spPr>
        <p:txBody>
          <a:bodyPr rtlCol="0">
            <a:normAutofit/>
          </a:bodyPr>
          <a:lstStyle>
            <a:lvl1pPr algn="ctr">
              <a:defRPr lang="en-US" sz="1800" kern="1200" dirty="0" smtClean="0">
                <a:solidFill>
                  <a:schemeClr val="tx1"/>
                </a:solidFill>
                <a:latin typeface="+mn-lt"/>
                <a:ea typeface="+mn-ea"/>
                <a:cs typeface="+mn-cs"/>
              </a:defRPr>
            </a:lvl1pPr>
            <a:lvl2pPr marL="0" indent="0">
              <a:buNone/>
              <a:defRPr/>
            </a:lvl2pPr>
          </a:lstStyle>
          <a:p>
            <a:pPr lvl="0" rtl="0"/>
            <a:r>
              <a:rPr lang="de-DE" noProof="0"/>
              <a:t>Zum Bearbeiten klicken</a:t>
            </a:r>
          </a:p>
        </p:txBody>
      </p:sp>
      <p:sp>
        <p:nvSpPr>
          <p:cNvPr id="33" name="Textplatzhalter 27">
            <a:extLst>
              <a:ext uri="{FF2B5EF4-FFF2-40B4-BE49-F238E27FC236}">
                <a16:creationId xmlns:a16="http://schemas.microsoft.com/office/drawing/2014/main" id="{A4F265B4-1FBB-4396-A938-862D45713AEB}"/>
              </a:ext>
            </a:extLst>
          </p:cNvPr>
          <p:cNvSpPr>
            <a:spLocks noGrp="1"/>
          </p:cNvSpPr>
          <p:nvPr>
            <p:ph type="body" sz="quarter" idx="22" hasCustomPrompt="1"/>
          </p:nvPr>
        </p:nvSpPr>
        <p:spPr>
          <a:xfrm>
            <a:off x="6576021" y="5458421"/>
            <a:ext cx="1790700" cy="350292"/>
          </a:xfrm>
        </p:spPr>
        <p:txBody>
          <a:bodyPr rtlCol="0">
            <a:noAutofit/>
          </a:bodyPr>
          <a:lstStyle>
            <a:lvl1pPr algn="ctr">
              <a:defRPr lang="en-US" sz="1400" kern="1200" dirty="0" smtClean="0">
                <a:solidFill>
                  <a:schemeClr val="tx1"/>
                </a:solidFill>
                <a:latin typeface="+mn-lt"/>
                <a:ea typeface="+mn-ea"/>
                <a:cs typeface="+mn-cs"/>
              </a:defRPr>
            </a:lvl1pPr>
            <a:lvl2pPr marL="0" indent="0">
              <a:buNone/>
              <a:defRPr/>
            </a:lvl2pPr>
          </a:lstStyle>
          <a:p>
            <a:pPr lvl="0" rtl="0"/>
            <a:r>
              <a:rPr lang="de-DE" noProof="0"/>
              <a:t>Zum Bearbeiten klicken</a:t>
            </a:r>
          </a:p>
        </p:txBody>
      </p:sp>
      <p:sp>
        <p:nvSpPr>
          <p:cNvPr id="34" name="Textplatzhalter 27">
            <a:extLst>
              <a:ext uri="{FF2B5EF4-FFF2-40B4-BE49-F238E27FC236}">
                <a16:creationId xmlns:a16="http://schemas.microsoft.com/office/drawing/2014/main" id="{AC1BA7DC-98B0-4261-8F1E-8101FB5D480E}"/>
              </a:ext>
            </a:extLst>
          </p:cNvPr>
          <p:cNvSpPr>
            <a:spLocks noGrp="1"/>
          </p:cNvSpPr>
          <p:nvPr>
            <p:ph type="body" sz="quarter" idx="23" hasCustomPrompt="1"/>
          </p:nvPr>
        </p:nvSpPr>
        <p:spPr>
          <a:xfrm>
            <a:off x="9334500" y="5124103"/>
            <a:ext cx="1790700" cy="350292"/>
          </a:xfrm>
        </p:spPr>
        <p:txBody>
          <a:bodyPr rtlCol="0">
            <a:normAutofit/>
          </a:bodyPr>
          <a:lstStyle>
            <a:lvl1pPr algn="ctr">
              <a:defRPr lang="en-US" sz="1800" kern="1200" dirty="0" smtClean="0">
                <a:solidFill>
                  <a:schemeClr val="tx1"/>
                </a:solidFill>
                <a:latin typeface="+mn-lt"/>
                <a:ea typeface="+mn-ea"/>
                <a:cs typeface="+mn-cs"/>
              </a:defRPr>
            </a:lvl1pPr>
            <a:lvl2pPr marL="0" indent="0">
              <a:buNone/>
              <a:defRPr/>
            </a:lvl2pPr>
          </a:lstStyle>
          <a:p>
            <a:pPr lvl="0" rtl="0"/>
            <a:r>
              <a:rPr lang="de-DE" noProof="0"/>
              <a:t>Zum Bearbeiten klicken</a:t>
            </a:r>
          </a:p>
        </p:txBody>
      </p:sp>
      <p:sp>
        <p:nvSpPr>
          <p:cNvPr id="35" name="Textplatzhalter 27">
            <a:extLst>
              <a:ext uri="{FF2B5EF4-FFF2-40B4-BE49-F238E27FC236}">
                <a16:creationId xmlns:a16="http://schemas.microsoft.com/office/drawing/2014/main" id="{2E4EF69E-34E2-46FF-A0FA-3F136396D3EF}"/>
              </a:ext>
            </a:extLst>
          </p:cNvPr>
          <p:cNvSpPr>
            <a:spLocks noGrp="1"/>
          </p:cNvSpPr>
          <p:nvPr>
            <p:ph type="body" sz="quarter" idx="24" hasCustomPrompt="1"/>
          </p:nvPr>
        </p:nvSpPr>
        <p:spPr>
          <a:xfrm>
            <a:off x="9334500" y="5458421"/>
            <a:ext cx="1790700" cy="350292"/>
          </a:xfrm>
        </p:spPr>
        <p:txBody>
          <a:bodyPr rtlCol="0">
            <a:noAutofit/>
          </a:bodyPr>
          <a:lstStyle>
            <a:lvl1pPr algn="ctr">
              <a:defRPr lang="en-US" sz="1400" kern="1200" dirty="0" smtClean="0">
                <a:solidFill>
                  <a:schemeClr val="tx1"/>
                </a:solidFill>
                <a:latin typeface="+mn-lt"/>
                <a:ea typeface="+mn-ea"/>
                <a:cs typeface="+mn-cs"/>
              </a:defRPr>
            </a:lvl1pPr>
            <a:lvl2pPr marL="0" indent="0">
              <a:buNone/>
              <a:defRPr/>
            </a:lvl2pPr>
          </a:lstStyle>
          <a:p>
            <a:pPr lvl="0" rtl="0"/>
            <a:r>
              <a:rPr lang="de-DE" noProof="0"/>
              <a:t>Zum Bearbeiten klicken</a:t>
            </a:r>
          </a:p>
        </p:txBody>
      </p:sp>
      <p:sp>
        <p:nvSpPr>
          <p:cNvPr id="7" name="Fußzeilenplatzhalter 6">
            <a:extLst>
              <a:ext uri="{FF2B5EF4-FFF2-40B4-BE49-F238E27FC236}">
                <a16:creationId xmlns:a16="http://schemas.microsoft.com/office/drawing/2014/main" id="{9E945AB7-1A32-4516-ABF9-B40958AE2E73}"/>
              </a:ext>
            </a:extLst>
          </p:cNvPr>
          <p:cNvSpPr>
            <a:spLocks noGrp="1"/>
          </p:cNvSpPr>
          <p:nvPr>
            <p:ph type="ftr" sz="quarter" idx="11"/>
          </p:nvPr>
        </p:nvSpPr>
        <p:spPr>
          <a:xfrm>
            <a:off x="960120" y="6356350"/>
            <a:ext cx="3417916" cy="365125"/>
          </a:xfrm>
        </p:spPr>
        <p:txBody>
          <a:bodyPr rtlCol="0"/>
          <a:lstStyle/>
          <a:p>
            <a:pPr rtl="0"/>
            <a:r>
              <a:rPr lang="fi-FI" noProof="0"/>
              <a:t>Noten-würfel</a:t>
            </a:r>
            <a:endParaRPr lang="de-DE" noProof="0"/>
          </a:p>
        </p:txBody>
      </p:sp>
      <p:sp>
        <p:nvSpPr>
          <p:cNvPr id="6" name="Datumsplatzhalter 5">
            <a:extLst>
              <a:ext uri="{FF2B5EF4-FFF2-40B4-BE49-F238E27FC236}">
                <a16:creationId xmlns:a16="http://schemas.microsoft.com/office/drawing/2014/main" id="{F1C53797-8D72-4774-AC93-EB9FDD650CCD}"/>
              </a:ext>
            </a:extLst>
          </p:cNvPr>
          <p:cNvSpPr>
            <a:spLocks noGrp="1"/>
          </p:cNvSpPr>
          <p:nvPr>
            <p:ph type="dt" sz="half" idx="10"/>
          </p:nvPr>
        </p:nvSpPr>
        <p:spPr>
          <a:xfrm>
            <a:off x="4477512" y="6356350"/>
            <a:ext cx="3236976" cy="365125"/>
          </a:xfrm>
        </p:spPr>
        <p:txBody>
          <a:bodyPr rtlCol="0"/>
          <a:lstStyle>
            <a:lvl1pPr algn="ctr">
              <a:defRPr/>
            </a:lvl1pPr>
          </a:lstStyle>
          <a:p>
            <a:pPr rtl="0"/>
            <a:r>
              <a:rPr lang="de-DE" noProof="0"/>
              <a:t>2022</a:t>
            </a:r>
          </a:p>
        </p:txBody>
      </p:sp>
      <p:sp>
        <p:nvSpPr>
          <p:cNvPr id="8" name="Foliennummernplatzhalt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rtlCol="0"/>
          <a:lstStyle/>
          <a:p>
            <a:pPr rtl="0"/>
            <a:fld id="{294A09A9-5501-47C1-A89A-A340965A2BE2}" type="slidenum">
              <a:rPr lang="de-DE" noProof="0" smtClean="0"/>
              <a:t>‹#›</a:t>
            </a:fld>
            <a:endParaRPr lang="de-DE" noProof="0"/>
          </a:p>
        </p:txBody>
      </p:sp>
    </p:spTree>
    <p:extLst>
      <p:ext uri="{BB962C8B-B14F-4D97-AF65-F5344CB8AC3E}">
        <p14:creationId xmlns:p14="http://schemas.microsoft.com/office/powerpoint/2010/main" val="3764685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Vergleich">
    <p:spTree>
      <p:nvGrpSpPr>
        <p:cNvPr id="1" name=""/>
        <p:cNvGrpSpPr/>
        <p:nvPr/>
      </p:nvGrpSpPr>
      <p:grpSpPr>
        <a:xfrm>
          <a:off x="0" y="0"/>
          <a:ext cx="0" cy="0"/>
          <a:chOff x="0" y="0"/>
          <a:chExt cx="0" cy="0"/>
        </a:xfrm>
      </p:grpSpPr>
      <p:sp>
        <p:nvSpPr>
          <p:cNvPr id="13" name="Titel 12">
            <a:extLst>
              <a:ext uri="{FF2B5EF4-FFF2-40B4-BE49-F238E27FC236}">
                <a16:creationId xmlns:a16="http://schemas.microsoft.com/office/drawing/2014/main" id="{FB62259C-ADDF-4293-AD3B-AB2E04A7483B}"/>
              </a:ext>
            </a:extLst>
          </p:cNvPr>
          <p:cNvSpPr>
            <a:spLocks noGrp="1"/>
          </p:cNvSpPr>
          <p:nvPr>
            <p:ph type="title" hasCustomPrompt="1"/>
          </p:nvPr>
        </p:nvSpPr>
        <p:spPr/>
        <p:txBody>
          <a:bodyPr rtlCol="0"/>
          <a:lstStyle/>
          <a:p>
            <a:pPr rtl="0"/>
            <a:r>
              <a:rPr lang="de-DE" noProof="0"/>
              <a:t>Titelmasterformat durch Klicken bearbeiten</a:t>
            </a:r>
          </a:p>
        </p:txBody>
      </p:sp>
      <p:sp>
        <p:nvSpPr>
          <p:cNvPr id="3" name="Textplatzhalter 2">
            <a:extLst>
              <a:ext uri="{FF2B5EF4-FFF2-40B4-BE49-F238E27FC236}">
                <a16:creationId xmlns:a16="http://schemas.microsoft.com/office/drawing/2014/main" id="{E287D32C-166A-4FBE-B24D-C25769095429}"/>
              </a:ext>
            </a:extLst>
          </p:cNvPr>
          <p:cNvSpPr>
            <a:spLocks noGrp="1"/>
          </p:cNvSpPr>
          <p:nvPr>
            <p:ph type="body" idx="1" hasCustomPrompt="1"/>
          </p:nvPr>
        </p:nvSpPr>
        <p:spPr>
          <a:xfrm>
            <a:off x="960121" y="2587752"/>
            <a:ext cx="4818888" cy="892048"/>
          </a:xfrm>
        </p:spPr>
        <p:txBody>
          <a:bodyPr rtlCol="0"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Textmasterformat durch Klicken bearbeiten</a:t>
            </a:r>
          </a:p>
        </p:txBody>
      </p:sp>
      <p:sp>
        <p:nvSpPr>
          <p:cNvPr id="4" name="Inhaltsplatzhalter 3">
            <a:extLst>
              <a:ext uri="{FF2B5EF4-FFF2-40B4-BE49-F238E27FC236}">
                <a16:creationId xmlns:a16="http://schemas.microsoft.com/office/drawing/2014/main" id="{DA9EC567-F249-462A-B71A-9C40D50E26AA}"/>
              </a:ext>
            </a:extLst>
          </p:cNvPr>
          <p:cNvSpPr>
            <a:spLocks noGrp="1"/>
          </p:cNvSpPr>
          <p:nvPr>
            <p:ph sz="half" idx="2" hasCustomPrompt="1"/>
          </p:nvPr>
        </p:nvSpPr>
        <p:spPr>
          <a:xfrm>
            <a:off x="960120" y="3594538"/>
            <a:ext cx="4818888" cy="2586806"/>
          </a:xfrm>
        </p:spPr>
        <p:txBody>
          <a:bodyPr rtlCol="0">
            <a:normAutofit/>
          </a:bodyPr>
          <a:lstStyle>
            <a:lvl1pPr marL="342900" indent="-342900">
              <a:buFont typeface="Arial" panose="020B0604020202020204" pitchFamily="34" charset="0"/>
              <a:buChar char="•"/>
              <a:defRPr sz="2000"/>
            </a:lvl1pPr>
            <a:lvl2pPr>
              <a:defRPr sz="1800"/>
            </a:lvl2pPr>
            <a:lvl3pPr marL="560070" indent="-285750">
              <a:buFont typeface="Arial" panose="020B0604020202020204" pitchFamily="34" charset="0"/>
              <a:buChar char="•"/>
              <a:defRPr sz="1400"/>
            </a:lvl3pPr>
            <a:lvl4pPr>
              <a:defRPr sz="1400"/>
            </a:lvl4pPr>
            <a:lvl5pPr marL="880110" indent="-285750">
              <a:buFont typeface="Arial" panose="020B0604020202020204" pitchFamily="34" charset="0"/>
              <a:buChar char="•"/>
              <a:defRPr sz="1400"/>
            </a:lvl5pPr>
          </a:lstStyle>
          <a:p>
            <a:pPr lvl="0" rtl="0"/>
            <a:r>
              <a:rPr lang="de-DE" noProof="0"/>
              <a:t>Textmasterformat durch Klicken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5" name="Textplatzhalter 4">
            <a:extLst>
              <a:ext uri="{FF2B5EF4-FFF2-40B4-BE49-F238E27FC236}">
                <a16:creationId xmlns:a16="http://schemas.microsoft.com/office/drawing/2014/main" id="{3BB7D2C6-69D1-4DE4-BF68-5FB0623DB9E3}"/>
              </a:ext>
            </a:extLst>
          </p:cNvPr>
          <p:cNvSpPr>
            <a:spLocks noGrp="1"/>
          </p:cNvSpPr>
          <p:nvPr>
            <p:ph type="body" sz="quarter" idx="3" hasCustomPrompt="1"/>
          </p:nvPr>
        </p:nvSpPr>
        <p:spPr>
          <a:xfrm>
            <a:off x="6409944" y="2587752"/>
            <a:ext cx="4818888" cy="892048"/>
          </a:xfrm>
        </p:spPr>
        <p:txBody>
          <a:bodyPr rtlCol="0"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Textmasterformat durch Klicken bearbeiten</a:t>
            </a:r>
          </a:p>
        </p:txBody>
      </p:sp>
      <p:sp>
        <p:nvSpPr>
          <p:cNvPr id="6" name="Inhaltsplatzhalter 5">
            <a:extLst>
              <a:ext uri="{FF2B5EF4-FFF2-40B4-BE49-F238E27FC236}">
                <a16:creationId xmlns:a16="http://schemas.microsoft.com/office/drawing/2014/main" id="{53367CC7-ED09-4F8D-A39A-C5969D33B9F8}"/>
              </a:ext>
            </a:extLst>
          </p:cNvPr>
          <p:cNvSpPr>
            <a:spLocks noGrp="1"/>
          </p:cNvSpPr>
          <p:nvPr>
            <p:ph sz="quarter" idx="4" hasCustomPrompt="1"/>
          </p:nvPr>
        </p:nvSpPr>
        <p:spPr>
          <a:xfrm>
            <a:off x="6409944" y="3594538"/>
            <a:ext cx="4818888" cy="2586806"/>
          </a:xfrm>
        </p:spPr>
        <p:txBody>
          <a:bodyPr rtlCol="0">
            <a:normAutofit/>
          </a:bodyPr>
          <a:lstStyle>
            <a:lvl1pPr marL="342900" indent="-342900">
              <a:buFont typeface="Arial" panose="020B0604020202020204" pitchFamily="34" charset="0"/>
              <a:buChar char="•"/>
              <a:defRPr sz="2000"/>
            </a:lvl1pPr>
            <a:lvl2pPr>
              <a:defRPr sz="1800"/>
            </a:lvl2pPr>
            <a:lvl3pPr marL="560070" indent="-285750">
              <a:buFont typeface="Arial" panose="020B0604020202020204" pitchFamily="34" charset="0"/>
              <a:buChar char="•"/>
              <a:defRPr sz="1400"/>
            </a:lvl3pPr>
            <a:lvl4pPr>
              <a:defRPr sz="1400"/>
            </a:lvl4pPr>
            <a:lvl5pPr marL="880110" indent="-285750">
              <a:buFont typeface="Arial" panose="020B0604020202020204" pitchFamily="34" charset="0"/>
              <a:buChar char="•"/>
              <a:defRPr sz="1400"/>
            </a:lvl5pPr>
          </a:lstStyle>
          <a:p>
            <a:pPr lvl="0" rtl="0"/>
            <a:r>
              <a:rPr lang="de-DE" noProof="0"/>
              <a:t>Textmasterformat durch Klicken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11" name="Fußzeilenplatzhalter 10">
            <a:extLst>
              <a:ext uri="{FF2B5EF4-FFF2-40B4-BE49-F238E27FC236}">
                <a16:creationId xmlns:a16="http://schemas.microsoft.com/office/drawing/2014/main" id="{3ACC79DA-A9E4-4E93-93F1-81907A901BBB}"/>
              </a:ext>
            </a:extLst>
          </p:cNvPr>
          <p:cNvSpPr>
            <a:spLocks noGrp="1"/>
          </p:cNvSpPr>
          <p:nvPr>
            <p:ph type="ftr" sz="quarter" idx="11"/>
          </p:nvPr>
        </p:nvSpPr>
        <p:spPr>
          <a:xfrm>
            <a:off x="960120" y="6356350"/>
            <a:ext cx="3593407" cy="365125"/>
          </a:xfrm>
        </p:spPr>
        <p:txBody>
          <a:bodyPr rtlCol="0"/>
          <a:lstStyle/>
          <a:p>
            <a:pPr rtl="0"/>
            <a:r>
              <a:rPr lang="fi-FI" noProof="0"/>
              <a:t>Noten-würfel</a:t>
            </a:r>
            <a:endParaRPr lang="de-DE" noProof="0"/>
          </a:p>
        </p:txBody>
      </p:sp>
      <p:sp>
        <p:nvSpPr>
          <p:cNvPr id="10" name="Datumsplatzhalter 9">
            <a:extLst>
              <a:ext uri="{FF2B5EF4-FFF2-40B4-BE49-F238E27FC236}">
                <a16:creationId xmlns:a16="http://schemas.microsoft.com/office/drawing/2014/main" id="{5F92A44F-DE98-4FB5-B474-5DCCDD267A79}"/>
              </a:ext>
            </a:extLst>
          </p:cNvPr>
          <p:cNvSpPr>
            <a:spLocks noGrp="1"/>
          </p:cNvSpPr>
          <p:nvPr>
            <p:ph type="dt" sz="half" idx="10"/>
          </p:nvPr>
        </p:nvSpPr>
        <p:spPr>
          <a:xfrm>
            <a:off x="4477512" y="6356350"/>
            <a:ext cx="3236976" cy="365125"/>
          </a:xfrm>
        </p:spPr>
        <p:txBody>
          <a:bodyPr rtlCol="0"/>
          <a:lstStyle>
            <a:lvl1pPr algn="ctr">
              <a:defRPr/>
            </a:lvl1pPr>
          </a:lstStyle>
          <a:p>
            <a:pPr rtl="0"/>
            <a:r>
              <a:rPr lang="de-DE" noProof="0"/>
              <a:t>2022</a:t>
            </a:r>
          </a:p>
        </p:txBody>
      </p:sp>
      <p:sp>
        <p:nvSpPr>
          <p:cNvPr id="12" name="Foliennummernplatzhalt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rtlCol="0"/>
          <a:lstStyle/>
          <a:p>
            <a:pPr rtl="0"/>
            <a:fld id="{294A09A9-5501-47C1-A89A-A340965A2BE2}" type="slidenum">
              <a:rPr lang="de-DE" noProof="0" smtClean="0"/>
              <a:t>‹#›</a:t>
            </a:fld>
            <a:endParaRPr lang="de-DE" noProof="0"/>
          </a:p>
        </p:txBody>
      </p:sp>
    </p:spTree>
    <p:extLst>
      <p:ext uri="{BB962C8B-B14F-4D97-AF65-F5344CB8AC3E}">
        <p14:creationId xmlns:p14="http://schemas.microsoft.com/office/powerpoint/2010/main" val="1523021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nhalt 3 Spalten ">
    <p:spTree>
      <p:nvGrpSpPr>
        <p:cNvPr id="1" name=""/>
        <p:cNvGrpSpPr/>
        <p:nvPr/>
      </p:nvGrpSpPr>
      <p:grpSpPr>
        <a:xfrm>
          <a:off x="0" y="0"/>
          <a:ext cx="0" cy="0"/>
          <a:chOff x="0" y="0"/>
          <a:chExt cx="0" cy="0"/>
        </a:xfrm>
      </p:grpSpPr>
      <p:sp>
        <p:nvSpPr>
          <p:cNvPr id="13" name="Titel 12">
            <a:extLst>
              <a:ext uri="{FF2B5EF4-FFF2-40B4-BE49-F238E27FC236}">
                <a16:creationId xmlns:a16="http://schemas.microsoft.com/office/drawing/2014/main" id="{FB62259C-ADDF-4293-AD3B-AB2E04A7483B}"/>
              </a:ext>
            </a:extLst>
          </p:cNvPr>
          <p:cNvSpPr>
            <a:spLocks noGrp="1"/>
          </p:cNvSpPr>
          <p:nvPr>
            <p:ph type="title" hasCustomPrompt="1"/>
          </p:nvPr>
        </p:nvSpPr>
        <p:spPr/>
        <p:txBody>
          <a:bodyPr rtlCol="0"/>
          <a:lstStyle/>
          <a:p>
            <a:pPr rtl="0"/>
            <a:r>
              <a:rPr lang="de-DE" noProof="0"/>
              <a:t>Titelmasterformat durch Klicken bearbeiten</a:t>
            </a:r>
          </a:p>
        </p:txBody>
      </p:sp>
      <p:sp>
        <p:nvSpPr>
          <p:cNvPr id="3" name="Textplatzhalter 2">
            <a:extLst>
              <a:ext uri="{FF2B5EF4-FFF2-40B4-BE49-F238E27FC236}">
                <a16:creationId xmlns:a16="http://schemas.microsoft.com/office/drawing/2014/main" id="{E287D32C-166A-4FBE-B24D-C25769095429}"/>
              </a:ext>
            </a:extLst>
          </p:cNvPr>
          <p:cNvSpPr>
            <a:spLocks noGrp="1"/>
          </p:cNvSpPr>
          <p:nvPr>
            <p:ph type="body" idx="1" hasCustomPrompt="1"/>
          </p:nvPr>
        </p:nvSpPr>
        <p:spPr>
          <a:xfrm>
            <a:off x="960121" y="2587752"/>
            <a:ext cx="3236976" cy="892048"/>
          </a:xfrm>
        </p:spPr>
        <p:txBody>
          <a:bodyPr rtlCol="0"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Mastertext durch Klicken bearbeiten</a:t>
            </a:r>
          </a:p>
        </p:txBody>
      </p:sp>
      <p:sp>
        <p:nvSpPr>
          <p:cNvPr id="4" name="Inhaltsplatzhalter 3">
            <a:extLst>
              <a:ext uri="{FF2B5EF4-FFF2-40B4-BE49-F238E27FC236}">
                <a16:creationId xmlns:a16="http://schemas.microsoft.com/office/drawing/2014/main" id="{DA9EC567-F249-462A-B71A-9C40D50E26AA}"/>
              </a:ext>
            </a:extLst>
          </p:cNvPr>
          <p:cNvSpPr>
            <a:spLocks noGrp="1"/>
          </p:cNvSpPr>
          <p:nvPr>
            <p:ph sz="half" idx="2" hasCustomPrompt="1"/>
          </p:nvPr>
        </p:nvSpPr>
        <p:spPr>
          <a:xfrm>
            <a:off x="960120" y="3594538"/>
            <a:ext cx="3236976" cy="2586806"/>
          </a:xfrm>
        </p:spPr>
        <p:txBody>
          <a:bodyPr rtlCol="0">
            <a:normAutofit/>
          </a:bodyPr>
          <a:lstStyle>
            <a:lvl1pPr marL="342900" indent="-342900">
              <a:buFont typeface="Arial" panose="020B0604020202020204" pitchFamily="34" charset="0"/>
              <a:buChar char="•"/>
              <a:defRPr sz="1700"/>
            </a:lvl1pPr>
            <a:lvl2pPr>
              <a:defRPr sz="1800"/>
            </a:lvl2pPr>
            <a:lvl3pPr marL="560070" indent="-285750">
              <a:buFont typeface="Arial" panose="020B0604020202020204" pitchFamily="34" charset="0"/>
              <a:buChar char="•"/>
              <a:defRPr sz="1400"/>
            </a:lvl3pPr>
            <a:lvl4pPr>
              <a:defRPr sz="1400"/>
            </a:lvl4pPr>
            <a:lvl5pPr marL="880110" indent="-285750">
              <a:buFont typeface="Arial" panose="020B0604020202020204" pitchFamily="34" charset="0"/>
              <a:buChar char="•"/>
              <a:defRPr sz="1400"/>
            </a:lvl5pPr>
          </a:lstStyle>
          <a:p>
            <a:pPr lvl="0" rtl="0"/>
            <a:r>
              <a:rPr lang="de-DE" noProof="0"/>
              <a:t>Textmasterformat durch Klicken bearbeiten</a:t>
            </a:r>
          </a:p>
        </p:txBody>
      </p:sp>
      <p:sp>
        <p:nvSpPr>
          <p:cNvPr id="5" name="Textplatzhalter 4">
            <a:extLst>
              <a:ext uri="{FF2B5EF4-FFF2-40B4-BE49-F238E27FC236}">
                <a16:creationId xmlns:a16="http://schemas.microsoft.com/office/drawing/2014/main" id="{3BB7D2C6-69D1-4DE4-BF68-5FB0623DB9E3}"/>
              </a:ext>
            </a:extLst>
          </p:cNvPr>
          <p:cNvSpPr>
            <a:spLocks noGrp="1"/>
          </p:cNvSpPr>
          <p:nvPr>
            <p:ph type="body" sz="quarter" idx="3" hasCustomPrompt="1"/>
          </p:nvPr>
        </p:nvSpPr>
        <p:spPr>
          <a:xfrm>
            <a:off x="4477512" y="2587752"/>
            <a:ext cx="3236976" cy="892048"/>
          </a:xfrm>
        </p:spPr>
        <p:txBody>
          <a:bodyPr rtlCol="0"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Mastertext durch Klicken bearbeiten</a:t>
            </a:r>
          </a:p>
        </p:txBody>
      </p:sp>
      <p:sp>
        <p:nvSpPr>
          <p:cNvPr id="6" name="Inhaltsplatzhalter 5">
            <a:extLst>
              <a:ext uri="{FF2B5EF4-FFF2-40B4-BE49-F238E27FC236}">
                <a16:creationId xmlns:a16="http://schemas.microsoft.com/office/drawing/2014/main" id="{53367CC7-ED09-4F8D-A39A-C5969D33B9F8}"/>
              </a:ext>
            </a:extLst>
          </p:cNvPr>
          <p:cNvSpPr>
            <a:spLocks noGrp="1"/>
          </p:cNvSpPr>
          <p:nvPr>
            <p:ph sz="quarter" idx="4" hasCustomPrompt="1"/>
          </p:nvPr>
        </p:nvSpPr>
        <p:spPr>
          <a:xfrm>
            <a:off x="4477512" y="3594538"/>
            <a:ext cx="3236976" cy="2586806"/>
          </a:xfrm>
        </p:spPr>
        <p:txBody>
          <a:bodyPr rtlCol="0">
            <a:normAutofit/>
          </a:bodyPr>
          <a:lstStyle>
            <a:lvl1pPr marL="342900" indent="-342900">
              <a:buFont typeface="Arial" panose="020B0604020202020204" pitchFamily="34" charset="0"/>
              <a:buChar char="•"/>
              <a:defRPr sz="1700"/>
            </a:lvl1pPr>
            <a:lvl2pPr>
              <a:defRPr sz="1800"/>
            </a:lvl2pPr>
            <a:lvl3pPr marL="560070" indent="-285750">
              <a:buFont typeface="Arial" panose="020B0604020202020204" pitchFamily="34" charset="0"/>
              <a:buChar char="•"/>
              <a:defRPr sz="1400"/>
            </a:lvl3pPr>
            <a:lvl4pPr>
              <a:defRPr sz="1400"/>
            </a:lvl4pPr>
            <a:lvl5pPr marL="880110" indent="-285750">
              <a:buFont typeface="Arial" panose="020B0604020202020204" pitchFamily="34" charset="0"/>
              <a:buChar char="•"/>
              <a:defRPr sz="1400"/>
            </a:lvl5pPr>
          </a:lstStyle>
          <a:p>
            <a:pPr lvl="0" rtl="0"/>
            <a:r>
              <a:rPr lang="de-DE" noProof="0"/>
              <a:t>Textmasterformat durch Klicken bearbeiten</a:t>
            </a:r>
          </a:p>
        </p:txBody>
      </p:sp>
      <p:sp>
        <p:nvSpPr>
          <p:cNvPr id="14" name="Textplatzhalter 4">
            <a:extLst>
              <a:ext uri="{FF2B5EF4-FFF2-40B4-BE49-F238E27FC236}">
                <a16:creationId xmlns:a16="http://schemas.microsoft.com/office/drawing/2014/main" id="{9054C03E-8FD4-4345-A971-0A2CCF5C4AA3}"/>
              </a:ext>
            </a:extLst>
          </p:cNvPr>
          <p:cNvSpPr>
            <a:spLocks noGrp="1"/>
          </p:cNvSpPr>
          <p:nvPr>
            <p:ph type="body" sz="quarter" idx="13" hasCustomPrompt="1"/>
          </p:nvPr>
        </p:nvSpPr>
        <p:spPr>
          <a:xfrm>
            <a:off x="7994903" y="2587752"/>
            <a:ext cx="3236976" cy="892048"/>
          </a:xfrm>
        </p:spPr>
        <p:txBody>
          <a:bodyPr rtlCol="0"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Mastertext durch Klicken bearbeiten</a:t>
            </a:r>
          </a:p>
        </p:txBody>
      </p:sp>
      <p:sp>
        <p:nvSpPr>
          <p:cNvPr id="15" name="Inhaltsplatzhalter 5">
            <a:extLst>
              <a:ext uri="{FF2B5EF4-FFF2-40B4-BE49-F238E27FC236}">
                <a16:creationId xmlns:a16="http://schemas.microsoft.com/office/drawing/2014/main" id="{56D09A0C-509F-447E-AFB1-5531727D7DFF}"/>
              </a:ext>
            </a:extLst>
          </p:cNvPr>
          <p:cNvSpPr>
            <a:spLocks noGrp="1"/>
          </p:cNvSpPr>
          <p:nvPr>
            <p:ph sz="quarter" idx="14" hasCustomPrompt="1"/>
          </p:nvPr>
        </p:nvSpPr>
        <p:spPr>
          <a:xfrm>
            <a:off x="7994903" y="3594538"/>
            <a:ext cx="3236976" cy="2586806"/>
          </a:xfrm>
        </p:spPr>
        <p:txBody>
          <a:bodyPr rtlCol="0">
            <a:normAutofit/>
          </a:bodyPr>
          <a:lstStyle>
            <a:lvl1pPr marL="342900" indent="-342900">
              <a:buFont typeface="Arial" panose="020B0604020202020204" pitchFamily="34" charset="0"/>
              <a:buChar char="•"/>
              <a:defRPr sz="1700"/>
            </a:lvl1pPr>
            <a:lvl2pPr>
              <a:defRPr sz="1800"/>
            </a:lvl2pPr>
            <a:lvl3pPr marL="560070" indent="-285750">
              <a:buFont typeface="Arial" panose="020B0604020202020204" pitchFamily="34" charset="0"/>
              <a:buChar char="•"/>
              <a:defRPr sz="1400"/>
            </a:lvl3pPr>
            <a:lvl4pPr>
              <a:defRPr sz="1400"/>
            </a:lvl4pPr>
            <a:lvl5pPr marL="880110" indent="-285750">
              <a:buFont typeface="Arial" panose="020B0604020202020204" pitchFamily="34" charset="0"/>
              <a:buChar char="•"/>
              <a:defRPr sz="1400"/>
            </a:lvl5pPr>
          </a:lstStyle>
          <a:p>
            <a:pPr lvl="0" rtl="0"/>
            <a:r>
              <a:rPr lang="de-DE" noProof="0"/>
              <a:t>Textmasterformat durch Klicken bearbeiten</a:t>
            </a:r>
          </a:p>
        </p:txBody>
      </p:sp>
      <p:sp>
        <p:nvSpPr>
          <p:cNvPr id="11" name="Fußzeilenplatzhalter 10">
            <a:extLst>
              <a:ext uri="{FF2B5EF4-FFF2-40B4-BE49-F238E27FC236}">
                <a16:creationId xmlns:a16="http://schemas.microsoft.com/office/drawing/2014/main" id="{3ACC79DA-A9E4-4E93-93F1-81907A901BBB}"/>
              </a:ext>
            </a:extLst>
          </p:cNvPr>
          <p:cNvSpPr>
            <a:spLocks noGrp="1"/>
          </p:cNvSpPr>
          <p:nvPr>
            <p:ph type="ftr" sz="quarter" idx="11"/>
          </p:nvPr>
        </p:nvSpPr>
        <p:spPr>
          <a:xfrm>
            <a:off x="960120" y="6356350"/>
            <a:ext cx="3417916" cy="365125"/>
          </a:xfrm>
        </p:spPr>
        <p:txBody>
          <a:bodyPr rtlCol="0"/>
          <a:lstStyle/>
          <a:p>
            <a:pPr rtl="0"/>
            <a:r>
              <a:rPr lang="fi-FI" noProof="0"/>
              <a:t>Noten-würfel</a:t>
            </a:r>
            <a:endParaRPr lang="de-DE" noProof="0"/>
          </a:p>
        </p:txBody>
      </p:sp>
      <p:sp>
        <p:nvSpPr>
          <p:cNvPr id="10" name="Datumsplatzhalter 9">
            <a:extLst>
              <a:ext uri="{FF2B5EF4-FFF2-40B4-BE49-F238E27FC236}">
                <a16:creationId xmlns:a16="http://schemas.microsoft.com/office/drawing/2014/main" id="{5F92A44F-DE98-4FB5-B474-5DCCDD267A79}"/>
              </a:ext>
            </a:extLst>
          </p:cNvPr>
          <p:cNvSpPr>
            <a:spLocks noGrp="1"/>
          </p:cNvSpPr>
          <p:nvPr>
            <p:ph type="dt" sz="half" idx="10"/>
          </p:nvPr>
        </p:nvSpPr>
        <p:spPr>
          <a:xfrm>
            <a:off x="4477512" y="6356350"/>
            <a:ext cx="3236976" cy="365125"/>
          </a:xfrm>
        </p:spPr>
        <p:txBody>
          <a:bodyPr rtlCol="0"/>
          <a:lstStyle>
            <a:lvl1pPr algn="ctr">
              <a:defRPr/>
            </a:lvl1pPr>
          </a:lstStyle>
          <a:p>
            <a:pPr rtl="0"/>
            <a:r>
              <a:rPr lang="de-DE" noProof="0"/>
              <a:t>2022</a:t>
            </a:r>
          </a:p>
        </p:txBody>
      </p:sp>
      <p:sp>
        <p:nvSpPr>
          <p:cNvPr id="12" name="Foliennummernplatzhalt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rtlCol="0"/>
          <a:lstStyle/>
          <a:p>
            <a:pPr rtl="0"/>
            <a:fld id="{294A09A9-5501-47C1-A89A-A340965A2BE2}" type="slidenum">
              <a:rPr lang="de-DE" noProof="0" smtClean="0"/>
              <a:t>‹#›</a:t>
            </a:fld>
            <a:endParaRPr lang="de-DE" noProof="0"/>
          </a:p>
        </p:txBody>
      </p:sp>
    </p:spTree>
    <p:extLst>
      <p:ext uri="{BB962C8B-B14F-4D97-AF65-F5344CB8AC3E}">
        <p14:creationId xmlns:p14="http://schemas.microsoft.com/office/powerpoint/2010/main" val="3940459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platzhalt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pPr rtl="0"/>
            <a:r>
              <a:rPr lang="de-DE" noProof="0"/>
              <a:t>Titelmasterformat durch Klicken bearbeiten</a:t>
            </a:r>
          </a:p>
        </p:txBody>
      </p:sp>
      <p:sp>
        <p:nvSpPr>
          <p:cNvPr id="3" name="Textplatzhalt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rtl="0"/>
            <a:r>
              <a:rPr lang="de-DE" noProof="0"/>
              <a:t>Textmasterformat durch Klicken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4" name="Datumsplatzhalt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pPr rtl="0"/>
            <a:r>
              <a:rPr lang="de-DE"/>
              <a:t>2022</a:t>
            </a:r>
            <a:endParaRPr lang="de-DE" noProof="0"/>
          </a:p>
        </p:txBody>
      </p:sp>
      <p:sp>
        <p:nvSpPr>
          <p:cNvPr id="5" name="Fußzeilenplatzhalt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pPr rtl="0"/>
            <a:r>
              <a:rPr lang="fi-FI"/>
              <a:t>Noten-würfel</a:t>
            </a:r>
            <a:endParaRPr lang="de-DE" noProof="0"/>
          </a:p>
        </p:txBody>
      </p:sp>
      <p:sp>
        <p:nvSpPr>
          <p:cNvPr id="6" name="Foliennummernplatzhalt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pPr rtl="0"/>
            <a:fld id="{294A09A9-5501-47C1-A89A-A340965A2BE2}" type="slidenum">
              <a:rPr lang="de-DE" noProof="0" smtClean="0"/>
              <a:t>‹#›</a:t>
            </a:fld>
            <a:endParaRPr lang="de-DE" noProof="0"/>
          </a:p>
        </p:txBody>
      </p:sp>
    </p:spTree>
    <p:extLst>
      <p:ext uri="{BB962C8B-B14F-4D97-AF65-F5344CB8AC3E}">
        <p14:creationId xmlns:p14="http://schemas.microsoft.com/office/powerpoint/2010/main" val="4229179333"/>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73" r:id="rId4"/>
    <p:sldLayoutId id="2147483672" r:id="rId5"/>
    <p:sldLayoutId id="2147483686" r:id="rId6"/>
    <p:sldLayoutId id="2147483687" r:id="rId7"/>
    <p:sldLayoutId id="2147483675" r:id="rId8"/>
    <p:sldLayoutId id="2147483688" r:id="rId9"/>
    <p:sldLayoutId id="2147483682" r:id="rId10"/>
    <p:sldLayoutId id="2147483689" r:id="rId11"/>
  </p:sldLayoutIdLst>
  <p:hf hdr="0"/>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github.com/2002chris/wuerfelAssembler" TargetMode="External"/><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5.jpeg"/><Relationship Id="rId4" Type="http://schemas.openxmlformats.org/officeDocument/2006/relationships/image" Target="../media/image14.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jpeg"/></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4.xml"/><Relationship Id="rId1" Type="http://schemas.openxmlformats.org/officeDocument/2006/relationships/slideLayout" Target="../slideLayouts/slideLayout10.xml"/><Relationship Id="rId6" Type="http://schemas.openxmlformats.org/officeDocument/2006/relationships/image" Target="../media/image24.jpeg"/><Relationship Id="rId5" Type="http://schemas.openxmlformats.org/officeDocument/2006/relationships/image" Target="../media/image23.jpeg"/><Relationship Id="rId4" Type="http://schemas.openxmlformats.org/officeDocument/2006/relationships/image" Target="../media/image22.jpe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9.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2002chris/wuerfelAssembler"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1.xml"/><Relationship Id="rId5" Type="http://schemas.openxmlformats.org/officeDocument/2006/relationships/hyperlink" Target="https://github.com/2002chris/wuerfelAssembler" TargetMode="External"/><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descr="Ein Bild, das Tennis, Spieler enthält.&#10;&#10;Automatisch generierte Beschreibung">
            <a:extLst>
              <a:ext uri="{FF2B5EF4-FFF2-40B4-BE49-F238E27FC236}">
                <a16:creationId xmlns:a16="http://schemas.microsoft.com/office/drawing/2014/main" id="{2C7A5599-1A70-FD38-0E59-6E77E443B71F}"/>
              </a:ext>
            </a:extLst>
          </p:cNvPr>
          <p:cNvPicPr>
            <a:picLocks noChangeAspect="1"/>
          </p:cNvPicPr>
          <p:nvPr/>
        </p:nvPicPr>
        <p:blipFill rotWithShape="1">
          <a:blip r:embed="rId3"/>
          <a:srcRect r="17622" b="69323"/>
          <a:stretch/>
        </p:blipFill>
        <p:spPr>
          <a:xfrm>
            <a:off x="1" y="133350"/>
            <a:ext cx="7524750" cy="733425"/>
          </a:xfrm>
          <a:prstGeom prst="rect">
            <a:avLst/>
          </a:prstGeom>
        </p:spPr>
      </p:pic>
      <p:pic>
        <p:nvPicPr>
          <p:cNvPr id="33" name="Grafik 32" descr="Ein Bild, das Tennis, Spieler enthält.&#10;&#10;Automatisch generierte Beschreibung">
            <a:extLst>
              <a:ext uri="{FF2B5EF4-FFF2-40B4-BE49-F238E27FC236}">
                <a16:creationId xmlns:a16="http://schemas.microsoft.com/office/drawing/2014/main" id="{E7BD14A4-8A23-04A9-14A6-720F8FDE4C97}"/>
              </a:ext>
            </a:extLst>
          </p:cNvPr>
          <p:cNvPicPr>
            <a:picLocks noChangeAspect="1"/>
          </p:cNvPicPr>
          <p:nvPr/>
        </p:nvPicPr>
        <p:blipFill rotWithShape="1">
          <a:blip r:embed="rId3"/>
          <a:srcRect r="17622" b="69323"/>
          <a:stretch/>
        </p:blipFill>
        <p:spPr>
          <a:xfrm>
            <a:off x="0" y="866775"/>
            <a:ext cx="7524750" cy="733425"/>
          </a:xfrm>
          <a:prstGeom prst="rect">
            <a:avLst/>
          </a:prstGeom>
        </p:spPr>
      </p:pic>
      <p:pic>
        <p:nvPicPr>
          <p:cNvPr id="34" name="Grafik 33" descr="Ein Bild, das Tennis, Spieler enthält.&#10;&#10;Automatisch generierte Beschreibung">
            <a:extLst>
              <a:ext uri="{FF2B5EF4-FFF2-40B4-BE49-F238E27FC236}">
                <a16:creationId xmlns:a16="http://schemas.microsoft.com/office/drawing/2014/main" id="{EF96987B-823D-815A-D5B3-17294D5AD391}"/>
              </a:ext>
            </a:extLst>
          </p:cNvPr>
          <p:cNvPicPr>
            <a:picLocks noChangeAspect="1"/>
          </p:cNvPicPr>
          <p:nvPr/>
        </p:nvPicPr>
        <p:blipFill rotWithShape="1">
          <a:blip r:embed="rId3"/>
          <a:srcRect r="17622" b="69323"/>
          <a:stretch/>
        </p:blipFill>
        <p:spPr>
          <a:xfrm>
            <a:off x="0" y="1600200"/>
            <a:ext cx="7524750" cy="733425"/>
          </a:xfrm>
          <a:prstGeom prst="rect">
            <a:avLst/>
          </a:prstGeom>
        </p:spPr>
      </p:pic>
      <p:pic>
        <p:nvPicPr>
          <p:cNvPr id="35" name="Grafik 34" descr="Ein Bild, das Tennis, Spieler enthält.&#10;&#10;Automatisch generierte Beschreibung">
            <a:extLst>
              <a:ext uri="{FF2B5EF4-FFF2-40B4-BE49-F238E27FC236}">
                <a16:creationId xmlns:a16="http://schemas.microsoft.com/office/drawing/2014/main" id="{CA9EBD72-2F4B-E816-DEE0-C8FCA556ED0D}"/>
              </a:ext>
            </a:extLst>
          </p:cNvPr>
          <p:cNvPicPr>
            <a:picLocks noChangeAspect="1"/>
          </p:cNvPicPr>
          <p:nvPr/>
        </p:nvPicPr>
        <p:blipFill rotWithShape="1">
          <a:blip r:embed="rId3"/>
          <a:srcRect r="17622" b="69323"/>
          <a:stretch/>
        </p:blipFill>
        <p:spPr>
          <a:xfrm>
            <a:off x="0" y="2333625"/>
            <a:ext cx="7524750" cy="733425"/>
          </a:xfrm>
          <a:prstGeom prst="rect">
            <a:avLst/>
          </a:prstGeom>
        </p:spPr>
      </p:pic>
      <p:pic>
        <p:nvPicPr>
          <p:cNvPr id="36" name="Grafik 35" descr="Ein Bild, das Tennis, Spieler enthält.&#10;&#10;Automatisch generierte Beschreibung">
            <a:extLst>
              <a:ext uri="{FF2B5EF4-FFF2-40B4-BE49-F238E27FC236}">
                <a16:creationId xmlns:a16="http://schemas.microsoft.com/office/drawing/2014/main" id="{EF40B4C9-FD67-FE0D-CC8C-2E103FE20E1C}"/>
              </a:ext>
            </a:extLst>
          </p:cNvPr>
          <p:cNvPicPr>
            <a:picLocks noChangeAspect="1"/>
          </p:cNvPicPr>
          <p:nvPr/>
        </p:nvPicPr>
        <p:blipFill rotWithShape="1">
          <a:blip r:embed="rId3"/>
          <a:srcRect r="17622" b="69323"/>
          <a:stretch/>
        </p:blipFill>
        <p:spPr>
          <a:xfrm>
            <a:off x="0" y="3056096"/>
            <a:ext cx="7524750" cy="733425"/>
          </a:xfrm>
          <a:prstGeom prst="rect">
            <a:avLst/>
          </a:prstGeom>
        </p:spPr>
      </p:pic>
      <p:pic>
        <p:nvPicPr>
          <p:cNvPr id="37" name="Grafik 36" descr="Ein Bild, das Tennis, Spieler enthält.&#10;&#10;Automatisch generierte Beschreibung">
            <a:extLst>
              <a:ext uri="{FF2B5EF4-FFF2-40B4-BE49-F238E27FC236}">
                <a16:creationId xmlns:a16="http://schemas.microsoft.com/office/drawing/2014/main" id="{1C89B355-8473-DC3D-33B8-96C1A874C0C1}"/>
              </a:ext>
            </a:extLst>
          </p:cNvPr>
          <p:cNvPicPr>
            <a:picLocks noChangeAspect="1"/>
          </p:cNvPicPr>
          <p:nvPr/>
        </p:nvPicPr>
        <p:blipFill rotWithShape="1">
          <a:blip r:embed="rId3"/>
          <a:srcRect r="17622" b="69323"/>
          <a:stretch/>
        </p:blipFill>
        <p:spPr>
          <a:xfrm>
            <a:off x="0" y="3789521"/>
            <a:ext cx="7524750" cy="733425"/>
          </a:xfrm>
          <a:prstGeom prst="rect">
            <a:avLst/>
          </a:prstGeom>
        </p:spPr>
      </p:pic>
      <p:pic>
        <p:nvPicPr>
          <p:cNvPr id="38" name="Grafik 37" descr="Ein Bild, das Tennis, Spieler enthält.&#10;&#10;Automatisch generierte Beschreibung">
            <a:extLst>
              <a:ext uri="{FF2B5EF4-FFF2-40B4-BE49-F238E27FC236}">
                <a16:creationId xmlns:a16="http://schemas.microsoft.com/office/drawing/2014/main" id="{CB015E45-33AC-6389-45BD-31E0B1B8DBDC}"/>
              </a:ext>
            </a:extLst>
          </p:cNvPr>
          <p:cNvPicPr>
            <a:picLocks noChangeAspect="1"/>
          </p:cNvPicPr>
          <p:nvPr/>
        </p:nvPicPr>
        <p:blipFill rotWithShape="1">
          <a:blip r:embed="rId3"/>
          <a:srcRect r="17622" b="69323"/>
          <a:stretch/>
        </p:blipFill>
        <p:spPr>
          <a:xfrm>
            <a:off x="0" y="4522946"/>
            <a:ext cx="7524750" cy="733425"/>
          </a:xfrm>
          <a:prstGeom prst="rect">
            <a:avLst/>
          </a:prstGeom>
        </p:spPr>
      </p:pic>
      <p:pic>
        <p:nvPicPr>
          <p:cNvPr id="39" name="Grafik 38" descr="Ein Bild, das Tennis, Spieler enthält.&#10;&#10;Automatisch generierte Beschreibung">
            <a:extLst>
              <a:ext uri="{FF2B5EF4-FFF2-40B4-BE49-F238E27FC236}">
                <a16:creationId xmlns:a16="http://schemas.microsoft.com/office/drawing/2014/main" id="{FB2DF53A-E8A3-1D5D-143D-D8A65D3F2F81}"/>
              </a:ext>
            </a:extLst>
          </p:cNvPr>
          <p:cNvPicPr>
            <a:picLocks noChangeAspect="1"/>
          </p:cNvPicPr>
          <p:nvPr/>
        </p:nvPicPr>
        <p:blipFill rotWithShape="1">
          <a:blip r:embed="rId3"/>
          <a:srcRect r="17622" b="69323"/>
          <a:stretch/>
        </p:blipFill>
        <p:spPr>
          <a:xfrm>
            <a:off x="0" y="5259704"/>
            <a:ext cx="7524750" cy="733425"/>
          </a:xfrm>
          <a:prstGeom prst="rect">
            <a:avLst/>
          </a:prstGeom>
        </p:spPr>
      </p:pic>
      <p:pic>
        <p:nvPicPr>
          <p:cNvPr id="40" name="Grafik 39" descr="Ein Bild, das Tennis, Spieler enthält.&#10;&#10;Automatisch generierte Beschreibung">
            <a:extLst>
              <a:ext uri="{FF2B5EF4-FFF2-40B4-BE49-F238E27FC236}">
                <a16:creationId xmlns:a16="http://schemas.microsoft.com/office/drawing/2014/main" id="{297FB771-23E4-C3D5-EA8C-8AC20A5D1DFA}"/>
              </a:ext>
            </a:extLst>
          </p:cNvPr>
          <p:cNvPicPr>
            <a:picLocks noChangeAspect="1"/>
          </p:cNvPicPr>
          <p:nvPr/>
        </p:nvPicPr>
        <p:blipFill rotWithShape="1">
          <a:blip r:embed="rId3"/>
          <a:srcRect r="17622" b="69323"/>
          <a:stretch/>
        </p:blipFill>
        <p:spPr>
          <a:xfrm>
            <a:off x="0" y="5984556"/>
            <a:ext cx="7524750" cy="733425"/>
          </a:xfrm>
          <a:prstGeom prst="rect">
            <a:avLst/>
          </a:prstGeom>
        </p:spPr>
      </p:pic>
      <p:pic>
        <p:nvPicPr>
          <p:cNvPr id="32" name="Grafik 31" descr="Ein Bild, das Tennis, Spieler enthält.&#10;&#10;Automatisch generierte Beschreibung">
            <a:extLst>
              <a:ext uri="{FF2B5EF4-FFF2-40B4-BE49-F238E27FC236}">
                <a16:creationId xmlns:a16="http://schemas.microsoft.com/office/drawing/2014/main" id="{3AF93AD3-3D87-AE25-3C65-0500B55579D6}"/>
              </a:ext>
            </a:extLst>
          </p:cNvPr>
          <p:cNvPicPr>
            <a:picLocks noChangeAspect="1"/>
          </p:cNvPicPr>
          <p:nvPr/>
        </p:nvPicPr>
        <p:blipFill rotWithShape="1">
          <a:blip r:embed="rId3"/>
          <a:srcRect t="29402" r="76145" b="27570"/>
          <a:stretch/>
        </p:blipFill>
        <p:spPr>
          <a:xfrm>
            <a:off x="0" y="2293144"/>
            <a:ext cx="2178984" cy="1028701"/>
          </a:xfrm>
          <a:prstGeom prst="rect">
            <a:avLst/>
          </a:prstGeom>
        </p:spPr>
      </p:pic>
      <p:pic>
        <p:nvPicPr>
          <p:cNvPr id="41" name="Grafik 40" descr="Ein Bild, das Tennis, Spieler enthält.&#10;&#10;Automatisch generierte Beschreibung">
            <a:extLst>
              <a:ext uri="{FF2B5EF4-FFF2-40B4-BE49-F238E27FC236}">
                <a16:creationId xmlns:a16="http://schemas.microsoft.com/office/drawing/2014/main" id="{3A13CB32-420B-AC7E-AC3A-A48D132B4DA2}"/>
              </a:ext>
            </a:extLst>
          </p:cNvPr>
          <p:cNvPicPr>
            <a:picLocks noChangeAspect="1"/>
          </p:cNvPicPr>
          <p:nvPr/>
        </p:nvPicPr>
        <p:blipFill rotWithShape="1">
          <a:blip r:embed="rId3"/>
          <a:srcRect l="23646" t="30279" b="32670"/>
          <a:stretch/>
        </p:blipFill>
        <p:spPr>
          <a:xfrm>
            <a:off x="326860" y="3504567"/>
            <a:ext cx="6974541" cy="885824"/>
          </a:xfrm>
          <a:prstGeom prst="rect">
            <a:avLst/>
          </a:prstGeom>
        </p:spPr>
      </p:pic>
      <p:pic>
        <p:nvPicPr>
          <p:cNvPr id="48" name="Picture 2" descr="Bild">
            <a:extLst>
              <a:ext uri="{FF2B5EF4-FFF2-40B4-BE49-F238E27FC236}">
                <a16:creationId xmlns:a16="http://schemas.microsoft.com/office/drawing/2014/main" id="{717E5027-9332-E380-EFE2-5BD7A7A57B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86826" y="2395808"/>
            <a:ext cx="2104098" cy="2054000"/>
          </a:xfrm>
          <a:prstGeom prst="rect">
            <a:avLst/>
          </a:prstGeom>
          <a:noFill/>
          <a:extLst>
            <a:ext uri="{909E8E84-426E-40DD-AFC4-6F175D3DCCD1}">
              <a14:hiddenFill xmlns:a14="http://schemas.microsoft.com/office/drawing/2010/main">
                <a:solidFill>
                  <a:srgbClr val="FFFFFF"/>
                </a:solidFill>
              </a14:hiddenFill>
            </a:ext>
          </a:extLst>
        </p:spPr>
      </p:pic>
      <p:pic>
        <p:nvPicPr>
          <p:cNvPr id="50" name="Grafik 49" descr="Ein Bild, das Tennis, Spieler, Platz, Hand enthält.&#10;&#10;Automatisch generierte Beschreibung">
            <a:extLst>
              <a:ext uri="{FF2B5EF4-FFF2-40B4-BE49-F238E27FC236}">
                <a16:creationId xmlns:a16="http://schemas.microsoft.com/office/drawing/2014/main" id="{B4E88896-38B1-0063-00D0-9E7CE9D9F397}"/>
              </a:ext>
            </a:extLst>
          </p:cNvPr>
          <p:cNvPicPr>
            <a:picLocks noChangeAspect="1"/>
          </p:cNvPicPr>
          <p:nvPr/>
        </p:nvPicPr>
        <p:blipFill rotWithShape="1">
          <a:blip r:embed="rId5"/>
          <a:srcRect t="27638" b="31404"/>
          <a:stretch/>
        </p:blipFill>
        <p:spPr>
          <a:xfrm>
            <a:off x="0" y="6254452"/>
            <a:ext cx="7524750" cy="603548"/>
          </a:xfrm>
          <a:prstGeom prst="rect">
            <a:avLst/>
          </a:prstGeom>
        </p:spPr>
      </p:pic>
      <p:sp>
        <p:nvSpPr>
          <p:cNvPr id="15" name="Textfeld 14">
            <a:extLst>
              <a:ext uri="{FF2B5EF4-FFF2-40B4-BE49-F238E27FC236}">
                <a16:creationId xmlns:a16="http://schemas.microsoft.com/office/drawing/2014/main" id="{C86CCA22-B20F-A625-D653-CBF80CEA7723}"/>
              </a:ext>
            </a:extLst>
          </p:cNvPr>
          <p:cNvSpPr txBox="1"/>
          <p:nvPr/>
        </p:nvSpPr>
        <p:spPr>
          <a:xfrm>
            <a:off x="7524750" y="6348649"/>
            <a:ext cx="5192485" cy="369332"/>
          </a:xfrm>
          <a:prstGeom prst="rect">
            <a:avLst/>
          </a:prstGeom>
          <a:noFill/>
        </p:spPr>
        <p:txBody>
          <a:bodyPr wrap="square">
            <a:spAutoFit/>
          </a:bodyPr>
          <a:lstStyle/>
          <a:p>
            <a:r>
              <a:rPr lang="de-DE" b="0" i="0" u="none" strike="noStrike">
                <a:effectLst/>
                <a:latin typeface="Whitney"/>
                <a:hlinkClick r:id="rId6" tooltip="https://github.com/2002chris/wuerfelAssembler"/>
              </a:rPr>
              <a:t>https://github.com/2002chris/wuerfelAssembler</a:t>
            </a:r>
            <a:endParaRPr lang="de-DE"/>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26" name="Picture 2" descr="Bild">
            <a:extLst>
              <a:ext uri="{FF2B5EF4-FFF2-40B4-BE49-F238E27FC236}">
                <a16:creationId xmlns:a16="http://schemas.microsoft.com/office/drawing/2014/main" id="{E29FA789-2A36-7818-FEE1-DF86A29700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2552" y="1074799"/>
            <a:ext cx="2071403" cy="202208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ild">
            <a:extLst>
              <a:ext uri="{FF2B5EF4-FFF2-40B4-BE49-F238E27FC236}">
                <a16:creationId xmlns:a16="http://schemas.microsoft.com/office/drawing/2014/main" id="{4D7F24E3-9036-0F06-55E3-16AE95F80D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2388" y="304666"/>
            <a:ext cx="1876425" cy="17811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Bild">
            <a:extLst>
              <a:ext uri="{FF2B5EF4-FFF2-40B4-BE49-F238E27FC236}">
                <a16:creationId xmlns:a16="http://schemas.microsoft.com/office/drawing/2014/main" id="{E39B0086-D286-1431-1673-1EC5DE564A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86138" y="2266950"/>
            <a:ext cx="2257425" cy="5334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ild">
            <a:extLst>
              <a:ext uri="{FF2B5EF4-FFF2-40B4-BE49-F238E27FC236}">
                <a16:creationId xmlns:a16="http://schemas.microsoft.com/office/drawing/2014/main" id="{B421C905-BCF5-7DDB-5A66-00634D1AFE8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90975" y="3096883"/>
            <a:ext cx="590550" cy="514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9651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43047E-FBFD-4F79-BCA5-10E69740F030}"/>
              </a:ext>
            </a:extLst>
          </p:cNvPr>
          <p:cNvSpPr>
            <a:spLocks noGrp="1"/>
          </p:cNvSpPr>
          <p:nvPr>
            <p:ph type="title"/>
          </p:nvPr>
        </p:nvSpPr>
        <p:spPr>
          <a:xfrm>
            <a:off x="960120" y="317814"/>
            <a:ext cx="10268712" cy="1700784"/>
          </a:xfrm>
        </p:spPr>
        <p:txBody>
          <a:bodyPr rtlCol="0"/>
          <a:lstStyle/>
          <a:p>
            <a:pPr rtl="0"/>
            <a:r>
              <a:rPr lang="de-DE"/>
              <a:t>Diagramm</a:t>
            </a:r>
          </a:p>
        </p:txBody>
      </p:sp>
      <p:graphicFrame>
        <p:nvGraphicFramePr>
          <p:cNvPr id="6" name="Inhaltsplatzhalter 5" descr="Ein vertikales Balkendiagramm mit hellen Farben.">
            <a:extLst>
              <a:ext uri="{FF2B5EF4-FFF2-40B4-BE49-F238E27FC236}">
                <a16:creationId xmlns:a16="http://schemas.microsoft.com/office/drawing/2014/main" id="{DB23E567-BDB1-4E6F-9EA8-3E4297461AEE}"/>
              </a:ext>
            </a:extLst>
          </p:cNvPr>
          <p:cNvGraphicFramePr>
            <a:graphicFrameLocks noGrp="1"/>
          </p:cNvGraphicFramePr>
          <p:nvPr>
            <p:ph idx="1"/>
            <p:extLst>
              <p:ext uri="{D42A27DB-BD31-4B8C-83A1-F6EECF244321}">
                <p14:modId xmlns:p14="http://schemas.microsoft.com/office/powerpoint/2010/main" val="1765914355"/>
              </p:ext>
            </p:extLst>
          </p:nvPr>
        </p:nvGraphicFramePr>
        <p:xfrm>
          <a:off x="960438" y="2587625"/>
          <a:ext cx="10267950" cy="3594100"/>
        </p:xfrm>
        <a:graphic>
          <a:graphicData uri="http://schemas.openxmlformats.org/drawingml/2006/chart">
            <c:chart xmlns:c="http://schemas.openxmlformats.org/drawingml/2006/chart" xmlns:r="http://schemas.openxmlformats.org/officeDocument/2006/relationships" r:id="rId3"/>
          </a:graphicData>
        </a:graphic>
      </p:graphicFrame>
      <p:sp>
        <p:nvSpPr>
          <p:cNvPr id="5" name="Fußzeilenplatzhalter 8">
            <a:extLst>
              <a:ext uri="{FF2B5EF4-FFF2-40B4-BE49-F238E27FC236}">
                <a16:creationId xmlns:a16="http://schemas.microsoft.com/office/drawing/2014/main" id="{889EA437-4B85-4ACF-844D-CB7B57A334DA}"/>
              </a:ext>
            </a:extLst>
          </p:cNvPr>
          <p:cNvSpPr>
            <a:spLocks noGrp="1"/>
          </p:cNvSpPr>
          <p:nvPr>
            <p:ph type="ftr" sz="quarter" idx="11"/>
          </p:nvPr>
        </p:nvSpPr>
        <p:spPr>
          <a:xfrm>
            <a:off x="960120" y="6356350"/>
            <a:ext cx="3236976" cy="365125"/>
          </a:xfrm>
        </p:spPr>
        <p:txBody>
          <a:bodyPr rtlCol="0"/>
          <a:lstStyle/>
          <a:p>
            <a:pPr rtl="0"/>
            <a:r>
              <a:rPr lang="fi-FI"/>
              <a:t>Noten-würfel</a:t>
            </a:r>
            <a:endParaRPr lang="de-DE"/>
          </a:p>
        </p:txBody>
      </p:sp>
      <p:sp>
        <p:nvSpPr>
          <p:cNvPr id="4" name="Datumsplatzhalter 7">
            <a:extLst>
              <a:ext uri="{FF2B5EF4-FFF2-40B4-BE49-F238E27FC236}">
                <a16:creationId xmlns:a16="http://schemas.microsoft.com/office/drawing/2014/main" id="{2C2B0A46-63F0-4502-A252-089463590A8A}"/>
              </a:ext>
            </a:extLst>
          </p:cNvPr>
          <p:cNvSpPr>
            <a:spLocks noGrp="1"/>
          </p:cNvSpPr>
          <p:nvPr>
            <p:ph type="dt" sz="half" idx="10"/>
          </p:nvPr>
        </p:nvSpPr>
        <p:spPr>
          <a:xfrm>
            <a:off x="4477512" y="6356350"/>
            <a:ext cx="3236976" cy="365125"/>
          </a:xfrm>
        </p:spPr>
        <p:txBody>
          <a:bodyPr rtlCol="0"/>
          <a:lstStyle/>
          <a:p>
            <a:pPr rtl="0"/>
            <a:r>
              <a:rPr lang="de-DE"/>
              <a:t>2022</a:t>
            </a:r>
          </a:p>
        </p:txBody>
      </p:sp>
      <p:sp>
        <p:nvSpPr>
          <p:cNvPr id="7" name="Foliennummernplatzhalter 9">
            <a:extLst>
              <a:ext uri="{FF2B5EF4-FFF2-40B4-BE49-F238E27FC236}">
                <a16:creationId xmlns:a16="http://schemas.microsoft.com/office/drawing/2014/main" id="{10D3A3A4-BB0E-4364-BAC8-3A6F9464878A}"/>
              </a:ext>
            </a:extLst>
          </p:cNvPr>
          <p:cNvSpPr>
            <a:spLocks noGrp="1"/>
          </p:cNvSpPr>
          <p:nvPr>
            <p:ph type="sldNum" sz="quarter" idx="12"/>
          </p:nvPr>
        </p:nvSpPr>
        <p:spPr>
          <a:xfrm>
            <a:off x="10296144" y="6356350"/>
            <a:ext cx="932688" cy="365125"/>
          </a:xfrm>
        </p:spPr>
        <p:txBody>
          <a:bodyPr rtlCol="0"/>
          <a:lstStyle/>
          <a:p>
            <a:pPr rtl="0"/>
            <a:fld id="{F97E8200-1950-409B-82E7-99938E7AE355}" type="slidenum">
              <a:rPr lang="de-DE" smtClean="0"/>
              <a:pPr rtl="0"/>
              <a:t>11</a:t>
            </a:fld>
            <a:endParaRPr lang="de-DE"/>
          </a:p>
        </p:txBody>
      </p:sp>
    </p:spTree>
    <p:extLst>
      <p:ext uri="{BB962C8B-B14F-4D97-AF65-F5344CB8AC3E}">
        <p14:creationId xmlns:p14="http://schemas.microsoft.com/office/powerpoint/2010/main" val="1527386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6716D8A-2E12-4C9A-8001-077CF283056F}"/>
              </a:ext>
            </a:extLst>
          </p:cNvPr>
          <p:cNvSpPr>
            <a:spLocks noGrp="1"/>
          </p:cNvSpPr>
          <p:nvPr>
            <p:ph type="title"/>
          </p:nvPr>
        </p:nvSpPr>
        <p:spPr>
          <a:xfrm>
            <a:off x="960438" y="317499"/>
            <a:ext cx="4500737" cy="2095501"/>
          </a:xfrm>
        </p:spPr>
        <p:txBody>
          <a:bodyPr rtlCol="0">
            <a:normAutofit/>
          </a:bodyPr>
          <a:lstStyle/>
          <a:p>
            <a:pPr rtl="0"/>
            <a:r>
              <a:rPr lang="de-DE"/>
              <a:t>Einführung</a:t>
            </a:r>
          </a:p>
        </p:txBody>
      </p:sp>
      <p:sp>
        <p:nvSpPr>
          <p:cNvPr id="42" name="Inhaltsplatzhalter 41">
            <a:extLst>
              <a:ext uri="{FF2B5EF4-FFF2-40B4-BE49-F238E27FC236}">
                <a16:creationId xmlns:a16="http://schemas.microsoft.com/office/drawing/2014/main" id="{69D5268B-B9FF-4EF5-90FE-EC2BBE068171}"/>
              </a:ext>
            </a:extLst>
          </p:cNvPr>
          <p:cNvSpPr>
            <a:spLocks noGrp="1"/>
          </p:cNvSpPr>
          <p:nvPr>
            <p:ph idx="1"/>
          </p:nvPr>
        </p:nvSpPr>
        <p:spPr>
          <a:xfrm>
            <a:off x="960438" y="2587625"/>
            <a:ext cx="4500737" cy="3594100"/>
          </a:xfrm>
        </p:spPr>
        <p:txBody>
          <a:bodyPr rtlCol="0">
            <a:normAutofit/>
          </a:bodyPr>
          <a:lstStyle/>
          <a:p>
            <a:pPr rtl="0"/>
            <a:r>
              <a:rPr lang="de-DE"/>
              <a:t>Mit PowerPoint können Sie Präsentationen erstellen und Ihre Arbeit mit anderen teilen, wo immer sie sich befinden. Geben Sie hier den gewünschten Text ein, um loszulegen. Sie können dieser Vorlage auch Bilder, Grafiken und Videos hinzufügen. Speichern Sie in OneDrive, und greifen Sie von Ihrem Computer, Tablet oder Telefon auf Ihre Präsentationen zu. </a:t>
            </a:r>
          </a:p>
        </p:txBody>
      </p:sp>
      <p:pic>
        <p:nvPicPr>
          <p:cNvPr id="15" name="Bildplatzhalter 14" descr="Eine Bausteinwand mit einem darauf gemalten Wort">
            <a:extLst>
              <a:ext uri="{FF2B5EF4-FFF2-40B4-BE49-F238E27FC236}">
                <a16:creationId xmlns:a16="http://schemas.microsoft.com/office/drawing/2014/main" id="{BE32D43A-F9E0-4193-81D0-A9A8A08EF7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6094474" y="0"/>
            <a:ext cx="3046351" cy="3428363"/>
          </a:xfrm>
        </p:spPr>
      </p:pic>
      <p:pic>
        <p:nvPicPr>
          <p:cNvPr id="19" name="Bildplatzhalter 18" descr="Nahaufnahme eines Gebäudes in Schwarzweiß">
            <a:extLst>
              <a:ext uri="{FF2B5EF4-FFF2-40B4-BE49-F238E27FC236}">
                <a16:creationId xmlns:a16="http://schemas.microsoft.com/office/drawing/2014/main" id="{072F7D0B-B934-4714-AB6E-C61108C82C6F}"/>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9148763" y="0"/>
            <a:ext cx="3048000" cy="3429000"/>
          </a:xfrm>
        </p:spPr>
      </p:pic>
      <p:pic>
        <p:nvPicPr>
          <p:cNvPr id="21" name="Bildplatzhalter 20" descr="Bild eines Zugs, der durch eine Stadt geht ">
            <a:extLst>
              <a:ext uri="{FF2B5EF4-FFF2-40B4-BE49-F238E27FC236}">
                <a16:creationId xmlns:a16="http://schemas.microsoft.com/office/drawing/2014/main" id="{86DC3AB9-5DEA-476D-AAA6-F455743198EB}"/>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6102350" y="3429000"/>
            <a:ext cx="6076950" cy="3429000"/>
          </a:xfrm>
        </p:spPr>
      </p:pic>
      <p:sp>
        <p:nvSpPr>
          <p:cNvPr id="16" name="Datumsplatzhalter 15">
            <a:extLst>
              <a:ext uri="{FF2B5EF4-FFF2-40B4-BE49-F238E27FC236}">
                <a16:creationId xmlns:a16="http://schemas.microsoft.com/office/drawing/2014/main" id="{8A0E0C01-C0E3-4A01-A4F2-4C32D44251C0}"/>
              </a:ext>
            </a:extLst>
          </p:cNvPr>
          <p:cNvSpPr>
            <a:spLocks noGrp="1"/>
          </p:cNvSpPr>
          <p:nvPr>
            <p:ph type="dt" sz="half" idx="10"/>
          </p:nvPr>
        </p:nvSpPr>
        <p:spPr>
          <a:xfrm>
            <a:off x="6903720" y="6356350"/>
            <a:ext cx="3236976" cy="365125"/>
          </a:xfrm>
        </p:spPr>
        <p:txBody>
          <a:bodyPr rtlCol="0"/>
          <a:lstStyle/>
          <a:p>
            <a:pPr rtl="0"/>
            <a:r>
              <a:rPr lang="de-DE"/>
              <a:t>2022</a:t>
            </a:r>
          </a:p>
        </p:txBody>
      </p:sp>
      <p:sp>
        <p:nvSpPr>
          <p:cNvPr id="17" name="Foliennummernplatzhalter 16">
            <a:extLst>
              <a:ext uri="{FF2B5EF4-FFF2-40B4-BE49-F238E27FC236}">
                <a16:creationId xmlns:a16="http://schemas.microsoft.com/office/drawing/2014/main" id="{D0A2AA5F-AC43-49A7-AA8B-D75C87AB02DC}"/>
              </a:ext>
            </a:extLst>
          </p:cNvPr>
          <p:cNvSpPr>
            <a:spLocks noGrp="1"/>
          </p:cNvSpPr>
          <p:nvPr>
            <p:ph type="sldNum" sz="quarter" idx="12"/>
          </p:nvPr>
        </p:nvSpPr>
        <p:spPr>
          <a:xfrm>
            <a:off x="10296144" y="6356350"/>
            <a:ext cx="932688" cy="365125"/>
          </a:xfrm>
        </p:spPr>
        <p:txBody>
          <a:bodyPr rtlCol="0"/>
          <a:lstStyle/>
          <a:p>
            <a:pPr rtl="0"/>
            <a:fld id="{F97E8200-1950-409B-82E7-99938E7AE355}" type="slidenum">
              <a:rPr lang="de-DE" smtClean="0"/>
              <a:pPr rtl="0"/>
              <a:t>12</a:t>
            </a:fld>
            <a:endParaRPr lang="de-DE"/>
          </a:p>
        </p:txBody>
      </p:sp>
    </p:spTree>
    <p:extLst>
      <p:ext uri="{BB962C8B-B14F-4D97-AF65-F5344CB8AC3E}">
        <p14:creationId xmlns:p14="http://schemas.microsoft.com/office/powerpoint/2010/main" val="1926173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6F75DE-8A44-4EC5-83C6-95BDDF10DFD9}"/>
              </a:ext>
            </a:extLst>
          </p:cNvPr>
          <p:cNvSpPr>
            <a:spLocks noGrp="1"/>
          </p:cNvSpPr>
          <p:nvPr>
            <p:ph type="title"/>
          </p:nvPr>
        </p:nvSpPr>
        <p:spPr>
          <a:xfrm>
            <a:off x="960120" y="317814"/>
            <a:ext cx="10268712" cy="1700784"/>
          </a:xfrm>
        </p:spPr>
        <p:txBody>
          <a:bodyPr rtlCol="0"/>
          <a:lstStyle/>
          <a:p>
            <a:pPr rtl="0"/>
            <a:r>
              <a:rPr lang="de-DE"/>
              <a:t>Tabelle</a:t>
            </a:r>
          </a:p>
        </p:txBody>
      </p:sp>
      <p:graphicFrame>
        <p:nvGraphicFramePr>
          <p:cNvPr id="4" name="Tabelle 4">
            <a:extLst>
              <a:ext uri="{FF2B5EF4-FFF2-40B4-BE49-F238E27FC236}">
                <a16:creationId xmlns:a16="http://schemas.microsoft.com/office/drawing/2014/main" id="{403CD5FD-27C3-4342-BE41-F411CB8D6931}"/>
              </a:ext>
            </a:extLst>
          </p:cNvPr>
          <p:cNvGraphicFramePr>
            <a:graphicFrameLocks noGrp="1"/>
          </p:cNvGraphicFramePr>
          <p:nvPr>
            <p:ph idx="1"/>
            <p:extLst>
              <p:ext uri="{D42A27DB-BD31-4B8C-83A1-F6EECF244321}">
                <p14:modId xmlns:p14="http://schemas.microsoft.com/office/powerpoint/2010/main" val="1858713380"/>
              </p:ext>
            </p:extLst>
          </p:nvPr>
        </p:nvGraphicFramePr>
        <p:xfrm>
          <a:off x="960438" y="2587625"/>
          <a:ext cx="10267950" cy="3726090"/>
        </p:xfrm>
        <a:graphic>
          <a:graphicData uri="http://schemas.openxmlformats.org/drawingml/2006/table">
            <a:tbl>
              <a:tblPr firstRow="1">
                <a:tableStyleId>{5C22544A-7EE6-4342-B048-85BDC9FD1C3A}</a:tableStyleId>
              </a:tblPr>
              <a:tblGrid>
                <a:gridCol w="2053590">
                  <a:extLst>
                    <a:ext uri="{9D8B030D-6E8A-4147-A177-3AD203B41FA5}">
                      <a16:colId xmlns:a16="http://schemas.microsoft.com/office/drawing/2014/main" val="1689330750"/>
                    </a:ext>
                  </a:extLst>
                </a:gridCol>
                <a:gridCol w="2053590">
                  <a:extLst>
                    <a:ext uri="{9D8B030D-6E8A-4147-A177-3AD203B41FA5}">
                      <a16:colId xmlns:a16="http://schemas.microsoft.com/office/drawing/2014/main" val="2660631934"/>
                    </a:ext>
                  </a:extLst>
                </a:gridCol>
                <a:gridCol w="2053590">
                  <a:extLst>
                    <a:ext uri="{9D8B030D-6E8A-4147-A177-3AD203B41FA5}">
                      <a16:colId xmlns:a16="http://schemas.microsoft.com/office/drawing/2014/main" val="3909717689"/>
                    </a:ext>
                  </a:extLst>
                </a:gridCol>
                <a:gridCol w="2053590">
                  <a:extLst>
                    <a:ext uri="{9D8B030D-6E8A-4147-A177-3AD203B41FA5}">
                      <a16:colId xmlns:a16="http://schemas.microsoft.com/office/drawing/2014/main" val="1603189107"/>
                    </a:ext>
                  </a:extLst>
                </a:gridCol>
                <a:gridCol w="2053590">
                  <a:extLst>
                    <a:ext uri="{9D8B030D-6E8A-4147-A177-3AD203B41FA5}">
                      <a16:colId xmlns:a16="http://schemas.microsoft.com/office/drawing/2014/main" val="2755691855"/>
                    </a:ext>
                  </a:extLst>
                </a:gridCol>
              </a:tblGrid>
              <a:tr h="745218">
                <a:tc>
                  <a:txBody>
                    <a:bodyPr/>
                    <a:lstStyle/>
                    <a:p>
                      <a:pPr algn="ctr" rtl="0" fontAlgn="base"/>
                      <a:r>
                        <a:rPr lang="de-DE" b="1" i="0" noProof="0">
                          <a:solidFill>
                            <a:srgbClr val="FFFFFF"/>
                          </a:solidFill>
                          <a:effectLst/>
                          <a:latin typeface="+mn-lt"/>
                        </a:rPr>
                        <a:t> ​</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solidFill>
                  </a:tcPr>
                </a:tc>
                <a:tc>
                  <a:txBody>
                    <a:bodyPr/>
                    <a:lstStyle/>
                    <a:p>
                      <a:pPr algn="ctr" rtl="0" fontAlgn="base"/>
                      <a:r>
                        <a:rPr lang="de-DE" b="0" i="0" noProof="0">
                          <a:solidFill>
                            <a:srgbClr val="FFFFFF"/>
                          </a:solidFill>
                          <a:effectLst/>
                          <a:latin typeface="+mj-lt"/>
                        </a:rPr>
                        <a:t>Kategorie 1</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solidFill>
                  </a:tcPr>
                </a:tc>
                <a:tc>
                  <a:txBody>
                    <a:bodyPr/>
                    <a:lstStyle/>
                    <a:p>
                      <a:pPr algn="ctr" rtl="0" fontAlgn="base"/>
                      <a:r>
                        <a:rPr lang="de-DE" b="0" i="0" noProof="0">
                          <a:solidFill>
                            <a:srgbClr val="FFFFFF"/>
                          </a:solidFill>
                          <a:effectLst/>
                          <a:latin typeface="+mj-lt"/>
                        </a:rPr>
                        <a:t>Kategorie 2</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solidFill>
                  </a:tcPr>
                </a:tc>
                <a:tc>
                  <a:txBody>
                    <a:bodyPr/>
                    <a:lstStyle/>
                    <a:p>
                      <a:pPr algn="ctr" rtl="0" fontAlgn="base"/>
                      <a:r>
                        <a:rPr lang="de-DE" b="0" i="0" noProof="0">
                          <a:solidFill>
                            <a:srgbClr val="FFFFFF"/>
                          </a:solidFill>
                          <a:effectLst/>
                          <a:latin typeface="+mj-lt"/>
                        </a:rPr>
                        <a:t>Kategorie 3</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solidFill>
                  </a:tcPr>
                </a:tc>
                <a:tc>
                  <a:txBody>
                    <a:bodyPr/>
                    <a:lstStyle/>
                    <a:p>
                      <a:pPr algn="ctr" rtl="0" fontAlgn="base"/>
                      <a:r>
                        <a:rPr lang="de-DE" b="0" i="0" noProof="0">
                          <a:solidFill>
                            <a:srgbClr val="FFFFFF"/>
                          </a:solidFill>
                          <a:effectLst/>
                          <a:latin typeface="+mj-lt"/>
                        </a:rPr>
                        <a:t>Kategorie 4</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479928716"/>
                  </a:ext>
                </a:extLst>
              </a:tr>
              <a:tr h="745218">
                <a:tc>
                  <a:txBody>
                    <a:bodyPr/>
                    <a:lstStyle/>
                    <a:p>
                      <a:pPr algn="ctr" rtl="0" fontAlgn="base"/>
                      <a:r>
                        <a:rPr lang="de-DE" b="0" i="0" noProof="0">
                          <a:solidFill>
                            <a:srgbClr val="000000"/>
                          </a:solidFill>
                          <a:effectLst/>
                          <a:latin typeface="+mn-lt"/>
                        </a:rPr>
                        <a:t>Element 1</a:t>
                      </a:r>
                    </a:p>
                  </a:txBody>
                  <a:tcPr anchor="ctr">
                    <a:lnT w="38100" cmpd="sng">
                      <a:noFill/>
                    </a:lnT>
                  </a:tcPr>
                </a:tc>
                <a:tc>
                  <a:txBody>
                    <a:bodyPr/>
                    <a:lstStyle/>
                    <a:p>
                      <a:pPr algn="ctr" rtl="0" fontAlgn="base"/>
                      <a:r>
                        <a:rPr lang="de-DE" b="0" i="0" noProof="0">
                          <a:solidFill>
                            <a:srgbClr val="000000"/>
                          </a:solidFill>
                          <a:effectLst/>
                          <a:latin typeface="+mn-lt"/>
                        </a:rPr>
                        <a:t>4,5​</a:t>
                      </a:r>
                    </a:p>
                  </a:txBody>
                  <a:tcPr anchor="ctr">
                    <a:lnT w="38100" cmpd="sng">
                      <a:noFill/>
                    </a:lnT>
                  </a:tcPr>
                </a:tc>
                <a:tc>
                  <a:txBody>
                    <a:bodyPr/>
                    <a:lstStyle/>
                    <a:p>
                      <a:pPr algn="ctr" rtl="0" fontAlgn="base"/>
                      <a:r>
                        <a:rPr lang="de-DE" b="0" i="0" noProof="0">
                          <a:solidFill>
                            <a:srgbClr val="000000"/>
                          </a:solidFill>
                          <a:effectLst/>
                          <a:latin typeface="+mn-lt"/>
                        </a:rPr>
                        <a:t>2,3​</a:t>
                      </a:r>
                    </a:p>
                  </a:txBody>
                  <a:tcPr anchor="ctr">
                    <a:lnT w="38100" cmpd="sng">
                      <a:noFill/>
                    </a:lnT>
                  </a:tcPr>
                </a:tc>
                <a:tc>
                  <a:txBody>
                    <a:bodyPr/>
                    <a:lstStyle/>
                    <a:p>
                      <a:pPr algn="ctr" rtl="0" fontAlgn="base"/>
                      <a:r>
                        <a:rPr lang="de-DE" b="0" i="0" noProof="0">
                          <a:solidFill>
                            <a:srgbClr val="000000"/>
                          </a:solidFill>
                          <a:effectLst/>
                          <a:latin typeface="+mn-lt"/>
                        </a:rPr>
                        <a:t>1,7​</a:t>
                      </a:r>
                    </a:p>
                  </a:txBody>
                  <a:tcPr anchor="ctr">
                    <a:lnT w="38100" cmpd="sng">
                      <a:noFill/>
                    </a:lnT>
                  </a:tcPr>
                </a:tc>
                <a:tc>
                  <a:txBody>
                    <a:bodyPr/>
                    <a:lstStyle/>
                    <a:p>
                      <a:pPr algn="ctr" rtl="0" fontAlgn="base"/>
                      <a:r>
                        <a:rPr lang="de-DE" b="0" i="0" noProof="0">
                          <a:solidFill>
                            <a:srgbClr val="000000"/>
                          </a:solidFill>
                          <a:effectLst/>
                          <a:latin typeface="+mn-lt"/>
                        </a:rPr>
                        <a:t>5,0​</a:t>
                      </a:r>
                    </a:p>
                  </a:txBody>
                  <a:tcPr anchor="ctr">
                    <a:lnT w="38100" cmpd="sng">
                      <a:noFill/>
                    </a:lnT>
                  </a:tcPr>
                </a:tc>
                <a:extLst>
                  <a:ext uri="{0D108BD9-81ED-4DB2-BD59-A6C34878D82A}">
                    <a16:rowId xmlns:a16="http://schemas.microsoft.com/office/drawing/2014/main" val="1760208656"/>
                  </a:ext>
                </a:extLst>
              </a:tr>
              <a:tr h="745218">
                <a:tc>
                  <a:txBody>
                    <a:bodyPr/>
                    <a:lstStyle/>
                    <a:p>
                      <a:pPr algn="ctr" rtl="0" fontAlgn="base"/>
                      <a:r>
                        <a:rPr lang="de-DE" b="0" i="0" noProof="0">
                          <a:solidFill>
                            <a:srgbClr val="000000"/>
                          </a:solidFill>
                          <a:effectLst/>
                          <a:latin typeface="+mn-lt"/>
                        </a:rPr>
                        <a:t>Element 2</a:t>
                      </a:r>
                    </a:p>
                  </a:txBody>
                  <a:tcPr anchor="ctr"/>
                </a:tc>
                <a:tc>
                  <a:txBody>
                    <a:bodyPr/>
                    <a:lstStyle/>
                    <a:p>
                      <a:pPr algn="ctr" rtl="0" fontAlgn="base"/>
                      <a:r>
                        <a:rPr lang="de-DE" b="0" i="0" noProof="0">
                          <a:solidFill>
                            <a:srgbClr val="000000"/>
                          </a:solidFill>
                          <a:effectLst/>
                          <a:latin typeface="+mn-lt"/>
                        </a:rPr>
                        <a:t>3,2​</a:t>
                      </a:r>
                    </a:p>
                  </a:txBody>
                  <a:tcPr anchor="ctr"/>
                </a:tc>
                <a:tc>
                  <a:txBody>
                    <a:bodyPr/>
                    <a:lstStyle/>
                    <a:p>
                      <a:pPr algn="ctr" rtl="0" fontAlgn="base"/>
                      <a:r>
                        <a:rPr lang="de-DE" b="0" i="0" noProof="0">
                          <a:solidFill>
                            <a:srgbClr val="000000"/>
                          </a:solidFill>
                          <a:effectLst/>
                          <a:latin typeface="+mn-lt"/>
                        </a:rPr>
                        <a:t>5,1​</a:t>
                      </a:r>
                    </a:p>
                  </a:txBody>
                  <a:tcPr anchor="ctr"/>
                </a:tc>
                <a:tc>
                  <a:txBody>
                    <a:bodyPr/>
                    <a:lstStyle/>
                    <a:p>
                      <a:pPr algn="ctr" rtl="0" fontAlgn="base"/>
                      <a:r>
                        <a:rPr lang="de-DE" b="0" i="0" noProof="0">
                          <a:solidFill>
                            <a:srgbClr val="000000"/>
                          </a:solidFill>
                          <a:effectLst/>
                          <a:latin typeface="+mn-lt"/>
                        </a:rPr>
                        <a:t>4,4​</a:t>
                      </a:r>
                    </a:p>
                  </a:txBody>
                  <a:tcPr anchor="ctr"/>
                </a:tc>
                <a:tc>
                  <a:txBody>
                    <a:bodyPr/>
                    <a:lstStyle/>
                    <a:p>
                      <a:pPr algn="ctr" rtl="0" fontAlgn="base"/>
                      <a:r>
                        <a:rPr lang="de-DE" b="0" i="0" noProof="0">
                          <a:solidFill>
                            <a:srgbClr val="000000"/>
                          </a:solidFill>
                          <a:effectLst/>
                          <a:latin typeface="+mn-lt"/>
                        </a:rPr>
                        <a:t>3​,0</a:t>
                      </a:r>
                    </a:p>
                  </a:txBody>
                  <a:tcPr anchor="ctr"/>
                </a:tc>
                <a:extLst>
                  <a:ext uri="{0D108BD9-81ED-4DB2-BD59-A6C34878D82A}">
                    <a16:rowId xmlns:a16="http://schemas.microsoft.com/office/drawing/2014/main" val="3634243071"/>
                  </a:ext>
                </a:extLst>
              </a:tr>
              <a:tr h="745218">
                <a:tc>
                  <a:txBody>
                    <a:bodyPr/>
                    <a:lstStyle/>
                    <a:p>
                      <a:pPr algn="ctr" rtl="0" fontAlgn="base"/>
                      <a:r>
                        <a:rPr lang="de-DE" b="0" i="0" noProof="0">
                          <a:solidFill>
                            <a:srgbClr val="000000"/>
                          </a:solidFill>
                          <a:effectLst/>
                          <a:latin typeface="+mn-lt"/>
                        </a:rPr>
                        <a:t>Element 3</a:t>
                      </a:r>
                    </a:p>
                  </a:txBody>
                  <a:tcPr anchor="ctr"/>
                </a:tc>
                <a:tc>
                  <a:txBody>
                    <a:bodyPr/>
                    <a:lstStyle/>
                    <a:p>
                      <a:pPr algn="ctr" rtl="0" fontAlgn="base"/>
                      <a:r>
                        <a:rPr lang="de-DE" b="0" i="0" noProof="0">
                          <a:solidFill>
                            <a:srgbClr val="000000"/>
                          </a:solidFill>
                          <a:effectLst/>
                          <a:latin typeface="+mn-lt"/>
                        </a:rPr>
                        <a:t>2,1​</a:t>
                      </a:r>
                    </a:p>
                  </a:txBody>
                  <a:tcPr anchor="ctr"/>
                </a:tc>
                <a:tc>
                  <a:txBody>
                    <a:bodyPr/>
                    <a:lstStyle/>
                    <a:p>
                      <a:pPr algn="ctr" rtl="0" fontAlgn="base"/>
                      <a:r>
                        <a:rPr lang="de-DE" b="0" i="0" noProof="0">
                          <a:solidFill>
                            <a:srgbClr val="000000"/>
                          </a:solidFill>
                          <a:effectLst/>
                          <a:latin typeface="+mn-lt"/>
                        </a:rPr>
                        <a:t>1,7​</a:t>
                      </a:r>
                    </a:p>
                  </a:txBody>
                  <a:tcPr anchor="ctr"/>
                </a:tc>
                <a:tc>
                  <a:txBody>
                    <a:bodyPr/>
                    <a:lstStyle/>
                    <a:p>
                      <a:pPr algn="ctr" rtl="0" fontAlgn="base"/>
                      <a:r>
                        <a:rPr lang="de-DE" b="0" i="0" noProof="0">
                          <a:solidFill>
                            <a:srgbClr val="000000"/>
                          </a:solidFill>
                          <a:effectLst/>
                          <a:latin typeface="+mn-lt"/>
                        </a:rPr>
                        <a:t>2,5​</a:t>
                      </a:r>
                    </a:p>
                  </a:txBody>
                  <a:tcPr anchor="ctr"/>
                </a:tc>
                <a:tc>
                  <a:txBody>
                    <a:bodyPr/>
                    <a:lstStyle/>
                    <a:p>
                      <a:pPr algn="ctr" rtl="0" fontAlgn="base"/>
                      <a:r>
                        <a:rPr lang="de-DE" b="0" i="0" noProof="0">
                          <a:solidFill>
                            <a:srgbClr val="000000"/>
                          </a:solidFill>
                          <a:effectLst/>
                          <a:latin typeface="+mn-lt"/>
                        </a:rPr>
                        <a:t>2,8​</a:t>
                      </a:r>
                    </a:p>
                  </a:txBody>
                  <a:tcPr anchor="ctr"/>
                </a:tc>
                <a:extLst>
                  <a:ext uri="{0D108BD9-81ED-4DB2-BD59-A6C34878D82A}">
                    <a16:rowId xmlns:a16="http://schemas.microsoft.com/office/drawing/2014/main" val="415808797"/>
                  </a:ext>
                </a:extLst>
              </a:tr>
              <a:tr h="745218">
                <a:tc>
                  <a:txBody>
                    <a:bodyPr/>
                    <a:lstStyle/>
                    <a:p>
                      <a:pPr algn="ctr" rtl="0" fontAlgn="base"/>
                      <a:r>
                        <a:rPr lang="de-DE" b="0" i="0" noProof="0">
                          <a:solidFill>
                            <a:srgbClr val="000000"/>
                          </a:solidFill>
                          <a:effectLst/>
                          <a:latin typeface="+mn-lt"/>
                        </a:rPr>
                        <a:t>Element 4</a:t>
                      </a:r>
                    </a:p>
                  </a:txBody>
                  <a:tcPr anchor="ctr"/>
                </a:tc>
                <a:tc>
                  <a:txBody>
                    <a:bodyPr/>
                    <a:lstStyle/>
                    <a:p>
                      <a:pPr algn="ctr" rtl="0" fontAlgn="base"/>
                      <a:r>
                        <a:rPr lang="de-DE" b="0" i="0" noProof="0">
                          <a:solidFill>
                            <a:srgbClr val="000000"/>
                          </a:solidFill>
                          <a:effectLst/>
                          <a:latin typeface="+mn-lt"/>
                        </a:rPr>
                        <a:t>4,5​</a:t>
                      </a:r>
                    </a:p>
                  </a:txBody>
                  <a:tcPr anchor="ctr"/>
                </a:tc>
                <a:tc>
                  <a:txBody>
                    <a:bodyPr/>
                    <a:lstStyle/>
                    <a:p>
                      <a:pPr algn="ctr" rtl="0" fontAlgn="base"/>
                      <a:r>
                        <a:rPr lang="de-DE" b="0" i="0" noProof="0">
                          <a:solidFill>
                            <a:srgbClr val="000000"/>
                          </a:solidFill>
                          <a:effectLst/>
                          <a:latin typeface="+mn-lt"/>
                        </a:rPr>
                        <a:t>2,2​</a:t>
                      </a:r>
                    </a:p>
                  </a:txBody>
                  <a:tcPr anchor="ctr"/>
                </a:tc>
                <a:tc>
                  <a:txBody>
                    <a:bodyPr/>
                    <a:lstStyle/>
                    <a:p>
                      <a:pPr algn="ctr" rtl="0" fontAlgn="base"/>
                      <a:r>
                        <a:rPr lang="de-DE" b="0" i="0" noProof="0">
                          <a:solidFill>
                            <a:srgbClr val="000000"/>
                          </a:solidFill>
                          <a:effectLst/>
                          <a:latin typeface="+mn-lt"/>
                        </a:rPr>
                        <a:t>1,7​</a:t>
                      </a:r>
                    </a:p>
                  </a:txBody>
                  <a:tcPr anchor="ctr"/>
                </a:tc>
                <a:tc>
                  <a:txBody>
                    <a:bodyPr/>
                    <a:lstStyle/>
                    <a:p>
                      <a:pPr algn="ctr" rtl="0" fontAlgn="base"/>
                      <a:r>
                        <a:rPr lang="de-DE" b="0" i="0" noProof="0">
                          <a:solidFill>
                            <a:srgbClr val="000000"/>
                          </a:solidFill>
                          <a:effectLst/>
                          <a:latin typeface="+mn-lt"/>
                        </a:rPr>
                        <a:t>7​,0</a:t>
                      </a:r>
                    </a:p>
                  </a:txBody>
                  <a:tcPr anchor="ctr"/>
                </a:tc>
                <a:extLst>
                  <a:ext uri="{0D108BD9-81ED-4DB2-BD59-A6C34878D82A}">
                    <a16:rowId xmlns:a16="http://schemas.microsoft.com/office/drawing/2014/main" val="380950325"/>
                  </a:ext>
                </a:extLst>
              </a:tr>
            </a:tbl>
          </a:graphicData>
        </a:graphic>
      </p:graphicFrame>
      <p:sp>
        <p:nvSpPr>
          <p:cNvPr id="6" name="Fußzeilenplatzhalter 8">
            <a:extLst>
              <a:ext uri="{FF2B5EF4-FFF2-40B4-BE49-F238E27FC236}">
                <a16:creationId xmlns:a16="http://schemas.microsoft.com/office/drawing/2014/main" id="{FD2E7A2D-F48D-4299-B7DD-B6EDEEE6D9E8}"/>
              </a:ext>
            </a:extLst>
          </p:cNvPr>
          <p:cNvSpPr>
            <a:spLocks noGrp="1"/>
          </p:cNvSpPr>
          <p:nvPr>
            <p:ph type="ftr" sz="quarter" idx="11"/>
          </p:nvPr>
        </p:nvSpPr>
        <p:spPr>
          <a:xfrm>
            <a:off x="960120" y="6356350"/>
            <a:ext cx="3236976" cy="365125"/>
          </a:xfrm>
        </p:spPr>
        <p:txBody>
          <a:bodyPr rtlCol="0"/>
          <a:lstStyle/>
          <a:p>
            <a:pPr rtl="0"/>
            <a:r>
              <a:rPr lang="fi-FI"/>
              <a:t>Noten-würfel</a:t>
            </a:r>
            <a:endParaRPr lang="de-DE"/>
          </a:p>
        </p:txBody>
      </p:sp>
      <p:sp>
        <p:nvSpPr>
          <p:cNvPr id="5" name="Datumsplatzhalter 7">
            <a:extLst>
              <a:ext uri="{FF2B5EF4-FFF2-40B4-BE49-F238E27FC236}">
                <a16:creationId xmlns:a16="http://schemas.microsoft.com/office/drawing/2014/main" id="{CAA9FE5C-B068-4F60-8E9A-B6DD057AA0A6}"/>
              </a:ext>
            </a:extLst>
          </p:cNvPr>
          <p:cNvSpPr>
            <a:spLocks noGrp="1"/>
          </p:cNvSpPr>
          <p:nvPr>
            <p:ph type="dt" sz="half" idx="10"/>
          </p:nvPr>
        </p:nvSpPr>
        <p:spPr>
          <a:xfrm>
            <a:off x="4477512" y="6356350"/>
            <a:ext cx="3236976" cy="365125"/>
          </a:xfrm>
        </p:spPr>
        <p:txBody>
          <a:bodyPr rtlCol="0"/>
          <a:lstStyle/>
          <a:p>
            <a:pPr rtl="0"/>
            <a:r>
              <a:rPr lang="de-DE"/>
              <a:t>2022</a:t>
            </a:r>
          </a:p>
        </p:txBody>
      </p:sp>
      <p:sp>
        <p:nvSpPr>
          <p:cNvPr id="7" name="Foliennummernplatzhalter 9">
            <a:extLst>
              <a:ext uri="{FF2B5EF4-FFF2-40B4-BE49-F238E27FC236}">
                <a16:creationId xmlns:a16="http://schemas.microsoft.com/office/drawing/2014/main" id="{BE4C97A2-0C46-4D31-8087-9CD6A0458637}"/>
              </a:ext>
            </a:extLst>
          </p:cNvPr>
          <p:cNvSpPr>
            <a:spLocks noGrp="1"/>
          </p:cNvSpPr>
          <p:nvPr>
            <p:ph type="sldNum" sz="quarter" idx="12"/>
          </p:nvPr>
        </p:nvSpPr>
        <p:spPr>
          <a:xfrm>
            <a:off x="10296144" y="6356350"/>
            <a:ext cx="932688" cy="365125"/>
          </a:xfrm>
        </p:spPr>
        <p:txBody>
          <a:bodyPr rtlCol="0"/>
          <a:lstStyle/>
          <a:p>
            <a:pPr rtl="0"/>
            <a:fld id="{F97E8200-1950-409B-82E7-99938E7AE355}" type="slidenum">
              <a:rPr lang="de-DE" smtClean="0"/>
              <a:pPr rtl="0"/>
              <a:t>13</a:t>
            </a:fld>
            <a:endParaRPr lang="de-DE"/>
          </a:p>
        </p:txBody>
      </p:sp>
    </p:spTree>
    <p:extLst>
      <p:ext uri="{BB962C8B-B14F-4D97-AF65-F5344CB8AC3E}">
        <p14:creationId xmlns:p14="http://schemas.microsoft.com/office/powerpoint/2010/main" val="42129174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 name="Titel 22">
            <a:extLst>
              <a:ext uri="{FF2B5EF4-FFF2-40B4-BE49-F238E27FC236}">
                <a16:creationId xmlns:a16="http://schemas.microsoft.com/office/drawing/2014/main" id="{CC69C1A1-78E3-4597-AE36-69056DA332BE}"/>
              </a:ext>
            </a:extLst>
          </p:cNvPr>
          <p:cNvSpPr>
            <a:spLocks noGrp="1"/>
          </p:cNvSpPr>
          <p:nvPr>
            <p:ph type="title"/>
          </p:nvPr>
        </p:nvSpPr>
        <p:spPr>
          <a:xfrm>
            <a:off x="5355771" y="441475"/>
            <a:ext cx="6096000" cy="4958218"/>
          </a:xfrm>
        </p:spPr>
        <p:txBody>
          <a:bodyPr rtlCol="0"/>
          <a:lstStyle/>
          <a:p>
            <a:pPr rtl="0"/>
            <a:r>
              <a:rPr lang="de-DE"/>
              <a:t>Um loszulegen, ist es nötig, mit dem Reden aufzuhören und mit dem Handeln zu beginnen.</a:t>
            </a:r>
          </a:p>
        </p:txBody>
      </p:sp>
      <p:pic>
        <p:nvPicPr>
          <p:cNvPr id="27" name="Bildplatzhalter 26" descr="Skyline-Luftaufnahme">
            <a:extLst>
              <a:ext uri="{FF2B5EF4-FFF2-40B4-BE49-F238E27FC236}">
                <a16:creationId xmlns:a16="http://schemas.microsoft.com/office/drawing/2014/main" id="{7C9B5A1D-6E4C-4C2C-99B4-DA2732F7CC31}"/>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4657345" cy="6858000"/>
          </a:xfrm>
        </p:spPr>
      </p:pic>
      <p:sp>
        <p:nvSpPr>
          <p:cNvPr id="24" name="Inhaltsplatzhalter 23">
            <a:extLst>
              <a:ext uri="{FF2B5EF4-FFF2-40B4-BE49-F238E27FC236}">
                <a16:creationId xmlns:a16="http://schemas.microsoft.com/office/drawing/2014/main" id="{D593D767-CBED-4343-BF82-E91FA5BF5521}"/>
              </a:ext>
            </a:extLst>
          </p:cNvPr>
          <p:cNvSpPr>
            <a:spLocks noGrp="1"/>
          </p:cNvSpPr>
          <p:nvPr>
            <p:ph idx="1"/>
          </p:nvPr>
        </p:nvSpPr>
        <p:spPr>
          <a:xfrm>
            <a:off x="5355771" y="5638896"/>
            <a:ext cx="6096000" cy="532038"/>
          </a:xfrm>
        </p:spPr>
        <p:txBody>
          <a:bodyPr rtlCol="0"/>
          <a:lstStyle/>
          <a:p>
            <a:pPr rtl="0"/>
            <a:r>
              <a:rPr lang="de-DE"/>
              <a:t>Walt Disney</a:t>
            </a:r>
          </a:p>
        </p:txBody>
      </p:sp>
      <p:sp>
        <p:nvSpPr>
          <p:cNvPr id="5" name="Datumsplatzhalter 4">
            <a:extLst>
              <a:ext uri="{FF2B5EF4-FFF2-40B4-BE49-F238E27FC236}">
                <a16:creationId xmlns:a16="http://schemas.microsoft.com/office/drawing/2014/main" id="{852EC9D8-05A1-43F0-A657-8E66B89306F5}"/>
              </a:ext>
            </a:extLst>
          </p:cNvPr>
          <p:cNvSpPr>
            <a:spLocks noGrp="1"/>
          </p:cNvSpPr>
          <p:nvPr>
            <p:ph type="dt" sz="half" idx="10"/>
          </p:nvPr>
        </p:nvSpPr>
        <p:spPr>
          <a:xfrm>
            <a:off x="6903720" y="6356350"/>
            <a:ext cx="3236976" cy="365125"/>
          </a:xfrm>
        </p:spPr>
        <p:txBody>
          <a:bodyPr rtlCol="0"/>
          <a:lstStyle/>
          <a:p>
            <a:pPr rtl="0"/>
            <a:r>
              <a:rPr lang="de-DE"/>
              <a:t>2022</a:t>
            </a:r>
          </a:p>
        </p:txBody>
      </p:sp>
      <p:sp>
        <p:nvSpPr>
          <p:cNvPr id="7" name="Foliennummernplatzhalter 6">
            <a:extLst>
              <a:ext uri="{FF2B5EF4-FFF2-40B4-BE49-F238E27FC236}">
                <a16:creationId xmlns:a16="http://schemas.microsoft.com/office/drawing/2014/main" id="{A352ABE0-11DD-496F-AD25-CB335771B694}"/>
              </a:ext>
            </a:extLst>
          </p:cNvPr>
          <p:cNvSpPr>
            <a:spLocks noGrp="1"/>
          </p:cNvSpPr>
          <p:nvPr>
            <p:ph type="sldNum" sz="quarter" idx="12"/>
          </p:nvPr>
        </p:nvSpPr>
        <p:spPr/>
        <p:txBody>
          <a:bodyPr rtlCol="0"/>
          <a:lstStyle/>
          <a:p>
            <a:pPr rtl="0"/>
            <a:fld id="{294A09A9-5501-47C1-A89A-A340965A2BE2}" type="slidenum">
              <a:rPr lang="de-DE" smtClean="0"/>
              <a:pPr rtl="0"/>
              <a:t>14</a:t>
            </a:fld>
            <a:endParaRPr lang="de-DE"/>
          </a:p>
        </p:txBody>
      </p:sp>
    </p:spTree>
    <p:extLst>
      <p:ext uri="{BB962C8B-B14F-4D97-AF65-F5344CB8AC3E}">
        <p14:creationId xmlns:p14="http://schemas.microsoft.com/office/powerpoint/2010/main" val="26721740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A6F7BB-30A8-4980-AD4A-2FB0B53FA6C9}"/>
              </a:ext>
            </a:extLst>
          </p:cNvPr>
          <p:cNvSpPr>
            <a:spLocks noGrp="1"/>
          </p:cNvSpPr>
          <p:nvPr>
            <p:ph type="title"/>
          </p:nvPr>
        </p:nvSpPr>
        <p:spPr>
          <a:xfrm>
            <a:off x="960120" y="317814"/>
            <a:ext cx="10268712" cy="1700784"/>
          </a:xfrm>
        </p:spPr>
        <p:txBody>
          <a:bodyPr rtlCol="0"/>
          <a:lstStyle/>
          <a:p>
            <a:pPr rtl="0"/>
            <a:r>
              <a:rPr lang="de-DE"/>
              <a:t>Team</a:t>
            </a:r>
          </a:p>
        </p:txBody>
      </p:sp>
      <p:pic>
        <p:nvPicPr>
          <p:cNvPr id="53" name="Bildplatzhalter 52" descr="Eine Person mit Bart&#10;">
            <a:extLst>
              <a:ext uri="{FF2B5EF4-FFF2-40B4-BE49-F238E27FC236}">
                <a16:creationId xmlns:a16="http://schemas.microsoft.com/office/drawing/2014/main" id="{EE42DEA0-935C-49FE-BE40-BCB59090B328}"/>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a:stretch/>
        </p:blipFill>
        <p:spPr>
          <a:xfrm>
            <a:off x="1066800" y="3048000"/>
            <a:ext cx="1790700" cy="1790700"/>
          </a:xfrm>
        </p:spPr>
      </p:pic>
      <p:pic>
        <p:nvPicPr>
          <p:cNvPr id="57" name="Bildplatzhalter 56" descr="Eine Person, die für die Kamera lächelt">
            <a:extLst>
              <a:ext uri="{FF2B5EF4-FFF2-40B4-BE49-F238E27FC236}">
                <a16:creationId xmlns:a16="http://schemas.microsoft.com/office/drawing/2014/main" id="{D1E913C6-6F9A-4BFE-ABDE-52ADAB4FCB00}"/>
              </a:ext>
            </a:extLst>
          </p:cNvPr>
          <p:cNvPicPr>
            <a:picLocks noGrp="1" noChangeAspect="1"/>
          </p:cNvPicPr>
          <p:nvPr>
            <p:ph type="pic" sz="quarter" idx="14"/>
          </p:nvPr>
        </p:nvPicPr>
        <p:blipFill rotWithShape="1">
          <a:blip r:embed="rId4">
            <a:extLst>
              <a:ext uri="{28A0092B-C50C-407E-A947-70E740481C1C}">
                <a14:useLocalDpi xmlns:a14="http://schemas.microsoft.com/office/drawing/2010/main" val="0"/>
              </a:ext>
            </a:extLst>
          </a:blip>
          <a:srcRect/>
          <a:stretch/>
        </p:blipFill>
        <p:spPr>
          <a:xfrm>
            <a:off x="3821762" y="3048000"/>
            <a:ext cx="1790700" cy="1790700"/>
          </a:xfrm>
        </p:spPr>
      </p:pic>
      <p:pic>
        <p:nvPicPr>
          <p:cNvPr id="61" name="Bildplatzhalter 60" descr="Eine Person, die für die Kamera lächelt">
            <a:extLst>
              <a:ext uri="{FF2B5EF4-FFF2-40B4-BE49-F238E27FC236}">
                <a16:creationId xmlns:a16="http://schemas.microsoft.com/office/drawing/2014/main" id="{D8BFA52E-B08F-4B5B-A43C-C6F0C360E44B}"/>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6576021" y="3048000"/>
            <a:ext cx="1790700" cy="1790700"/>
          </a:xfrm>
        </p:spPr>
      </p:pic>
      <p:pic>
        <p:nvPicPr>
          <p:cNvPr id="65" name="Bildplatzhalter 64" descr="Eine Person, die für die Kamera lächelt">
            <a:extLst>
              <a:ext uri="{FF2B5EF4-FFF2-40B4-BE49-F238E27FC236}">
                <a16:creationId xmlns:a16="http://schemas.microsoft.com/office/drawing/2014/main" id="{07D291A7-CAE2-4240-9531-33C44BEC0D9E}"/>
              </a:ext>
            </a:extLst>
          </p:cNvPr>
          <p:cNvPicPr>
            <a:picLocks noGrp="1" noChangeAspect="1"/>
          </p:cNvPicPr>
          <p:nvPr>
            <p:ph type="pic" sz="quarter" idx="16"/>
          </p:nvPr>
        </p:nvPicPr>
        <p:blipFill rotWithShape="1">
          <a:blip r:embed="rId6">
            <a:extLst>
              <a:ext uri="{28A0092B-C50C-407E-A947-70E740481C1C}">
                <a14:useLocalDpi xmlns:a14="http://schemas.microsoft.com/office/drawing/2010/main" val="0"/>
              </a:ext>
            </a:extLst>
          </a:blip>
          <a:srcRect/>
          <a:stretch/>
        </p:blipFill>
        <p:spPr>
          <a:xfrm>
            <a:off x="9334500" y="3048000"/>
            <a:ext cx="1790700" cy="1790700"/>
          </a:xfrm>
        </p:spPr>
      </p:pic>
      <p:sp>
        <p:nvSpPr>
          <p:cNvPr id="28" name="Textplatzhalter 27">
            <a:extLst>
              <a:ext uri="{FF2B5EF4-FFF2-40B4-BE49-F238E27FC236}">
                <a16:creationId xmlns:a16="http://schemas.microsoft.com/office/drawing/2014/main" id="{2E71CD06-C978-4E7A-B0F3-D7CE7E78D354}"/>
              </a:ext>
            </a:extLst>
          </p:cNvPr>
          <p:cNvSpPr>
            <a:spLocks noGrp="1"/>
          </p:cNvSpPr>
          <p:nvPr>
            <p:ph type="body" sz="quarter" idx="17"/>
          </p:nvPr>
        </p:nvSpPr>
        <p:spPr>
          <a:xfrm>
            <a:off x="1066800" y="5124103"/>
            <a:ext cx="1790700" cy="350292"/>
          </a:xfrm>
        </p:spPr>
        <p:txBody>
          <a:bodyPr rtlCol="0">
            <a:normAutofit lnSpcReduction="10000"/>
          </a:bodyPr>
          <a:lstStyle/>
          <a:p>
            <a:pPr rtl="0"/>
            <a:r>
              <a:rPr lang="de-DE"/>
              <a:t>Name</a:t>
            </a:r>
          </a:p>
        </p:txBody>
      </p:sp>
      <p:sp>
        <p:nvSpPr>
          <p:cNvPr id="29" name="Textplatzhalter 28">
            <a:extLst>
              <a:ext uri="{FF2B5EF4-FFF2-40B4-BE49-F238E27FC236}">
                <a16:creationId xmlns:a16="http://schemas.microsoft.com/office/drawing/2014/main" id="{AC3B44FB-4BFE-411B-B515-9692114F1669}"/>
              </a:ext>
            </a:extLst>
          </p:cNvPr>
          <p:cNvSpPr>
            <a:spLocks noGrp="1"/>
          </p:cNvSpPr>
          <p:nvPr>
            <p:ph type="body" sz="quarter" idx="18"/>
          </p:nvPr>
        </p:nvSpPr>
        <p:spPr>
          <a:xfrm>
            <a:off x="1066800" y="5458421"/>
            <a:ext cx="1790700" cy="350292"/>
          </a:xfrm>
        </p:spPr>
        <p:txBody>
          <a:bodyPr rtlCol="0"/>
          <a:lstStyle/>
          <a:p>
            <a:pPr rtl="0"/>
            <a:r>
              <a:rPr lang="de-DE"/>
              <a:t>Titel</a:t>
            </a:r>
          </a:p>
        </p:txBody>
      </p:sp>
      <p:sp>
        <p:nvSpPr>
          <p:cNvPr id="30" name="Textplatzhalter 29">
            <a:extLst>
              <a:ext uri="{FF2B5EF4-FFF2-40B4-BE49-F238E27FC236}">
                <a16:creationId xmlns:a16="http://schemas.microsoft.com/office/drawing/2014/main" id="{0A519495-0B62-4946-8849-85BAE273E1ED}"/>
              </a:ext>
            </a:extLst>
          </p:cNvPr>
          <p:cNvSpPr>
            <a:spLocks noGrp="1"/>
          </p:cNvSpPr>
          <p:nvPr>
            <p:ph type="body" sz="quarter" idx="19"/>
          </p:nvPr>
        </p:nvSpPr>
        <p:spPr>
          <a:xfrm>
            <a:off x="3821762" y="5124103"/>
            <a:ext cx="1790700" cy="350292"/>
          </a:xfrm>
        </p:spPr>
        <p:txBody>
          <a:bodyPr rtlCol="0">
            <a:normAutofit lnSpcReduction="10000"/>
          </a:bodyPr>
          <a:lstStyle/>
          <a:p>
            <a:pPr rtl="0"/>
            <a:r>
              <a:rPr lang="de-DE"/>
              <a:t>Name</a:t>
            </a:r>
          </a:p>
        </p:txBody>
      </p:sp>
      <p:sp>
        <p:nvSpPr>
          <p:cNvPr id="31" name="Textplatzhalter 30">
            <a:extLst>
              <a:ext uri="{FF2B5EF4-FFF2-40B4-BE49-F238E27FC236}">
                <a16:creationId xmlns:a16="http://schemas.microsoft.com/office/drawing/2014/main" id="{41645704-3A6A-4BBA-8175-321CF0BA0F93}"/>
              </a:ext>
            </a:extLst>
          </p:cNvPr>
          <p:cNvSpPr>
            <a:spLocks noGrp="1"/>
          </p:cNvSpPr>
          <p:nvPr>
            <p:ph type="body" sz="quarter" idx="20"/>
          </p:nvPr>
        </p:nvSpPr>
        <p:spPr>
          <a:xfrm>
            <a:off x="3821762" y="5458421"/>
            <a:ext cx="1790700" cy="350292"/>
          </a:xfrm>
        </p:spPr>
        <p:txBody>
          <a:bodyPr rtlCol="0"/>
          <a:lstStyle/>
          <a:p>
            <a:pPr rtl="0"/>
            <a:r>
              <a:rPr lang="de-DE"/>
              <a:t>Titel</a:t>
            </a:r>
          </a:p>
        </p:txBody>
      </p:sp>
      <p:sp>
        <p:nvSpPr>
          <p:cNvPr id="32" name="Textplatzhalter 31">
            <a:extLst>
              <a:ext uri="{FF2B5EF4-FFF2-40B4-BE49-F238E27FC236}">
                <a16:creationId xmlns:a16="http://schemas.microsoft.com/office/drawing/2014/main" id="{DF0EBCDF-924B-48F4-A7F7-666B321BFC28}"/>
              </a:ext>
            </a:extLst>
          </p:cNvPr>
          <p:cNvSpPr>
            <a:spLocks noGrp="1"/>
          </p:cNvSpPr>
          <p:nvPr>
            <p:ph type="body" sz="quarter" idx="21"/>
          </p:nvPr>
        </p:nvSpPr>
        <p:spPr>
          <a:xfrm>
            <a:off x="6576021" y="5124103"/>
            <a:ext cx="1790700" cy="350292"/>
          </a:xfrm>
        </p:spPr>
        <p:txBody>
          <a:bodyPr rtlCol="0">
            <a:normAutofit lnSpcReduction="10000"/>
          </a:bodyPr>
          <a:lstStyle/>
          <a:p>
            <a:pPr rtl="0"/>
            <a:r>
              <a:rPr lang="de-DE"/>
              <a:t>Name</a:t>
            </a:r>
          </a:p>
        </p:txBody>
      </p:sp>
      <p:sp>
        <p:nvSpPr>
          <p:cNvPr id="33" name="Textplatzhalter 32">
            <a:extLst>
              <a:ext uri="{FF2B5EF4-FFF2-40B4-BE49-F238E27FC236}">
                <a16:creationId xmlns:a16="http://schemas.microsoft.com/office/drawing/2014/main" id="{05CB99E5-316C-41D9-8C47-1B06C7959379}"/>
              </a:ext>
            </a:extLst>
          </p:cNvPr>
          <p:cNvSpPr>
            <a:spLocks noGrp="1"/>
          </p:cNvSpPr>
          <p:nvPr>
            <p:ph type="body" sz="quarter" idx="22"/>
          </p:nvPr>
        </p:nvSpPr>
        <p:spPr>
          <a:xfrm>
            <a:off x="6576021" y="5458421"/>
            <a:ext cx="1790700" cy="350292"/>
          </a:xfrm>
        </p:spPr>
        <p:txBody>
          <a:bodyPr rtlCol="0"/>
          <a:lstStyle/>
          <a:p>
            <a:pPr rtl="0"/>
            <a:r>
              <a:rPr lang="de-DE"/>
              <a:t>Titel</a:t>
            </a:r>
          </a:p>
        </p:txBody>
      </p:sp>
      <p:sp>
        <p:nvSpPr>
          <p:cNvPr id="34" name="Textplatzhalter 33">
            <a:extLst>
              <a:ext uri="{FF2B5EF4-FFF2-40B4-BE49-F238E27FC236}">
                <a16:creationId xmlns:a16="http://schemas.microsoft.com/office/drawing/2014/main" id="{8F7A7076-E480-4D5D-BF05-F80A9002862A}"/>
              </a:ext>
            </a:extLst>
          </p:cNvPr>
          <p:cNvSpPr>
            <a:spLocks noGrp="1"/>
          </p:cNvSpPr>
          <p:nvPr>
            <p:ph type="body" sz="quarter" idx="23"/>
          </p:nvPr>
        </p:nvSpPr>
        <p:spPr>
          <a:xfrm>
            <a:off x="9334500" y="5124103"/>
            <a:ext cx="1790700" cy="350292"/>
          </a:xfrm>
        </p:spPr>
        <p:txBody>
          <a:bodyPr rtlCol="0">
            <a:normAutofit lnSpcReduction="10000"/>
          </a:bodyPr>
          <a:lstStyle/>
          <a:p>
            <a:pPr rtl="0"/>
            <a:r>
              <a:rPr lang="de-DE"/>
              <a:t>Name</a:t>
            </a:r>
          </a:p>
        </p:txBody>
      </p:sp>
      <p:sp>
        <p:nvSpPr>
          <p:cNvPr id="35" name="Textplatzhalter 34">
            <a:extLst>
              <a:ext uri="{FF2B5EF4-FFF2-40B4-BE49-F238E27FC236}">
                <a16:creationId xmlns:a16="http://schemas.microsoft.com/office/drawing/2014/main" id="{0E93358B-01FB-420E-B62F-30786A664E23}"/>
              </a:ext>
            </a:extLst>
          </p:cNvPr>
          <p:cNvSpPr>
            <a:spLocks noGrp="1"/>
          </p:cNvSpPr>
          <p:nvPr>
            <p:ph type="body" sz="quarter" idx="24"/>
          </p:nvPr>
        </p:nvSpPr>
        <p:spPr>
          <a:xfrm>
            <a:off x="9334500" y="5458421"/>
            <a:ext cx="1790700" cy="350292"/>
          </a:xfrm>
        </p:spPr>
        <p:txBody>
          <a:bodyPr rtlCol="0"/>
          <a:lstStyle/>
          <a:p>
            <a:pPr rtl="0"/>
            <a:r>
              <a:rPr lang="de-DE"/>
              <a:t>Titel</a:t>
            </a:r>
          </a:p>
        </p:txBody>
      </p:sp>
      <p:sp>
        <p:nvSpPr>
          <p:cNvPr id="16" name="Fußzeilenplatzhalter 8">
            <a:extLst>
              <a:ext uri="{FF2B5EF4-FFF2-40B4-BE49-F238E27FC236}">
                <a16:creationId xmlns:a16="http://schemas.microsoft.com/office/drawing/2014/main" id="{8B378668-2A82-42DD-8EEB-903E572ABB72}"/>
              </a:ext>
            </a:extLst>
          </p:cNvPr>
          <p:cNvSpPr>
            <a:spLocks noGrp="1"/>
          </p:cNvSpPr>
          <p:nvPr>
            <p:ph type="ftr" sz="quarter" idx="11"/>
          </p:nvPr>
        </p:nvSpPr>
        <p:spPr>
          <a:xfrm>
            <a:off x="960120" y="6356350"/>
            <a:ext cx="3417916" cy="365125"/>
          </a:xfrm>
        </p:spPr>
        <p:txBody>
          <a:bodyPr rtlCol="0"/>
          <a:lstStyle/>
          <a:p>
            <a:pPr rtl="0"/>
            <a:r>
              <a:rPr lang="fi-FI"/>
              <a:t>Noten-würfel</a:t>
            </a:r>
            <a:endParaRPr lang="de-DE"/>
          </a:p>
        </p:txBody>
      </p:sp>
      <p:sp>
        <p:nvSpPr>
          <p:cNvPr id="15" name="Datumsplatzhalter 7">
            <a:extLst>
              <a:ext uri="{FF2B5EF4-FFF2-40B4-BE49-F238E27FC236}">
                <a16:creationId xmlns:a16="http://schemas.microsoft.com/office/drawing/2014/main" id="{771EA336-4FED-4910-8791-E2A81C5880FF}"/>
              </a:ext>
            </a:extLst>
          </p:cNvPr>
          <p:cNvSpPr>
            <a:spLocks noGrp="1"/>
          </p:cNvSpPr>
          <p:nvPr>
            <p:ph type="dt" sz="half" idx="10"/>
          </p:nvPr>
        </p:nvSpPr>
        <p:spPr>
          <a:xfrm>
            <a:off x="4477512" y="6356350"/>
            <a:ext cx="3236976" cy="365125"/>
          </a:xfrm>
        </p:spPr>
        <p:txBody>
          <a:bodyPr rtlCol="0"/>
          <a:lstStyle/>
          <a:p>
            <a:pPr rtl="0"/>
            <a:r>
              <a:rPr lang="de-DE"/>
              <a:t>2022</a:t>
            </a:r>
          </a:p>
        </p:txBody>
      </p:sp>
      <p:sp>
        <p:nvSpPr>
          <p:cNvPr id="17" name="Foliennummernplatzhalter 9">
            <a:extLst>
              <a:ext uri="{FF2B5EF4-FFF2-40B4-BE49-F238E27FC236}">
                <a16:creationId xmlns:a16="http://schemas.microsoft.com/office/drawing/2014/main" id="{FB1D3245-1EEE-45B5-A63B-774B81FEFBA8}"/>
              </a:ext>
            </a:extLst>
          </p:cNvPr>
          <p:cNvSpPr>
            <a:spLocks noGrp="1"/>
          </p:cNvSpPr>
          <p:nvPr>
            <p:ph type="sldNum" sz="quarter" idx="12"/>
          </p:nvPr>
        </p:nvSpPr>
        <p:spPr>
          <a:xfrm>
            <a:off x="10296144" y="6356350"/>
            <a:ext cx="932688" cy="365125"/>
          </a:xfrm>
        </p:spPr>
        <p:txBody>
          <a:bodyPr rtlCol="0"/>
          <a:lstStyle/>
          <a:p>
            <a:pPr rtl="0"/>
            <a:fld id="{F97E8200-1950-409B-82E7-99938E7AE355}" type="slidenum">
              <a:rPr lang="de-DE" smtClean="0"/>
              <a:pPr rtl="0"/>
              <a:t>15</a:t>
            </a:fld>
            <a:endParaRPr lang="de-DE"/>
          </a:p>
        </p:txBody>
      </p:sp>
    </p:spTree>
    <p:extLst>
      <p:ext uri="{BB962C8B-B14F-4D97-AF65-F5344CB8AC3E}">
        <p14:creationId xmlns:p14="http://schemas.microsoft.com/office/powerpoint/2010/main" val="34774530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0B6389-2374-4677-B8BB-59410CCC32FD}"/>
              </a:ext>
            </a:extLst>
          </p:cNvPr>
          <p:cNvSpPr>
            <a:spLocks noGrp="1"/>
          </p:cNvSpPr>
          <p:nvPr>
            <p:ph type="title"/>
          </p:nvPr>
        </p:nvSpPr>
        <p:spPr>
          <a:xfrm>
            <a:off x="960120" y="317814"/>
            <a:ext cx="10268712" cy="1700784"/>
          </a:xfrm>
        </p:spPr>
        <p:txBody>
          <a:bodyPr rtlCol="0"/>
          <a:lstStyle/>
          <a:p>
            <a:pPr rtl="0"/>
            <a:r>
              <a:rPr lang="de-DE"/>
              <a:t>Zeitachse</a:t>
            </a:r>
          </a:p>
        </p:txBody>
      </p:sp>
      <p:sp>
        <p:nvSpPr>
          <p:cNvPr id="5" name="Fußzeilenplatzhalter 8">
            <a:extLst>
              <a:ext uri="{FF2B5EF4-FFF2-40B4-BE49-F238E27FC236}">
                <a16:creationId xmlns:a16="http://schemas.microsoft.com/office/drawing/2014/main" id="{1245B9EE-988A-40F6-A580-1E4793EDF5E6}"/>
              </a:ext>
            </a:extLst>
          </p:cNvPr>
          <p:cNvSpPr>
            <a:spLocks noGrp="1"/>
          </p:cNvSpPr>
          <p:nvPr>
            <p:ph type="ftr" sz="quarter" idx="11"/>
          </p:nvPr>
        </p:nvSpPr>
        <p:spPr>
          <a:xfrm>
            <a:off x="960120" y="6356350"/>
            <a:ext cx="3236976" cy="365125"/>
          </a:xfrm>
        </p:spPr>
        <p:txBody>
          <a:bodyPr rtlCol="0"/>
          <a:lstStyle/>
          <a:p>
            <a:pPr rtl="0"/>
            <a:r>
              <a:rPr lang="fi-FI"/>
              <a:t>Noten-würfel</a:t>
            </a:r>
            <a:endParaRPr lang="de-DE"/>
          </a:p>
        </p:txBody>
      </p:sp>
      <p:sp>
        <p:nvSpPr>
          <p:cNvPr id="4" name="Datumsplatzhalter 7">
            <a:extLst>
              <a:ext uri="{FF2B5EF4-FFF2-40B4-BE49-F238E27FC236}">
                <a16:creationId xmlns:a16="http://schemas.microsoft.com/office/drawing/2014/main" id="{8A2DE4AA-1962-477D-9DAD-1A240880E045}"/>
              </a:ext>
            </a:extLst>
          </p:cNvPr>
          <p:cNvSpPr>
            <a:spLocks noGrp="1"/>
          </p:cNvSpPr>
          <p:nvPr>
            <p:ph type="dt" sz="half" idx="10"/>
          </p:nvPr>
        </p:nvSpPr>
        <p:spPr>
          <a:xfrm>
            <a:off x="4477512" y="6356350"/>
            <a:ext cx="3236976" cy="365125"/>
          </a:xfrm>
        </p:spPr>
        <p:txBody>
          <a:bodyPr rtlCol="0"/>
          <a:lstStyle/>
          <a:p>
            <a:pPr rtl="0"/>
            <a:r>
              <a:rPr lang="de-DE"/>
              <a:t>2022</a:t>
            </a:r>
          </a:p>
        </p:txBody>
      </p:sp>
      <p:sp>
        <p:nvSpPr>
          <p:cNvPr id="6" name="Foliennummernplatzhalter 9">
            <a:extLst>
              <a:ext uri="{FF2B5EF4-FFF2-40B4-BE49-F238E27FC236}">
                <a16:creationId xmlns:a16="http://schemas.microsoft.com/office/drawing/2014/main" id="{AD7F6A06-93CD-4A18-970E-BD017374678A}"/>
              </a:ext>
            </a:extLst>
          </p:cNvPr>
          <p:cNvSpPr>
            <a:spLocks noGrp="1"/>
          </p:cNvSpPr>
          <p:nvPr>
            <p:ph type="sldNum" sz="quarter" idx="12"/>
          </p:nvPr>
        </p:nvSpPr>
        <p:spPr>
          <a:xfrm>
            <a:off x="10296144" y="6356350"/>
            <a:ext cx="932688" cy="365125"/>
          </a:xfrm>
        </p:spPr>
        <p:txBody>
          <a:bodyPr rtlCol="0"/>
          <a:lstStyle/>
          <a:p>
            <a:pPr rtl="0"/>
            <a:fld id="{F97E8200-1950-409B-82E7-99938E7AE355}" type="slidenum">
              <a:rPr lang="de-DE" smtClean="0"/>
              <a:pPr rtl="0"/>
              <a:t>16</a:t>
            </a:fld>
            <a:endParaRPr lang="de-DE"/>
          </a:p>
        </p:txBody>
      </p:sp>
      <p:graphicFrame>
        <p:nvGraphicFramePr>
          <p:cNvPr id="3" name="Inhaltsplatzhalter 3" descr="Zeitachsengrafik mit einer hellgelben Linie.">
            <a:extLst>
              <a:ext uri="{FF2B5EF4-FFF2-40B4-BE49-F238E27FC236}">
                <a16:creationId xmlns:a16="http://schemas.microsoft.com/office/drawing/2014/main" id="{0B56DEB7-7489-4666-B18B-74CFB3C12620}"/>
              </a:ext>
            </a:extLst>
          </p:cNvPr>
          <p:cNvGraphicFramePr>
            <a:graphicFrameLocks/>
          </p:cNvGraphicFramePr>
          <p:nvPr>
            <p:extLst>
              <p:ext uri="{D42A27DB-BD31-4B8C-83A1-F6EECF244321}">
                <p14:modId xmlns:p14="http://schemas.microsoft.com/office/powerpoint/2010/main" val="2255919201"/>
              </p:ext>
            </p:extLst>
          </p:nvPr>
        </p:nvGraphicFramePr>
        <p:xfrm>
          <a:off x="969001" y="2585914"/>
          <a:ext cx="10267950" cy="35941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679364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256B7E-1633-44AB-8584-82DF5B726834}"/>
              </a:ext>
            </a:extLst>
          </p:cNvPr>
          <p:cNvSpPr>
            <a:spLocks noGrp="1"/>
          </p:cNvSpPr>
          <p:nvPr>
            <p:ph type="title"/>
          </p:nvPr>
        </p:nvSpPr>
        <p:spPr>
          <a:xfrm>
            <a:off x="960120" y="317814"/>
            <a:ext cx="10268712" cy="1700784"/>
          </a:xfrm>
        </p:spPr>
        <p:txBody>
          <a:bodyPr rtlCol="0"/>
          <a:lstStyle/>
          <a:p>
            <a:pPr rtl="0"/>
            <a:r>
              <a:rPr lang="de-DE"/>
              <a:t>Inhalt</a:t>
            </a:r>
          </a:p>
        </p:txBody>
      </p:sp>
      <p:sp>
        <p:nvSpPr>
          <p:cNvPr id="3" name="Textplatzhalter 2">
            <a:extLst>
              <a:ext uri="{FF2B5EF4-FFF2-40B4-BE49-F238E27FC236}">
                <a16:creationId xmlns:a16="http://schemas.microsoft.com/office/drawing/2014/main" id="{EFB90AB4-D228-4548-B072-726498212362}"/>
              </a:ext>
            </a:extLst>
          </p:cNvPr>
          <p:cNvSpPr>
            <a:spLocks noGrp="1"/>
          </p:cNvSpPr>
          <p:nvPr>
            <p:ph type="body" idx="1"/>
          </p:nvPr>
        </p:nvSpPr>
        <p:spPr>
          <a:xfrm>
            <a:off x="960121" y="2587752"/>
            <a:ext cx="4818888" cy="892048"/>
          </a:xfrm>
        </p:spPr>
        <p:txBody>
          <a:bodyPr rtlCol="0"/>
          <a:lstStyle/>
          <a:p>
            <a:pPr rtl="0"/>
            <a:r>
              <a:rPr lang="de-DE"/>
              <a:t>Untertitel</a:t>
            </a:r>
          </a:p>
        </p:txBody>
      </p:sp>
      <p:sp>
        <p:nvSpPr>
          <p:cNvPr id="4" name="Inhaltsplatzhalter 3">
            <a:extLst>
              <a:ext uri="{FF2B5EF4-FFF2-40B4-BE49-F238E27FC236}">
                <a16:creationId xmlns:a16="http://schemas.microsoft.com/office/drawing/2014/main" id="{950677C9-3E42-427F-93B8-526692906471}"/>
              </a:ext>
            </a:extLst>
          </p:cNvPr>
          <p:cNvSpPr>
            <a:spLocks noGrp="1"/>
          </p:cNvSpPr>
          <p:nvPr>
            <p:ph sz="half" idx="2"/>
          </p:nvPr>
        </p:nvSpPr>
        <p:spPr>
          <a:xfrm>
            <a:off x="960120" y="3594538"/>
            <a:ext cx="4818888" cy="2586806"/>
          </a:xfrm>
        </p:spPr>
        <p:txBody>
          <a:bodyPr vert="horz" lIns="91440" tIns="45720" rIns="91440" bIns="45720" rtlCol="0" anchor="t">
            <a:normAutofit/>
          </a:bodyPr>
          <a:lstStyle/>
          <a:p>
            <a:pPr rtl="0"/>
            <a:r>
              <a:rPr lang="de-DE"/>
              <a:t>Fügen Sie Text, Bilder, ClipArt und Videos hinzu. </a:t>
            </a:r>
          </a:p>
          <a:p>
            <a:pPr rtl="0"/>
            <a:r>
              <a:rPr lang="de-DE"/>
              <a:t>Fügen Sie Übergänge, Animationen und Bewegungen hinzu. </a:t>
            </a:r>
          </a:p>
          <a:p>
            <a:pPr rtl="0"/>
            <a:r>
              <a:rPr lang="de-DE"/>
              <a:t>Speichern Sie in OneDrive, um von Ihrem Computer, Tablet oder Telefon auf Ihre Präsentationen zuzugreifen. </a:t>
            </a:r>
          </a:p>
        </p:txBody>
      </p:sp>
      <p:sp>
        <p:nvSpPr>
          <p:cNvPr id="6" name="Textplatzhalter 5">
            <a:extLst>
              <a:ext uri="{FF2B5EF4-FFF2-40B4-BE49-F238E27FC236}">
                <a16:creationId xmlns:a16="http://schemas.microsoft.com/office/drawing/2014/main" id="{F5018B6D-E395-49AD-92AD-AD69E3AB40C3}"/>
              </a:ext>
            </a:extLst>
          </p:cNvPr>
          <p:cNvSpPr>
            <a:spLocks noGrp="1"/>
          </p:cNvSpPr>
          <p:nvPr>
            <p:ph type="body" sz="quarter" idx="3"/>
          </p:nvPr>
        </p:nvSpPr>
        <p:spPr>
          <a:xfrm>
            <a:off x="6409944" y="2587752"/>
            <a:ext cx="4818888" cy="892048"/>
          </a:xfrm>
        </p:spPr>
        <p:txBody>
          <a:bodyPr rtlCol="0"/>
          <a:lstStyle/>
          <a:p>
            <a:pPr rtl="0"/>
            <a:r>
              <a:rPr lang="de-DE"/>
              <a:t>Untertitel</a:t>
            </a:r>
          </a:p>
        </p:txBody>
      </p:sp>
      <p:sp>
        <p:nvSpPr>
          <p:cNvPr id="5" name="Inhaltsplatzhalter 4">
            <a:extLst>
              <a:ext uri="{FF2B5EF4-FFF2-40B4-BE49-F238E27FC236}">
                <a16:creationId xmlns:a16="http://schemas.microsoft.com/office/drawing/2014/main" id="{BDB9D020-1E25-453D-83DF-1420ACD3968D}"/>
              </a:ext>
            </a:extLst>
          </p:cNvPr>
          <p:cNvSpPr>
            <a:spLocks noGrp="1"/>
          </p:cNvSpPr>
          <p:nvPr>
            <p:ph sz="quarter" idx="4"/>
          </p:nvPr>
        </p:nvSpPr>
        <p:spPr>
          <a:xfrm>
            <a:off x="6409943" y="3594538"/>
            <a:ext cx="4885585" cy="2586806"/>
          </a:xfrm>
        </p:spPr>
        <p:txBody>
          <a:bodyPr rtlCol="0">
            <a:normAutofit/>
          </a:bodyPr>
          <a:lstStyle/>
          <a:p>
            <a:pPr rtl="0"/>
            <a:r>
              <a:rPr lang="de-DE"/>
              <a:t>Öffnen Sie den Bereich „Designideen“ für sofortige Folienumgestaltungen. </a:t>
            </a:r>
          </a:p>
          <a:p>
            <a:pPr rtl="0"/>
            <a:r>
              <a:rPr lang="de-DE"/>
              <a:t>Wenn wir über Designideen verfügen, zeigen wir sie Ihnen genau dort. </a:t>
            </a:r>
          </a:p>
        </p:txBody>
      </p:sp>
      <p:sp>
        <p:nvSpPr>
          <p:cNvPr id="8" name="Fußzeilenplatzhalter 8">
            <a:extLst>
              <a:ext uri="{FF2B5EF4-FFF2-40B4-BE49-F238E27FC236}">
                <a16:creationId xmlns:a16="http://schemas.microsoft.com/office/drawing/2014/main" id="{B67120C1-6A9D-44FA-9A16-F092E488175C}"/>
              </a:ext>
            </a:extLst>
          </p:cNvPr>
          <p:cNvSpPr>
            <a:spLocks noGrp="1"/>
          </p:cNvSpPr>
          <p:nvPr>
            <p:ph type="ftr" sz="quarter" idx="11"/>
          </p:nvPr>
        </p:nvSpPr>
        <p:spPr>
          <a:xfrm>
            <a:off x="960120" y="6356350"/>
            <a:ext cx="3593407" cy="365125"/>
          </a:xfrm>
        </p:spPr>
        <p:txBody>
          <a:bodyPr rtlCol="0"/>
          <a:lstStyle/>
          <a:p>
            <a:pPr rtl="0"/>
            <a:r>
              <a:rPr lang="fi-FI"/>
              <a:t>Noten-würfel</a:t>
            </a:r>
            <a:endParaRPr lang="de-DE"/>
          </a:p>
        </p:txBody>
      </p:sp>
      <p:sp>
        <p:nvSpPr>
          <p:cNvPr id="7" name="Datumsplatzhalter 7">
            <a:extLst>
              <a:ext uri="{FF2B5EF4-FFF2-40B4-BE49-F238E27FC236}">
                <a16:creationId xmlns:a16="http://schemas.microsoft.com/office/drawing/2014/main" id="{85BB0149-5446-495F-8B82-4AD0DE6CAFE2}"/>
              </a:ext>
            </a:extLst>
          </p:cNvPr>
          <p:cNvSpPr>
            <a:spLocks noGrp="1"/>
          </p:cNvSpPr>
          <p:nvPr>
            <p:ph type="dt" sz="half" idx="10"/>
          </p:nvPr>
        </p:nvSpPr>
        <p:spPr>
          <a:xfrm>
            <a:off x="4477512" y="6356350"/>
            <a:ext cx="3236976" cy="365125"/>
          </a:xfrm>
        </p:spPr>
        <p:txBody>
          <a:bodyPr rtlCol="0"/>
          <a:lstStyle/>
          <a:p>
            <a:pPr rtl="0"/>
            <a:r>
              <a:rPr lang="de-DE"/>
              <a:t>2022</a:t>
            </a:r>
          </a:p>
        </p:txBody>
      </p:sp>
      <p:sp>
        <p:nvSpPr>
          <p:cNvPr id="9" name="Foliennummernplatzhalter 9">
            <a:extLst>
              <a:ext uri="{FF2B5EF4-FFF2-40B4-BE49-F238E27FC236}">
                <a16:creationId xmlns:a16="http://schemas.microsoft.com/office/drawing/2014/main" id="{CC302B43-8755-4B25-A036-68EFC8791204}"/>
              </a:ext>
            </a:extLst>
          </p:cNvPr>
          <p:cNvSpPr>
            <a:spLocks noGrp="1"/>
          </p:cNvSpPr>
          <p:nvPr>
            <p:ph type="sldNum" sz="quarter" idx="12"/>
          </p:nvPr>
        </p:nvSpPr>
        <p:spPr>
          <a:xfrm>
            <a:off x="10296144" y="6356350"/>
            <a:ext cx="932688" cy="365125"/>
          </a:xfrm>
        </p:spPr>
        <p:txBody>
          <a:bodyPr rtlCol="0"/>
          <a:lstStyle/>
          <a:p>
            <a:pPr rtl="0"/>
            <a:fld id="{F97E8200-1950-409B-82E7-99938E7AE355}" type="slidenum">
              <a:rPr lang="de-DE" smtClean="0"/>
              <a:pPr rtl="0"/>
              <a:t>17</a:t>
            </a:fld>
            <a:endParaRPr lang="de-DE"/>
          </a:p>
        </p:txBody>
      </p:sp>
    </p:spTree>
    <p:extLst>
      <p:ext uri="{BB962C8B-B14F-4D97-AF65-F5344CB8AC3E}">
        <p14:creationId xmlns:p14="http://schemas.microsoft.com/office/powerpoint/2010/main" val="25631196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5F191A4-7839-4F63-B17C-7C366C59488C}"/>
              </a:ext>
            </a:extLst>
          </p:cNvPr>
          <p:cNvSpPr>
            <a:spLocks noGrp="1"/>
          </p:cNvSpPr>
          <p:nvPr>
            <p:ph type="title"/>
          </p:nvPr>
        </p:nvSpPr>
        <p:spPr>
          <a:xfrm>
            <a:off x="960120" y="317814"/>
            <a:ext cx="10268712" cy="1700784"/>
          </a:xfrm>
        </p:spPr>
        <p:txBody>
          <a:bodyPr rtlCol="0"/>
          <a:lstStyle/>
          <a:p>
            <a:pPr rtl="0"/>
            <a:r>
              <a:rPr lang="de-DE"/>
              <a:t>Zusätzlicher Inhalt</a:t>
            </a:r>
          </a:p>
        </p:txBody>
      </p:sp>
      <p:sp>
        <p:nvSpPr>
          <p:cNvPr id="9" name="Textplatzhalter 8">
            <a:extLst>
              <a:ext uri="{FF2B5EF4-FFF2-40B4-BE49-F238E27FC236}">
                <a16:creationId xmlns:a16="http://schemas.microsoft.com/office/drawing/2014/main" id="{E9052153-84CE-4C4C-9422-F437CC0272A8}"/>
              </a:ext>
            </a:extLst>
          </p:cNvPr>
          <p:cNvSpPr>
            <a:spLocks noGrp="1"/>
          </p:cNvSpPr>
          <p:nvPr>
            <p:ph type="body" idx="1"/>
          </p:nvPr>
        </p:nvSpPr>
        <p:spPr>
          <a:xfrm>
            <a:off x="960121" y="2587752"/>
            <a:ext cx="3236976" cy="892048"/>
          </a:xfrm>
        </p:spPr>
        <p:txBody>
          <a:bodyPr rtlCol="0"/>
          <a:lstStyle/>
          <a:p>
            <a:pPr rtl="0"/>
            <a:r>
              <a:rPr lang="de-DE"/>
              <a:t>Untertitel</a:t>
            </a:r>
          </a:p>
        </p:txBody>
      </p:sp>
      <p:sp>
        <p:nvSpPr>
          <p:cNvPr id="4" name="Inhaltsplatzhalter 3">
            <a:extLst>
              <a:ext uri="{FF2B5EF4-FFF2-40B4-BE49-F238E27FC236}">
                <a16:creationId xmlns:a16="http://schemas.microsoft.com/office/drawing/2014/main" id="{9B9ED227-95A7-4B08-91FE-5E0EF0D41D20}"/>
              </a:ext>
            </a:extLst>
          </p:cNvPr>
          <p:cNvSpPr>
            <a:spLocks noGrp="1"/>
          </p:cNvSpPr>
          <p:nvPr>
            <p:ph sz="half" idx="2"/>
          </p:nvPr>
        </p:nvSpPr>
        <p:spPr>
          <a:xfrm>
            <a:off x="960120" y="3594538"/>
            <a:ext cx="3236976" cy="2586806"/>
          </a:xfrm>
        </p:spPr>
        <p:txBody>
          <a:bodyPr rtlCol="0">
            <a:noAutofit/>
          </a:bodyPr>
          <a:lstStyle/>
          <a:p>
            <a:pPr lvl="0" rtl="0">
              <a:lnSpc>
                <a:spcPct val="100000"/>
              </a:lnSpc>
            </a:pPr>
            <a:r>
              <a:rPr lang="de-DE" sz="1500"/>
              <a:t>Fügen Sie Text, Bilder, ClipArt und Videos hinzu. </a:t>
            </a:r>
          </a:p>
          <a:p>
            <a:pPr lvl="0" rtl="0">
              <a:lnSpc>
                <a:spcPct val="100000"/>
              </a:lnSpc>
            </a:pPr>
            <a:r>
              <a:rPr lang="de-DE" sz="1500"/>
              <a:t>Fügen Sie Übergänge, Animationen und Bewegungen hinzu. </a:t>
            </a:r>
          </a:p>
          <a:p>
            <a:pPr lvl="0" rtl="0">
              <a:lnSpc>
                <a:spcPct val="100000"/>
              </a:lnSpc>
            </a:pPr>
            <a:r>
              <a:rPr lang="de-DE" sz="1500"/>
              <a:t>Speichern Sie in OneDrive, um von Ihrem Computer, Tablet oder Telefon auf Ihre Präsentationen zuzugreifen. </a:t>
            </a:r>
          </a:p>
          <a:p>
            <a:pPr rtl="0">
              <a:lnSpc>
                <a:spcPct val="100000"/>
              </a:lnSpc>
            </a:pPr>
            <a:endParaRPr lang="de-DE" sz="1500"/>
          </a:p>
          <a:p>
            <a:pPr rtl="0">
              <a:lnSpc>
                <a:spcPct val="100000"/>
              </a:lnSpc>
            </a:pPr>
            <a:endParaRPr lang="de-DE" sz="1500"/>
          </a:p>
        </p:txBody>
      </p:sp>
      <p:sp>
        <p:nvSpPr>
          <p:cNvPr id="11" name="Textplatzhalter 10">
            <a:extLst>
              <a:ext uri="{FF2B5EF4-FFF2-40B4-BE49-F238E27FC236}">
                <a16:creationId xmlns:a16="http://schemas.microsoft.com/office/drawing/2014/main" id="{3A9D6D54-1465-4F38-AF0C-D1D9C4B69188}"/>
              </a:ext>
            </a:extLst>
          </p:cNvPr>
          <p:cNvSpPr>
            <a:spLocks noGrp="1"/>
          </p:cNvSpPr>
          <p:nvPr>
            <p:ph type="body" sz="quarter" idx="3"/>
          </p:nvPr>
        </p:nvSpPr>
        <p:spPr>
          <a:xfrm>
            <a:off x="4376398" y="2587752"/>
            <a:ext cx="3236976" cy="892048"/>
          </a:xfrm>
        </p:spPr>
        <p:txBody>
          <a:bodyPr rtlCol="0"/>
          <a:lstStyle/>
          <a:p>
            <a:pPr rtl="0"/>
            <a:r>
              <a:rPr lang="de-DE"/>
              <a:t>Untertitel</a:t>
            </a:r>
          </a:p>
        </p:txBody>
      </p:sp>
      <p:sp>
        <p:nvSpPr>
          <p:cNvPr id="5" name="Inhaltsplatzhalter 4">
            <a:extLst>
              <a:ext uri="{FF2B5EF4-FFF2-40B4-BE49-F238E27FC236}">
                <a16:creationId xmlns:a16="http://schemas.microsoft.com/office/drawing/2014/main" id="{9C2ECAAA-1E9C-4845-8EA9-E11A76F08150}"/>
              </a:ext>
            </a:extLst>
          </p:cNvPr>
          <p:cNvSpPr>
            <a:spLocks noGrp="1"/>
          </p:cNvSpPr>
          <p:nvPr>
            <p:ph sz="quarter" idx="4"/>
          </p:nvPr>
        </p:nvSpPr>
        <p:spPr>
          <a:xfrm>
            <a:off x="4376398" y="3594538"/>
            <a:ext cx="3236976" cy="2586806"/>
          </a:xfrm>
        </p:spPr>
        <p:txBody>
          <a:bodyPr rtlCol="0">
            <a:normAutofit/>
          </a:bodyPr>
          <a:lstStyle/>
          <a:p>
            <a:pPr rtl="0">
              <a:lnSpc>
                <a:spcPct val="100000"/>
              </a:lnSpc>
            </a:pPr>
            <a:r>
              <a:rPr lang="de-DE" sz="1500"/>
              <a:t>Öffnen Sie den Bereich „Designideen“ für sofortige Folienumgestaltungen. </a:t>
            </a:r>
          </a:p>
          <a:p>
            <a:pPr rtl="0">
              <a:lnSpc>
                <a:spcPct val="100000"/>
              </a:lnSpc>
            </a:pPr>
            <a:r>
              <a:rPr lang="de-DE" sz="1500"/>
              <a:t>Wenn wir über Designideen verfügen, zeigen wir sie Ihnen genau dort. </a:t>
            </a:r>
          </a:p>
          <a:p>
            <a:pPr rtl="0">
              <a:lnSpc>
                <a:spcPct val="100000"/>
              </a:lnSpc>
            </a:pPr>
            <a:endParaRPr lang="de-DE" sz="1500"/>
          </a:p>
          <a:p>
            <a:pPr rtl="0">
              <a:lnSpc>
                <a:spcPct val="100000"/>
              </a:lnSpc>
            </a:pPr>
            <a:endParaRPr lang="de-DE" sz="1500"/>
          </a:p>
        </p:txBody>
      </p:sp>
      <p:sp>
        <p:nvSpPr>
          <p:cNvPr id="12" name="Textplatzhalter 11">
            <a:extLst>
              <a:ext uri="{FF2B5EF4-FFF2-40B4-BE49-F238E27FC236}">
                <a16:creationId xmlns:a16="http://schemas.microsoft.com/office/drawing/2014/main" id="{B2E3A0DE-C4AF-4CF7-8543-12273A610699}"/>
              </a:ext>
            </a:extLst>
          </p:cNvPr>
          <p:cNvSpPr>
            <a:spLocks noGrp="1"/>
          </p:cNvSpPr>
          <p:nvPr>
            <p:ph type="body" sz="quarter" idx="13"/>
          </p:nvPr>
        </p:nvSpPr>
        <p:spPr>
          <a:xfrm>
            <a:off x="7815603" y="2587752"/>
            <a:ext cx="3236976" cy="892048"/>
          </a:xfrm>
        </p:spPr>
        <p:txBody>
          <a:bodyPr rtlCol="0"/>
          <a:lstStyle/>
          <a:p>
            <a:pPr rtl="0"/>
            <a:r>
              <a:rPr lang="de-DE"/>
              <a:t>Untertitel</a:t>
            </a:r>
          </a:p>
        </p:txBody>
      </p:sp>
      <p:sp>
        <p:nvSpPr>
          <p:cNvPr id="13" name="Inhaltsplatzhalter 12">
            <a:extLst>
              <a:ext uri="{FF2B5EF4-FFF2-40B4-BE49-F238E27FC236}">
                <a16:creationId xmlns:a16="http://schemas.microsoft.com/office/drawing/2014/main" id="{4E650F12-7519-49DD-8FF1-548919AFB264}"/>
              </a:ext>
            </a:extLst>
          </p:cNvPr>
          <p:cNvSpPr>
            <a:spLocks noGrp="1"/>
          </p:cNvSpPr>
          <p:nvPr>
            <p:ph sz="quarter" idx="14"/>
          </p:nvPr>
        </p:nvSpPr>
        <p:spPr>
          <a:xfrm>
            <a:off x="7815602" y="3594538"/>
            <a:ext cx="3838510" cy="2586806"/>
          </a:xfrm>
        </p:spPr>
        <p:txBody>
          <a:bodyPr rtlCol="0">
            <a:noAutofit/>
          </a:bodyPr>
          <a:lstStyle/>
          <a:p>
            <a:pPr rtl="0">
              <a:lnSpc>
                <a:spcPct val="100000"/>
              </a:lnSpc>
            </a:pPr>
            <a:r>
              <a:rPr lang="de-DE" sz="1500"/>
              <a:t>Dieses PowerPoint-Design verwendet einen eigenen Satz von Farben, Schriftarten und Effekten, um das allgemeine Erscheinungsbild dieser Folien zu erstellen.</a:t>
            </a:r>
          </a:p>
          <a:p>
            <a:pPr rtl="0">
              <a:lnSpc>
                <a:spcPct val="100000"/>
              </a:lnSpc>
            </a:pPr>
            <a:r>
              <a:rPr lang="de-DE" sz="1500"/>
              <a:t>PowerPoint bietet unzählige Designs, um Ihrer Präsentation genau den richtigen Charakter zu verleihen.</a:t>
            </a:r>
          </a:p>
        </p:txBody>
      </p:sp>
      <p:sp>
        <p:nvSpPr>
          <p:cNvPr id="14" name="Fußzeilenplatzhalter 8">
            <a:extLst>
              <a:ext uri="{FF2B5EF4-FFF2-40B4-BE49-F238E27FC236}">
                <a16:creationId xmlns:a16="http://schemas.microsoft.com/office/drawing/2014/main" id="{8E6B0707-86FA-428E-86BD-882776B0451C}"/>
              </a:ext>
            </a:extLst>
          </p:cNvPr>
          <p:cNvSpPr>
            <a:spLocks noGrp="1"/>
          </p:cNvSpPr>
          <p:nvPr>
            <p:ph type="ftr" sz="quarter" idx="11"/>
          </p:nvPr>
        </p:nvSpPr>
        <p:spPr>
          <a:xfrm>
            <a:off x="960120" y="6356350"/>
            <a:ext cx="3417916" cy="365125"/>
          </a:xfrm>
        </p:spPr>
        <p:txBody>
          <a:bodyPr rtlCol="0"/>
          <a:lstStyle/>
          <a:p>
            <a:pPr rtl="0"/>
            <a:r>
              <a:rPr lang="fi-FI"/>
              <a:t>Noten-würfel</a:t>
            </a:r>
            <a:endParaRPr lang="de-DE"/>
          </a:p>
        </p:txBody>
      </p:sp>
      <p:sp>
        <p:nvSpPr>
          <p:cNvPr id="10" name="Datumsplatzhalter 7">
            <a:extLst>
              <a:ext uri="{FF2B5EF4-FFF2-40B4-BE49-F238E27FC236}">
                <a16:creationId xmlns:a16="http://schemas.microsoft.com/office/drawing/2014/main" id="{43EA785F-3C99-4CEB-AA0D-223DD8F4E789}"/>
              </a:ext>
            </a:extLst>
          </p:cNvPr>
          <p:cNvSpPr>
            <a:spLocks noGrp="1"/>
          </p:cNvSpPr>
          <p:nvPr>
            <p:ph type="dt" sz="half" idx="10"/>
          </p:nvPr>
        </p:nvSpPr>
        <p:spPr>
          <a:xfrm>
            <a:off x="4477512" y="6356350"/>
            <a:ext cx="3236976" cy="365125"/>
          </a:xfrm>
        </p:spPr>
        <p:txBody>
          <a:bodyPr rtlCol="0"/>
          <a:lstStyle/>
          <a:p>
            <a:pPr rtl="0"/>
            <a:r>
              <a:rPr lang="de-DE"/>
              <a:t>2022</a:t>
            </a:r>
          </a:p>
        </p:txBody>
      </p:sp>
      <p:sp>
        <p:nvSpPr>
          <p:cNvPr id="15" name="Foliennummernplatzhalter 9">
            <a:extLst>
              <a:ext uri="{FF2B5EF4-FFF2-40B4-BE49-F238E27FC236}">
                <a16:creationId xmlns:a16="http://schemas.microsoft.com/office/drawing/2014/main" id="{87DE1BC5-FD94-4773-8370-432A38DB8868}"/>
              </a:ext>
            </a:extLst>
          </p:cNvPr>
          <p:cNvSpPr>
            <a:spLocks noGrp="1"/>
          </p:cNvSpPr>
          <p:nvPr>
            <p:ph type="sldNum" sz="quarter" idx="12"/>
          </p:nvPr>
        </p:nvSpPr>
        <p:spPr>
          <a:xfrm>
            <a:off x="10296144" y="6356350"/>
            <a:ext cx="932688" cy="365125"/>
          </a:xfrm>
        </p:spPr>
        <p:txBody>
          <a:bodyPr rtlCol="0"/>
          <a:lstStyle/>
          <a:p>
            <a:pPr rtl="0"/>
            <a:fld id="{F97E8200-1950-409B-82E7-99938E7AE355}" type="slidenum">
              <a:rPr lang="de-DE" smtClean="0"/>
              <a:pPr rtl="0"/>
              <a:t>18</a:t>
            </a:fld>
            <a:endParaRPr lang="de-DE"/>
          </a:p>
        </p:txBody>
      </p:sp>
    </p:spTree>
    <p:extLst>
      <p:ext uri="{BB962C8B-B14F-4D97-AF65-F5344CB8AC3E}">
        <p14:creationId xmlns:p14="http://schemas.microsoft.com/office/powerpoint/2010/main" val="27215085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 name="Titel 45">
            <a:extLst>
              <a:ext uri="{FF2B5EF4-FFF2-40B4-BE49-F238E27FC236}">
                <a16:creationId xmlns:a16="http://schemas.microsoft.com/office/drawing/2014/main" id="{CEB845D9-890B-484B-975B-B5F85434B469}"/>
              </a:ext>
            </a:extLst>
          </p:cNvPr>
          <p:cNvSpPr>
            <a:spLocks noGrp="1"/>
          </p:cNvSpPr>
          <p:nvPr>
            <p:ph type="title"/>
          </p:nvPr>
        </p:nvSpPr>
        <p:spPr>
          <a:xfrm>
            <a:off x="771830" y="635000"/>
            <a:ext cx="5046264" cy="2039374"/>
          </a:xfrm>
        </p:spPr>
        <p:txBody>
          <a:bodyPr rtlCol="0">
            <a:normAutofit fontScale="90000"/>
          </a:bodyPr>
          <a:lstStyle/>
          <a:p>
            <a:pPr rtl="0"/>
            <a:r>
              <a:rPr lang="de-DE"/>
              <a:t>ZUSAMMEN-FASSUNG</a:t>
            </a:r>
          </a:p>
        </p:txBody>
      </p:sp>
      <p:sp>
        <p:nvSpPr>
          <p:cNvPr id="15" name="Textplatzhalter 14">
            <a:extLst>
              <a:ext uri="{FF2B5EF4-FFF2-40B4-BE49-F238E27FC236}">
                <a16:creationId xmlns:a16="http://schemas.microsoft.com/office/drawing/2014/main" id="{AEFAE7A4-BFF2-4F94-9264-0C5D1205E8D4}"/>
              </a:ext>
            </a:extLst>
          </p:cNvPr>
          <p:cNvSpPr>
            <a:spLocks noGrp="1"/>
          </p:cNvSpPr>
          <p:nvPr>
            <p:ph type="body" sz="quarter" idx="18"/>
          </p:nvPr>
        </p:nvSpPr>
        <p:spPr>
          <a:xfrm>
            <a:off x="761998" y="2911475"/>
            <a:ext cx="4500563" cy="3311525"/>
          </a:xfrm>
        </p:spPr>
        <p:txBody>
          <a:bodyPr rtlCol="0">
            <a:normAutofit fontScale="92500" lnSpcReduction="10000"/>
          </a:bodyPr>
          <a:lstStyle/>
          <a:p>
            <a:pPr rtl="0"/>
            <a:r>
              <a:rPr lang="de-DE"/>
              <a:t>Mit PowerPoint können Sie Präsentationen erstellen und Ihre Arbeit mit anderen teilen, wo immer sie sich befinden. Geben Sie hier den gewünschten Text ein, um loszulegen. Sie können dieser Vorlage auch Bilder, Grafiken und Videos hinzufügen. Speichern Sie in OneDrive, und greifen Sie von Ihrem Computer, Tablet oder Telefon auf Ihre Präsentationen zu. </a:t>
            </a:r>
          </a:p>
        </p:txBody>
      </p:sp>
      <p:sp>
        <p:nvSpPr>
          <p:cNvPr id="9" name="Fußzeilenplatzhalter 8">
            <a:extLst>
              <a:ext uri="{FF2B5EF4-FFF2-40B4-BE49-F238E27FC236}">
                <a16:creationId xmlns:a16="http://schemas.microsoft.com/office/drawing/2014/main" id="{668FD16A-CA57-4C91-BC2A-7CE71EA9B0E2}"/>
              </a:ext>
            </a:extLst>
          </p:cNvPr>
          <p:cNvSpPr>
            <a:spLocks noGrp="1"/>
          </p:cNvSpPr>
          <p:nvPr>
            <p:ph type="ftr" sz="quarter" idx="11"/>
          </p:nvPr>
        </p:nvSpPr>
        <p:spPr>
          <a:xfrm>
            <a:off x="960120" y="6356350"/>
            <a:ext cx="5504688" cy="365125"/>
          </a:xfrm>
        </p:spPr>
        <p:txBody>
          <a:bodyPr rtlCol="0"/>
          <a:lstStyle/>
          <a:p>
            <a:pPr rtl="0"/>
            <a:r>
              <a:rPr lang="fi-FI"/>
              <a:t>Noten-würfel</a:t>
            </a:r>
            <a:endParaRPr lang="de-DE"/>
          </a:p>
        </p:txBody>
      </p:sp>
      <p:pic>
        <p:nvPicPr>
          <p:cNvPr id="18" name="Bildplatzhalter 17" descr="Eine Bausteinwand mit einem darauf gemalten Wort">
            <a:extLst>
              <a:ext uri="{FF2B5EF4-FFF2-40B4-BE49-F238E27FC236}">
                <a16:creationId xmlns:a16="http://schemas.microsoft.com/office/drawing/2014/main" id="{83E2671E-7B88-479B-B514-194EECD0CF54}"/>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6742113" y="639763"/>
            <a:ext cx="2198687" cy="2546350"/>
          </a:xfrm>
        </p:spPr>
      </p:pic>
      <p:pic>
        <p:nvPicPr>
          <p:cNvPr id="20" name="Bildplatzhalter 19" descr="Ein Bild mit Text, Gebäude, im Freien, Himmel&#10;">
            <a:extLst>
              <a:ext uri="{FF2B5EF4-FFF2-40B4-BE49-F238E27FC236}">
                <a16:creationId xmlns:a16="http://schemas.microsoft.com/office/drawing/2014/main" id="{B312960D-5CE9-40A8-A2A1-3992AD8F5D5C}"/>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9337675" y="638175"/>
            <a:ext cx="2198688" cy="2546350"/>
          </a:xfrm>
        </p:spPr>
      </p:pic>
      <p:pic>
        <p:nvPicPr>
          <p:cNvPr id="22" name="Bildplatzhalter 21" descr="Ein Bild mit einem Gebäude, im Freien, Stadt, Linie&#10;">
            <a:extLst>
              <a:ext uri="{FF2B5EF4-FFF2-40B4-BE49-F238E27FC236}">
                <a16:creationId xmlns:a16="http://schemas.microsoft.com/office/drawing/2014/main" id="{0379BD98-CFB1-4A66-AB3D-893FDA7EA953}"/>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6742113" y="3668713"/>
            <a:ext cx="2198687" cy="2554287"/>
          </a:xfrm>
        </p:spPr>
      </p:pic>
      <p:pic>
        <p:nvPicPr>
          <p:cNvPr id="25" name="Bildplatzhalter 24" descr="Eine Nahaufnahme eines Gebäudes">
            <a:extLst>
              <a:ext uri="{FF2B5EF4-FFF2-40B4-BE49-F238E27FC236}">
                <a16:creationId xmlns:a16="http://schemas.microsoft.com/office/drawing/2014/main" id="{230A2DDA-87D5-4332-BAF6-AAF79EE958FF}"/>
              </a:ext>
            </a:extLst>
          </p:cNvPr>
          <p:cNvPicPr>
            <a:picLocks noGrp="1" noChangeAspect="1"/>
          </p:cNvPicPr>
          <p:nvPr>
            <p:ph type="pic" sz="quarter" idx="16"/>
          </p:nvPr>
        </p:nvPicPr>
        <p:blipFill rotWithShape="1">
          <a:blip r:embed="rId6" cstate="screen">
            <a:extLst>
              <a:ext uri="{28A0092B-C50C-407E-A947-70E740481C1C}">
                <a14:useLocalDpi xmlns:a14="http://schemas.microsoft.com/office/drawing/2010/main" val="0"/>
              </a:ext>
            </a:extLst>
          </a:blip>
          <a:srcRect/>
          <a:stretch/>
        </p:blipFill>
        <p:spPr>
          <a:xfrm>
            <a:off x="9337675" y="3668713"/>
            <a:ext cx="2198688" cy="2546350"/>
          </a:xfrm>
        </p:spPr>
      </p:pic>
      <p:sp>
        <p:nvSpPr>
          <p:cNvPr id="8" name="Datumsplatzhalter 7">
            <a:extLst>
              <a:ext uri="{FF2B5EF4-FFF2-40B4-BE49-F238E27FC236}">
                <a16:creationId xmlns:a16="http://schemas.microsoft.com/office/drawing/2014/main" id="{3985D167-8F3E-45D2-AE6F-69AE09EEAB6D}"/>
              </a:ext>
            </a:extLst>
          </p:cNvPr>
          <p:cNvSpPr>
            <a:spLocks noGrp="1"/>
          </p:cNvSpPr>
          <p:nvPr>
            <p:ph type="dt" sz="half" idx="10"/>
          </p:nvPr>
        </p:nvSpPr>
        <p:spPr>
          <a:xfrm>
            <a:off x="6903720" y="6356350"/>
            <a:ext cx="3236976" cy="365125"/>
          </a:xfrm>
        </p:spPr>
        <p:txBody>
          <a:bodyPr rtlCol="0"/>
          <a:lstStyle/>
          <a:p>
            <a:pPr rtl="0"/>
            <a:r>
              <a:rPr lang="de-DE"/>
              <a:t>2022</a:t>
            </a:r>
          </a:p>
        </p:txBody>
      </p:sp>
      <p:sp>
        <p:nvSpPr>
          <p:cNvPr id="10" name="Foliennummernplatzhalter 9">
            <a:extLst>
              <a:ext uri="{FF2B5EF4-FFF2-40B4-BE49-F238E27FC236}">
                <a16:creationId xmlns:a16="http://schemas.microsoft.com/office/drawing/2014/main" id="{BA3E8286-FBE7-457A-986D-0678299D2B06}"/>
              </a:ext>
            </a:extLst>
          </p:cNvPr>
          <p:cNvSpPr>
            <a:spLocks noGrp="1"/>
          </p:cNvSpPr>
          <p:nvPr>
            <p:ph type="sldNum" sz="quarter" idx="12"/>
          </p:nvPr>
        </p:nvSpPr>
        <p:spPr>
          <a:xfrm>
            <a:off x="10296144" y="6356350"/>
            <a:ext cx="932688" cy="365125"/>
          </a:xfrm>
        </p:spPr>
        <p:txBody>
          <a:bodyPr rtlCol="0"/>
          <a:lstStyle/>
          <a:p>
            <a:pPr rtl="0"/>
            <a:fld id="{F97E8200-1950-409B-82E7-99938E7AE355}" type="slidenum">
              <a:rPr lang="de-DE" smtClean="0"/>
              <a:pPr rtl="0"/>
              <a:t>19</a:t>
            </a:fld>
            <a:endParaRPr lang="de-DE"/>
          </a:p>
        </p:txBody>
      </p:sp>
    </p:spTree>
    <p:extLst>
      <p:ext uri="{BB962C8B-B14F-4D97-AF65-F5344CB8AC3E}">
        <p14:creationId xmlns:p14="http://schemas.microsoft.com/office/powerpoint/2010/main" val="1836265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itel 53">
            <a:extLst>
              <a:ext uri="{FF2B5EF4-FFF2-40B4-BE49-F238E27FC236}">
                <a16:creationId xmlns:a16="http://schemas.microsoft.com/office/drawing/2014/main" id="{742A82AB-F005-49A7-9C16-0AF17C1E992A}"/>
              </a:ext>
            </a:extLst>
          </p:cNvPr>
          <p:cNvSpPr>
            <a:spLocks noGrp="1"/>
          </p:cNvSpPr>
          <p:nvPr>
            <p:ph type="title"/>
          </p:nvPr>
        </p:nvSpPr>
        <p:spPr>
          <a:xfrm>
            <a:off x="966213" y="336958"/>
            <a:ext cx="10616187" cy="1700784"/>
          </a:xfrm>
        </p:spPr>
        <p:txBody>
          <a:bodyPr rtlCol="0"/>
          <a:lstStyle/>
          <a:p>
            <a:pPr rtl="0"/>
            <a:r>
              <a:rPr lang="de-DE"/>
              <a:t>Inhalt</a:t>
            </a:r>
          </a:p>
        </p:txBody>
      </p:sp>
      <p:sp>
        <p:nvSpPr>
          <p:cNvPr id="29" name="Inhaltsplatzhalter 28">
            <a:extLst>
              <a:ext uri="{FF2B5EF4-FFF2-40B4-BE49-F238E27FC236}">
                <a16:creationId xmlns:a16="http://schemas.microsoft.com/office/drawing/2014/main" id="{72142BC0-18E5-42CE-A02F-AC348DDCE465}"/>
              </a:ext>
            </a:extLst>
          </p:cNvPr>
          <p:cNvSpPr>
            <a:spLocks noGrp="1"/>
          </p:cNvSpPr>
          <p:nvPr>
            <p:ph idx="1"/>
          </p:nvPr>
        </p:nvSpPr>
        <p:spPr>
          <a:xfrm>
            <a:off x="960120" y="2587752"/>
            <a:ext cx="3694176" cy="3258102"/>
          </a:xfrm>
        </p:spPr>
        <p:txBody>
          <a:bodyPr rtlCol="0" anchor="ctr"/>
          <a:lstStyle/>
          <a:p>
            <a:pPr rtl="0"/>
            <a:r>
              <a:rPr lang="de-DE"/>
              <a:t>- Die Idee</a:t>
            </a:r>
          </a:p>
          <a:p>
            <a:pPr rtl="0"/>
            <a:r>
              <a:rPr lang="de-DE"/>
              <a:t>- Hardware Setup</a:t>
            </a:r>
          </a:p>
          <a:p>
            <a:pPr rtl="0"/>
            <a:r>
              <a:rPr lang="de-DE"/>
              <a:t>- Implementierung</a:t>
            </a:r>
          </a:p>
          <a:p>
            <a:pPr rtl="0"/>
            <a:r>
              <a:rPr lang="de-DE"/>
              <a:t>- Herausforderungen</a:t>
            </a:r>
          </a:p>
        </p:txBody>
      </p:sp>
      <p:sp>
        <p:nvSpPr>
          <p:cNvPr id="7" name="Fußzeilenplatzhalter 8">
            <a:extLst>
              <a:ext uri="{FF2B5EF4-FFF2-40B4-BE49-F238E27FC236}">
                <a16:creationId xmlns:a16="http://schemas.microsoft.com/office/drawing/2014/main" id="{EA683B60-B65C-41B7-A2DD-F978D1E9EAC1}"/>
              </a:ext>
            </a:extLst>
          </p:cNvPr>
          <p:cNvSpPr>
            <a:spLocks noGrp="1"/>
          </p:cNvSpPr>
          <p:nvPr>
            <p:ph type="ftr" sz="quarter" idx="11"/>
          </p:nvPr>
        </p:nvSpPr>
        <p:spPr>
          <a:xfrm>
            <a:off x="960121" y="6356350"/>
            <a:ext cx="3353262" cy="365125"/>
          </a:xfrm>
        </p:spPr>
        <p:txBody>
          <a:bodyPr rtlCol="0"/>
          <a:lstStyle/>
          <a:p>
            <a:pPr rtl="0"/>
            <a:r>
              <a:rPr lang="fi-FI"/>
              <a:t>Noten-würfel</a:t>
            </a:r>
            <a:endParaRPr lang="de-DE"/>
          </a:p>
        </p:txBody>
      </p:sp>
      <p:sp>
        <p:nvSpPr>
          <p:cNvPr id="6" name="Datumsplatzhalter 7">
            <a:extLst>
              <a:ext uri="{FF2B5EF4-FFF2-40B4-BE49-F238E27FC236}">
                <a16:creationId xmlns:a16="http://schemas.microsoft.com/office/drawing/2014/main" id="{4722503D-ED2B-46FC-B35C-DA57B68DB58F}"/>
              </a:ext>
            </a:extLst>
          </p:cNvPr>
          <p:cNvSpPr>
            <a:spLocks noGrp="1"/>
          </p:cNvSpPr>
          <p:nvPr>
            <p:ph type="dt" sz="half" idx="10"/>
          </p:nvPr>
        </p:nvSpPr>
        <p:spPr>
          <a:xfrm>
            <a:off x="4477512" y="6356350"/>
            <a:ext cx="3236976" cy="365125"/>
          </a:xfrm>
        </p:spPr>
        <p:txBody>
          <a:bodyPr rtlCol="0"/>
          <a:lstStyle/>
          <a:p>
            <a:pPr rtl="0"/>
            <a:r>
              <a:rPr lang="de-DE"/>
              <a:t>2022</a:t>
            </a:r>
          </a:p>
        </p:txBody>
      </p:sp>
      <p:sp>
        <p:nvSpPr>
          <p:cNvPr id="8" name="Foliennummernplatzhalter 9">
            <a:extLst>
              <a:ext uri="{FF2B5EF4-FFF2-40B4-BE49-F238E27FC236}">
                <a16:creationId xmlns:a16="http://schemas.microsoft.com/office/drawing/2014/main" id="{E50D8CA2-FDF5-4FB0-A313-B120969EA663}"/>
              </a:ext>
            </a:extLst>
          </p:cNvPr>
          <p:cNvSpPr>
            <a:spLocks noGrp="1"/>
          </p:cNvSpPr>
          <p:nvPr>
            <p:ph type="sldNum" sz="quarter" idx="12"/>
          </p:nvPr>
        </p:nvSpPr>
        <p:spPr>
          <a:xfrm>
            <a:off x="10296144" y="6356350"/>
            <a:ext cx="932688" cy="365125"/>
          </a:xfrm>
        </p:spPr>
        <p:txBody>
          <a:bodyPr rtlCol="0"/>
          <a:lstStyle/>
          <a:p>
            <a:pPr rtl="0"/>
            <a:fld id="{F97E8200-1950-409B-82E7-99938E7AE355}" type="slidenum">
              <a:rPr lang="de-DE" smtClean="0"/>
              <a:pPr rtl="0"/>
              <a:t>2</a:t>
            </a:fld>
            <a:endParaRPr lang="de-DE"/>
          </a:p>
        </p:txBody>
      </p:sp>
      <p:pic>
        <p:nvPicPr>
          <p:cNvPr id="10" name="Bildplatzhalter 9">
            <a:extLst>
              <a:ext uri="{FF2B5EF4-FFF2-40B4-BE49-F238E27FC236}">
                <a16:creationId xmlns:a16="http://schemas.microsoft.com/office/drawing/2014/main" id="{50EB1FFE-C4B8-AD8D-8DFB-9C5BB9F012F8}"/>
              </a:ext>
            </a:extLst>
          </p:cNvPr>
          <p:cNvPicPr>
            <a:picLocks noGrp="1" noChangeAspect="1"/>
          </p:cNvPicPr>
          <p:nvPr>
            <p:ph type="pic" sz="quarter" idx="14"/>
          </p:nvPr>
        </p:nvPicPr>
        <p:blipFill rotWithShape="1">
          <a:blip r:embed="rId3"/>
          <a:srcRect l="534" r="4108"/>
          <a:stretch/>
        </p:blipFill>
        <p:spPr>
          <a:xfrm>
            <a:off x="6339120" y="979854"/>
            <a:ext cx="4894117" cy="5130996"/>
          </a:xfrm>
        </p:spPr>
      </p:pic>
    </p:spTree>
    <p:extLst>
      <p:ext uri="{BB962C8B-B14F-4D97-AF65-F5344CB8AC3E}">
        <p14:creationId xmlns:p14="http://schemas.microsoft.com/office/powerpoint/2010/main" val="2593787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2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2E77D78-45AB-EE2A-E415-84A41FC6C692}"/>
              </a:ext>
            </a:extLst>
          </p:cNvPr>
          <p:cNvSpPr>
            <a:spLocks noGrp="1"/>
          </p:cNvSpPr>
          <p:nvPr>
            <p:ph type="title"/>
          </p:nvPr>
        </p:nvSpPr>
        <p:spPr>
          <a:xfrm>
            <a:off x="960120" y="140014"/>
            <a:ext cx="10268712" cy="1205484"/>
          </a:xfrm>
        </p:spPr>
        <p:txBody>
          <a:bodyPr>
            <a:normAutofit/>
          </a:bodyPr>
          <a:lstStyle/>
          <a:p>
            <a:r>
              <a:rPr lang="de-DE"/>
              <a:t>Brainstorming</a:t>
            </a:r>
          </a:p>
        </p:txBody>
      </p:sp>
      <p:sp>
        <p:nvSpPr>
          <p:cNvPr id="4" name="Fußzeilenplatzhalter 3">
            <a:extLst>
              <a:ext uri="{FF2B5EF4-FFF2-40B4-BE49-F238E27FC236}">
                <a16:creationId xmlns:a16="http://schemas.microsoft.com/office/drawing/2014/main" id="{985C319F-31E5-2B66-D153-E4F01C037008}"/>
              </a:ext>
            </a:extLst>
          </p:cNvPr>
          <p:cNvSpPr>
            <a:spLocks noGrp="1"/>
          </p:cNvSpPr>
          <p:nvPr>
            <p:ph type="ftr" sz="quarter" idx="11"/>
          </p:nvPr>
        </p:nvSpPr>
        <p:spPr/>
        <p:txBody>
          <a:bodyPr/>
          <a:lstStyle/>
          <a:p>
            <a:pPr rtl="0"/>
            <a:r>
              <a:rPr lang="fi-FI" noProof="0"/>
              <a:t>Noten-würfel</a:t>
            </a:r>
            <a:endParaRPr lang="de-DE" noProof="0"/>
          </a:p>
        </p:txBody>
      </p:sp>
      <p:sp>
        <p:nvSpPr>
          <p:cNvPr id="5" name="Datumsplatzhalter 4">
            <a:extLst>
              <a:ext uri="{FF2B5EF4-FFF2-40B4-BE49-F238E27FC236}">
                <a16:creationId xmlns:a16="http://schemas.microsoft.com/office/drawing/2014/main" id="{7BE97955-14E8-242E-F394-328C60C48E13}"/>
              </a:ext>
            </a:extLst>
          </p:cNvPr>
          <p:cNvSpPr>
            <a:spLocks noGrp="1"/>
          </p:cNvSpPr>
          <p:nvPr>
            <p:ph type="dt" sz="half" idx="10"/>
          </p:nvPr>
        </p:nvSpPr>
        <p:spPr/>
        <p:txBody>
          <a:bodyPr/>
          <a:lstStyle/>
          <a:p>
            <a:pPr rtl="0"/>
            <a:r>
              <a:rPr lang="de-DE" noProof="0"/>
              <a:t>2022</a:t>
            </a:r>
          </a:p>
        </p:txBody>
      </p:sp>
      <p:sp>
        <p:nvSpPr>
          <p:cNvPr id="6" name="Foliennummernplatzhalter 5">
            <a:extLst>
              <a:ext uri="{FF2B5EF4-FFF2-40B4-BE49-F238E27FC236}">
                <a16:creationId xmlns:a16="http://schemas.microsoft.com/office/drawing/2014/main" id="{041A2BDB-60BC-7E0C-9A79-A55BB02B95B8}"/>
              </a:ext>
            </a:extLst>
          </p:cNvPr>
          <p:cNvSpPr>
            <a:spLocks noGrp="1"/>
          </p:cNvSpPr>
          <p:nvPr>
            <p:ph type="sldNum" sz="quarter" idx="12"/>
          </p:nvPr>
        </p:nvSpPr>
        <p:spPr/>
        <p:txBody>
          <a:bodyPr/>
          <a:lstStyle/>
          <a:p>
            <a:pPr rtl="0"/>
            <a:fld id="{27CE633F-9882-4A5C-83A2-1109D0C73261}" type="slidenum">
              <a:rPr lang="de-DE" noProof="0" smtClean="0"/>
              <a:t>3</a:t>
            </a:fld>
            <a:endParaRPr lang="de-DE" noProof="0"/>
          </a:p>
        </p:txBody>
      </p:sp>
      <p:sp>
        <p:nvSpPr>
          <p:cNvPr id="10" name="Rechteck 9">
            <a:extLst>
              <a:ext uri="{FF2B5EF4-FFF2-40B4-BE49-F238E27FC236}">
                <a16:creationId xmlns:a16="http://schemas.microsoft.com/office/drawing/2014/main" id="{2399A115-27A4-0BD2-6B33-37ED836DA6FD}"/>
              </a:ext>
            </a:extLst>
          </p:cNvPr>
          <p:cNvSpPr/>
          <p:nvPr/>
        </p:nvSpPr>
        <p:spPr>
          <a:xfrm>
            <a:off x="0" y="1587500"/>
            <a:ext cx="121920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9" name="Grafik 9" descr="Ein Bild, das Text, Whiteboard enthält.&#10;&#10;Beschreibung automatisch generiert.">
            <a:extLst>
              <a:ext uri="{FF2B5EF4-FFF2-40B4-BE49-F238E27FC236}">
                <a16:creationId xmlns:a16="http://schemas.microsoft.com/office/drawing/2014/main" id="{BC82133C-B5A5-720D-9FD3-53A9DD34A516}"/>
              </a:ext>
            </a:extLst>
          </p:cNvPr>
          <p:cNvPicPr>
            <a:picLocks noChangeAspect="1"/>
          </p:cNvPicPr>
          <p:nvPr/>
        </p:nvPicPr>
        <p:blipFill>
          <a:blip r:embed="rId2"/>
          <a:stretch>
            <a:fillRect/>
          </a:stretch>
        </p:blipFill>
        <p:spPr>
          <a:xfrm>
            <a:off x="2133600" y="1585632"/>
            <a:ext cx="7924800" cy="4791635"/>
          </a:xfrm>
          <a:prstGeom prst="rect">
            <a:avLst/>
          </a:prstGeom>
        </p:spPr>
      </p:pic>
    </p:spTree>
    <p:extLst>
      <p:ext uri="{BB962C8B-B14F-4D97-AF65-F5344CB8AC3E}">
        <p14:creationId xmlns:p14="http://schemas.microsoft.com/office/powerpoint/2010/main" val="2415629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A8117A8-0D9B-C91D-6493-CE003CA3BD8B}"/>
              </a:ext>
            </a:extLst>
          </p:cNvPr>
          <p:cNvSpPr>
            <a:spLocks noGrp="1"/>
          </p:cNvSpPr>
          <p:nvPr>
            <p:ph type="title"/>
          </p:nvPr>
        </p:nvSpPr>
        <p:spPr/>
        <p:txBody>
          <a:bodyPr/>
          <a:lstStyle/>
          <a:p>
            <a:r>
              <a:rPr lang="de-DE"/>
              <a:t>Darstellung</a:t>
            </a:r>
          </a:p>
        </p:txBody>
      </p:sp>
      <p:sp>
        <p:nvSpPr>
          <p:cNvPr id="4" name="Fußzeilenplatzhalter 3">
            <a:extLst>
              <a:ext uri="{FF2B5EF4-FFF2-40B4-BE49-F238E27FC236}">
                <a16:creationId xmlns:a16="http://schemas.microsoft.com/office/drawing/2014/main" id="{704D7E46-2CAD-A133-8C58-22E508CDA299}"/>
              </a:ext>
            </a:extLst>
          </p:cNvPr>
          <p:cNvSpPr>
            <a:spLocks noGrp="1"/>
          </p:cNvSpPr>
          <p:nvPr>
            <p:ph type="ftr" sz="quarter" idx="11"/>
          </p:nvPr>
        </p:nvSpPr>
        <p:spPr/>
        <p:txBody>
          <a:bodyPr/>
          <a:lstStyle/>
          <a:p>
            <a:pPr rtl="0"/>
            <a:r>
              <a:rPr lang="fi-FI" noProof="0"/>
              <a:t>Noten-würfel</a:t>
            </a:r>
            <a:endParaRPr lang="de-DE" noProof="0"/>
          </a:p>
        </p:txBody>
      </p:sp>
      <p:sp>
        <p:nvSpPr>
          <p:cNvPr id="5" name="Datumsplatzhalter 4">
            <a:extLst>
              <a:ext uri="{FF2B5EF4-FFF2-40B4-BE49-F238E27FC236}">
                <a16:creationId xmlns:a16="http://schemas.microsoft.com/office/drawing/2014/main" id="{09A97632-F062-88DA-136B-42CF80C4955E}"/>
              </a:ext>
            </a:extLst>
          </p:cNvPr>
          <p:cNvSpPr>
            <a:spLocks noGrp="1"/>
          </p:cNvSpPr>
          <p:nvPr>
            <p:ph type="dt" sz="half" idx="10"/>
          </p:nvPr>
        </p:nvSpPr>
        <p:spPr/>
        <p:txBody>
          <a:bodyPr/>
          <a:lstStyle/>
          <a:p>
            <a:pPr rtl="0"/>
            <a:r>
              <a:rPr lang="de-DE" noProof="0"/>
              <a:t>2022</a:t>
            </a:r>
          </a:p>
        </p:txBody>
      </p:sp>
      <p:sp>
        <p:nvSpPr>
          <p:cNvPr id="6" name="Foliennummernplatzhalter 5">
            <a:extLst>
              <a:ext uri="{FF2B5EF4-FFF2-40B4-BE49-F238E27FC236}">
                <a16:creationId xmlns:a16="http://schemas.microsoft.com/office/drawing/2014/main" id="{9E0ED2D1-EB2D-68F8-4BA4-88380630372B}"/>
              </a:ext>
            </a:extLst>
          </p:cNvPr>
          <p:cNvSpPr>
            <a:spLocks noGrp="1"/>
          </p:cNvSpPr>
          <p:nvPr>
            <p:ph type="sldNum" sz="quarter" idx="12"/>
          </p:nvPr>
        </p:nvSpPr>
        <p:spPr/>
        <p:txBody>
          <a:bodyPr/>
          <a:lstStyle/>
          <a:p>
            <a:pPr rtl="0"/>
            <a:fld id="{27CE633F-9882-4A5C-83A2-1109D0C73261}" type="slidenum">
              <a:rPr lang="de-DE" noProof="0" smtClean="0"/>
              <a:t>4</a:t>
            </a:fld>
            <a:endParaRPr lang="de-DE" noProof="0"/>
          </a:p>
        </p:txBody>
      </p:sp>
      <p:pic>
        <p:nvPicPr>
          <p:cNvPr id="7" name="Picture 2" descr="Bild">
            <a:extLst>
              <a:ext uri="{FF2B5EF4-FFF2-40B4-BE49-F238E27FC236}">
                <a16:creationId xmlns:a16="http://schemas.microsoft.com/office/drawing/2014/main" id="{8DD9F7E7-70FF-D998-0058-2902DE00086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7324" t="29293" r="13576" b="22896"/>
          <a:stretch/>
        </p:blipFill>
        <p:spPr bwMode="auto">
          <a:xfrm>
            <a:off x="2218373" y="2908300"/>
            <a:ext cx="2629750" cy="266700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Bild">
            <a:extLst>
              <a:ext uri="{FF2B5EF4-FFF2-40B4-BE49-F238E27FC236}">
                <a16:creationId xmlns:a16="http://schemas.microsoft.com/office/drawing/2014/main" id="{3925412B-A0C2-6FE9-FF41-DCB47D7B1A7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7324" t="29293" r="13576" b="22896"/>
          <a:stretch/>
        </p:blipFill>
        <p:spPr bwMode="auto">
          <a:xfrm>
            <a:off x="7431723" y="2908300"/>
            <a:ext cx="2629750" cy="2667005"/>
          </a:xfrm>
          <a:prstGeom prst="rect">
            <a:avLst/>
          </a:prstGeom>
          <a:noFill/>
          <a:extLst>
            <a:ext uri="{909E8E84-426E-40DD-AFC4-6F175D3DCCD1}">
              <a14:hiddenFill xmlns:a14="http://schemas.microsoft.com/office/drawing/2010/main">
                <a:solidFill>
                  <a:srgbClr val="FFFFFF"/>
                </a:solidFill>
              </a14:hiddenFill>
            </a:ext>
          </a:extLst>
        </p:spPr>
      </p:pic>
      <p:sp>
        <p:nvSpPr>
          <p:cNvPr id="8" name="Ellipse 7">
            <a:extLst>
              <a:ext uri="{FF2B5EF4-FFF2-40B4-BE49-F238E27FC236}">
                <a16:creationId xmlns:a16="http://schemas.microsoft.com/office/drawing/2014/main" id="{4F9ED1FF-8B33-95BD-FADE-EC18D1F2BFB0}"/>
              </a:ext>
            </a:extLst>
          </p:cNvPr>
          <p:cNvSpPr/>
          <p:nvPr/>
        </p:nvSpPr>
        <p:spPr>
          <a:xfrm>
            <a:off x="2514600" y="3225800"/>
            <a:ext cx="228600" cy="234950"/>
          </a:xfrm>
          <a:prstGeom prst="ellipse">
            <a:avLst/>
          </a:prstGeom>
          <a:solidFill>
            <a:schemeClr val="tx2">
              <a:lumMod val="60000"/>
              <a:lumOff val="4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Ellipse 8">
            <a:extLst>
              <a:ext uri="{FF2B5EF4-FFF2-40B4-BE49-F238E27FC236}">
                <a16:creationId xmlns:a16="http://schemas.microsoft.com/office/drawing/2014/main" id="{4947B686-3685-9BA8-52C5-01F9D54CCE70}"/>
              </a:ext>
            </a:extLst>
          </p:cNvPr>
          <p:cNvSpPr/>
          <p:nvPr/>
        </p:nvSpPr>
        <p:spPr>
          <a:xfrm>
            <a:off x="3092449" y="3803649"/>
            <a:ext cx="228600" cy="234950"/>
          </a:xfrm>
          <a:prstGeom prst="ellipse">
            <a:avLst/>
          </a:prstGeom>
          <a:solidFill>
            <a:schemeClr val="tx2">
              <a:lumMod val="60000"/>
              <a:lumOff val="4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Ellipse 9">
            <a:extLst>
              <a:ext uri="{FF2B5EF4-FFF2-40B4-BE49-F238E27FC236}">
                <a16:creationId xmlns:a16="http://schemas.microsoft.com/office/drawing/2014/main" id="{BEFE5305-6577-5535-54F2-8654A9D15A39}"/>
              </a:ext>
            </a:extLst>
          </p:cNvPr>
          <p:cNvSpPr/>
          <p:nvPr/>
        </p:nvSpPr>
        <p:spPr>
          <a:xfrm>
            <a:off x="3644899" y="4356099"/>
            <a:ext cx="228600" cy="234950"/>
          </a:xfrm>
          <a:prstGeom prst="ellipse">
            <a:avLst/>
          </a:prstGeom>
          <a:solidFill>
            <a:schemeClr val="tx2">
              <a:lumMod val="60000"/>
              <a:lumOff val="4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Ellipse 10">
            <a:extLst>
              <a:ext uri="{FF2B5EF4-FFF2-40B4-BE49-F238E27FC236}">
                <a16:creationId xmlns:a16="http://schemas.microsoft.com/office/drawing/2014/main" id="{7B976255-1192-9670-ACB5-61B5F69E4B81}"/>
              </a:ext>
            </a:extLst>
          </p:cNvPr>
          <p:cNvSpPr/>
          <p:nvPr/>
        </p:nvSpPr>
        <p:spPr>
          <a:xfrm>
            <a:off x="7727949" y="3225799"/>
            <a:ext cx="228600" cy="234950"/>
          </a:xfrm>
          <a:prstGeom prst="ellipse">
            <a:avLst/>
          </a:prstGeom>
          <a:solidFill>
            <a:schemeClr val="tx2">
              <a:lumMod val="60000"/>
              <a:lumOff val="4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Ellipse 11">
            <a:extLst>
              <a:ext uri="{FF2B5EF4-FFF2-40B4-BE49-F238E27FC236}">
                <a16:creationId xmlns:a16="http://schemas.microsoft.com/office/drawing/2014/main" id="{578D9E2E-6CFD-C0FA-A382-7840EEDE1058}"/>
              </a:ext>
            </a:extLst>
          </p:cNvPr>
          <p:cNvSpPr/>
          <p:nvPr/>
        </p:nvSpPr>
        <p:spPr>
          <a:xfrm>
            <a:off x="8013698" y="3225798"/>
            <a:ext cx="228600" cy="234950"/>
          </a:xfrm>
          <a:prstGeom prst="ellipse">
            <a:avLst/>
          </a:prstGeom>
          <a:solidFill>
            <a:schemeClr val="tx2">
              <a:lumMod val="60000"/>
              <a:lumOff val="4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hteck 12">
            <a:extLst>
              <a:ext uri="{FF2B5EF4-FFF2-40B4-BE49-F238E27FC236}">
                <a16:creationId xmlns:a16="http://schemas.microsoft.com/office/drawing/2014/main" id="{677C1876-A3BA-E16D-32B4-46B88CE98A37}"/>
              </a:ext>
            </a:extLst>
          </p:cNvPr>
          <p:cNvSpPr/>
          <p:nvPr/>
        </p:nvSpPr>
        <p:spPr>
          <a:xfrm>
            <a:off x="2466975" y="3178175"/>
            <a:ext cx="1447800" cy="1454150"/>
          </a:xfrm>
          <a:prstGeom prst="rect">
            <a:avLst/>
          </a:prstGeom>
          <a:no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Ellipse 13">
            <a:extLst>
              <a:ext uri="{FF2B5EF4-FFF2-40B4-BE49-F238E27FC236}">
                <a16:creationId xmlns:a16="http://schemas.microsoft.com/office/drawing/2014/main" id="{9E499801-8975-970B-43DF-A03490CDE1B7}"/>
              </a:ext>
            </a:extLst>
          </p:cNvPr>
          <p:cNvSpPr/>
          <p:nvPr/>
        </p:nvSpPr>
        <p:spPr>
          <a:xfrm>
            <a:off x="8007348" y="3505198"/>
            <a:ext cx="228600" cy="234950"/>
          </a:xfrm>
          <a:prstGeom prst="ellipse">
            <a:avLst/>
          </a:prstGeom>
          <a:solidFill>
            <a:schemeClr val="tx2">
              <a:lumMod val="60000"/>
              <a:lumOff val="4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Rechteck 14">
            <a:extLst>
              <a:ext uri="{FF2B5EF4-FFF2-40B4-BE49-F238E27FC236}">
                <a16:creationId xmlns:a16="http://schemas.microsoft.com/office/drawing/2014/main" id="{D82599BE-05F2-CC4C-69C6-45E00C11EA93}"/>
              </a:ext>
            </a:extLst>
          </p:cNvPr>
          <p:cNvSpPr/>
          <p:nvPr/>
        </p:nvSpPr>
        <p:spPr>
          <a:xfrm>
            <a:off x="7667625" y="3178175"/>
            <a:ext cx="2336800" cy="2305050"/>
          </a:xfrm>
          <a:prstGeom prst="rect">
            <a:avLst/>
          </a:prstGeom>
          <a:no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Ellipse 16">
            <a:extLst>
              <a:ext uri="{FF2B5EF4-FFF2-40B4-BE49-F238E27FC236}">
                <a16:creationId xmlns:a16="http://schemas.microsoft.com/office/drawing/2014/main" id="{2570DF67-B728-C55B-673D-2D99A51DFBEF}"/>
              </a:ext>
            </a:extLst>
          </p:cNvPr>
          <p:cNvSpPr/>
          <p:nvPr/>
        </p:nvSpPr>
        <p:spPr>
          <a:xfrm>
            <a:off x="7727948" y="3505198"/>
            <a:ext cx="228600" cy="234950"/>
          </a:xfrm>
          <a:prstGeom prst="ellipse">
            <a:avLst/>
          </a:prstGeom>
          <a:solidFill>
            <a:schemeClr val="tx2">
              <a:lumMod val="60000"/>
              <a:lumOff val="4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Ellipse 17">
            <a:extLst>
              <a:ext uri="{FF2B5EF4-FFF2-40B4-BE49-F238E27FC236}">
                <a16:creationId xmlns:a16="http://schemas.microsoft.com/office/drawing/2014/main" id="{496B1B33-7BD2-0118-556A-92BD36EFF683}"/>
              </a:ext>
            </a:extLst>
          </p:cNvPr>
          <p:cNvSpPr/>
          <p:nvPr/>
        </p:nvSpPr>
        <p:spPr>
          <a:xfrm>
            <a:off x="8572498" y="4083048"/>
            <a:ext cx="228600" cy="234950"/>
          </a:xfrm>
          <a:prstGeom prst="ellipse">
            <a:avLst/>
          </a:prstGeom>
          <a:solidFill>
            <a:schemeClr val="tx2">
              <a:lumMod val="60000"/>
              <a:lumOff val="4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Ellipse 18">
            <a:extLst>
              <a:ext uri="{FF2B5EF4-FFF2-40B4-BE49-F238E27FC236}">
                <a16:creationId xmlns:a16="http://schemas.microsoft.com/office/drawing/2014/main" id="{A1164888-A4EB-5832-3165-1DB4F3AD1632}"/>
              </a:ext>
            </a:extLst>
          </p:cNvPr>
          <p:cNvSpPr/>
          <p:nvPr/>
        </p:nvSpPr>
        <p:spPr>
          <a:xfrm>
            <a:off x="8858248" y="4083048"/>
            <a:ext cx="228600" cy="234950"/>
          </a:xfrm>
          <a:prstGeom prst="ellipse">
            <a:avLst/>
          </a:prstGeom>
          <a:solidFill>
            <a:schemeClr val="tx2">
              <a:lumMod val="60000"/>
              <a:lumOff val="4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Ellipse 19">
            <a:extLst>
              <a:ext uri="{FF2B5EF4-FFF2-40B4-BE49-F238E27FC236}">
                <a16:creationId xmlns:a16="http://schemas.microsoft.com/office/drawing/2014/main" id="{AC509FC3-41BC-E64B-BAE9-1D6E02674E8B}"/>
              </a:ext>
            </a:extLst>
          </p:cNvPr>
          <p:cNvSpPr/>
          <p:nvPr/>
        </p:nvSpPr>
        <p:spPr>
          <a:xfrm>
            <a:off x="8851898" y="4362448"/>
            <a:ext cx="228600" cy="234950"/>
          </a:xfrm>
          <a:prstGeom prst="ellipse">
            <a:avLst/>
          </a:prstGeom>
          <a:solidFill>
            <a:schemeClr val="tx2">
              <a:lumMod val="60000"/>
              <a:lumOff val="4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Ellipse 20">
            <a:extLst>
              <a:ext uri="{FF2B5EF4-FFF2-40B4-BE49-F238E27FC236}">
                <a16:creationId xmlns:a16="http://schemas.microsoft.com/office/drawing/2014/main" id="{2F42EB24-4D6C-8306-1196-967FCC49BCE2}"/>
              </a:ext>
            </a:extLst>
          </p:cNvPr>
          <p:cNvSpPr/>
          <p:nvPr/>
        </p:nvSpPr>
        <p:spPr>
          <a:xfrm>
            <a:off x="8572498" y="4362448"/>
            <a:ext cx="228600" cy="234950"/>
          </a:xfrm>
          <a:prstGeom prst="ellipse">
            <a:avLst/>
          </a:prstGeom>
          <a:solidFill>
            <a:schemeClr val="tx2">
              <a:lumMod val="60000"/>
              <a:lumOff val="4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Ellipse 21">
            <a:extLst>
              <a:ext uri="{FF2B5EF4-FFF2-40B4-BE49-F238E27FC236}">
                <a16:creationId xmlns:a16="http://schemas.microsoft.com/office/drawing/2014/main" id="{AE0B19FC-FBB8-C7D1-0A35-55240D41C735}"/>
              </a:ext>
            </a:extLst>
          </p:cNvPr>
          <p:cNvSpPr/>
          <p:nvPr/>
        </p:nvSpPr>
        <p:spPr>
          <a:xfrm>
            <a:off x="9429748" y="4927598"/>
            <a:ext cx="228600" cy="234950"/>
          </a:xfrm>
          <a:prstGeom prst="ellipse">
            <a:avLst/>
          </a:prstGeom>
          <a:solidFill>
            <a:schemeClr val="tx2">
              <a:lumMod val="60000"/>
              <a:lumOff val="4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Ellipse 22">
            <a:extLst>
              <a:ext uri="{FF2B5EF4-FFF2-40B4-BE49-F238E27FC236}">
                <a16:creationId xmlns:a16="http://schemas.microsoft.com/office/drawing/2014/main" id="{766E0393-867C-F4AB-F601-BD83F2B069B1}"/>
              </a:ext>
            </a:extLst>
          </p:cNvPr>
          <p:cNvSpPr/>
          <p:nvPr/>
        </p:nvSpPr>
        <p:spPr>
          <a:xfrm>
            <a:off x="9715498" y="4927598"/>
            <a:ext cx="228600" cy="234950"/>
          </a:xfrm>
          <a:prstGeom prst="ellipse">
            <a:avLst/>
          </a:prstGeom>
          <a:solidFill>
            <a:schemeClr val="tx2">
              <a:lumMod val="60000"/>
              <a:lumOff val="4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Ellipse 23">
            <a:extLst>
              <a:ext uri="{FF2B5EF4-FFF2-40B4-BE49-F238E27FC236}">
                <a16:creationId xmlns:a16="http://schemas.microsoft.com/office/drawing/2014/main" id="{FC4E024E-33E9-1D5E-51CD-257C3D75F36E}"/>
              </a:ext>
            </a:extLst>
          </p:cNvPr>
          <p:cNvSpPr/>
          <p:nvPr/>
        </p:nvSpPr>
        <p:spPr>
          <a:xfrm>
            <a:off x="9709148" y="5206998"/>
            <a:ext cx="228600" cy="234950"/>
          </a:xfrm>
          <a:prstGeom prst="ellipse">
            <a:avLst/>
          </a:prstGeom>
          <a:solidFill>
            <a:schemeClr val="tx2">
              <a:lumMod val="60000"/>
              <a:lumOff val="4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Ellipse 24">
            <a:extLst>
              <a:ext uri="{FF2B5EF4-FFF2-40B4-BE49-F238E27FC236}">
                <a16:creationId xmlns:a16="http://schemas.microsoft.com/office/drawing/2014/main" id="{A50E53B7-1317-19A1-4CB1-B2131123EE72}"/>
              </a:ext>
            </a:extLst>
          </p:cNvPr>
          <p:cNvSpPr/>
          <p:nvPr/>
        </p:nvSpPr>
        <p:spPr>
          <a:xfrm>
            <a:off x="9429748" y="5206998"/>
            <a:ext cx="228600" cy="234950"/>
          </a:xfrm>
          <a:prstGeom prst="ellipse">
            <a:avLst/>
          </a:prstGeom>
          <a:solidFill>
            <a:schemeClr val="tx2">
              <a:lumMod val="60000"/>
              <a:lumOff val="4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6" name="Gerade Verbindung mit Pfeil 25">
            <a:extLst>
              <a:ext uri="{FF2B5EF4-FFF2-40B4-BE49-F238E27FC236}">
                <a16:creationId xmlns:a16="http://schemas.microsoft.com/office/drawing/2014/main" id="{361C555C-C9D4-2A72-09E0-C89FA910B74D}"/>
              </a:ext>
            </a:extLst>
          </p:cNvPr>
          <p:cNvCxnSpPr/>
          <p:nvPr/>
        </p:nvCxnSpPr>
        <p:spPr>
          <a:xfrm>
            <a:off x="5308600" y="4267200"/>
            <a:ext cx="1574800" cy="635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086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2E77D78-45AB-EE2A-E415-84A41FC6C692}"/>
              </a:ext>
            </a:extLst>
          </p:cNvPr>
          <p:cNvSpPr>
            <a:spLocks noGrp="1"/>
          </p:cNvSpPr>
          <p:nvPr>
            <p:ph type="title"/>
          </p:nvPr>
        </p:nvSpPr>
        <p:spPr/>
        <p:txBody>
          <a:bodyPr/>
          <a:lstStyle/>
          <a:p>
            <a:r>
              <a:rPr lang="de-DE"/>
              <a:t>Hardware </a:t>
            </a:r>
            <a:r>
              <a:rPr lang="de-DE" err="1"/>
              <a:t>setup</a:t>
            </a:r>
            <a:endParaRPr lang="de-DE"/>
          </a:p>
        </p:txBody>
      </p:sp>
      <p:sp>
        <p:nvSpPr>
          <p:cNvPr id="4" name="Fußzeilenplatzhalter 3">
            <a:extLst>
              <a:ext uri="{FF2B5EF4-FFF2-40B4-BE49-F238E27FC236}">
                <a16:creationId xmlns:a16="http://schemas.microsoft.com/office/drawing/2014/main" id="{985C319F-31E5-2B66-D153-E4F01C037008}"/>
              </a:ext>
            </a:extLst>
          </p:cNvPr>
          <p:cNvSpPr>
            <a:spLocks noGrp="1"/>
          </p:cNvSpPr>
          <p:nvPr>
            <p:ph type="ftr" sz="quarter" idx="11"/>
          </p:nvPr>
        </p:nvSpPr>
        <p:spPr/>
        <p:txBody>
          <a:bodyPr/>
          <a:lstStyle/>
          <a:p>
            <a:pPr rtl="0"/>
            <a:r>
              <a:rPr lang="fi-FI" noProof="0"/>
              <a:t>Noten-würfel</a:t>
            </a:r>
            <a:endParaRPr lang="de-DE" noProof="0"/>
          </a:p>
        </p:txBody>
      </p:sp>
      <p:sp>
        <p:nvSpPr>
          <p:cNvPr id="5" name="Datumsplatzhalter 4">
            <a:extLst>
              <a:ext uri="{FF2B5EF4-FFF2-40B4-BE49-F238E27FC236}">
                <a16:creationId xmlns:a16="http://schemas.microsoft.com/office/drawing/2014/main" id="{7BE97955-14E8-242E-F394-328C60C48E13}"/>
              </a:ext>
            </a:extLst>
          </p:cNvPr>
          <p:cNvSpPr>
            <a:spLocks noGrp="1"/>
          </p:cNvSpPr>
          <p:nvPr>
            <p:ph type="dt" sz="half" idx="10"/>
          </p:nvPr>
        </p:nvSpPr>
        <p:spPr/>
        <p:txBody>
          <a:bodyPr/>
          <a:lstStyle/>
          <a:p>
            <a:pPr rtl="0"/>
            <a:r>
              <a:rPr lang="de-DE" noProof="0"/>
              <a:t>2022</a:t>
            </a:r>
          </a:p>
        </p:txBody>
      </p:sp>
      <p:sp>
        <p:nvSpPr>
          <p:cNvPr id="6" name="Foliennummernplatzhalter 5">
            <a:extLst>
              <a:ext uri="{FF2B5EF4-FFF2-40B4-BE49-F238E27FC236}">
                <a16:creationId xmlns:a16="http://schemas.microsoft.com/office/drawing/2014/main" id="{041A2BDB-60BC-7E0C-9A79-A55BB02B95B8}"/>
              </a:ext>
            </a:extLst>
          </p:cNvPr>
          <p:cNvSpPr>
            <a:spLocks noGrp="1"/>
          </p:cNvSpPr>
          <p:nvPr>
            <p:ph type="sldNum" sz="quarter" idx="12"/>
          </p:nvPr>
        </p:nvSpPr>
        <p:spPr/>
        <p:txBody>
          <a:bodyPr/>
          <a:lstStyle/>
          <a:p>
            <a:pPr rtl="0"/>
            <a:fld id="{27CE633F-9882-4A5C-83A2-1109D0C73261}" type="slidenum">
              <a:rPr lang="de-DE" noProof="0" smtClean="0"/>
              <a:t>5</a:t>
            </a:fld>
            <a:endParaRPr lang="de-DE" noProof="0"/>
          </a:p>
        </p:txBody>
      </p:sp>
      <p:pic>
        <p:nvPicPr>
          <p:cNvPr id="1026" name="Picture 2" descr="Bild">
            <a:extLst>
              <a:ext uri="{FF2B5EF4-FFF2-40B4-BE49-F238E27FC236}">
                <a16:creationId xmlns:a16="http://schemas.microsoft.com/office/drawing/2014/main" id="{450054B3-BA47-7453-4385-D640D3D5B7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773" y="3429000"/>
            <a:ext cx="2695575" cy="28194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ild">
            <a:extLst>
              <a:ext uri="{FF2B5EF4-FFF2-40B4-BE49-F238E27FC236}">
                <a16:creationId xmlns:a16="http://schemas.microsoft.com/office/drawing/2014/main" id="{12B54439-6494-F129-30B3-D9FD21B00B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15622" y="3429000"/>
            <a:ext cx="2514600" cy="1181100"/>
          </a:xfrm>
          <a:prstGeom prst="rect">
            <a:avLst/>
          </a:prstGeom>
          <a:noFill/>
          <a:extLst>
            <a:ext uri="{909E8E84-426E-40DD-AFC4-6F175D3DCCD1}">
              <a14:hiddenFill xmlns:a14="http://schemas.microsoft.com/office/drawing/2010/main">
                <a:solidFill>
                  <a:srgbClr val="FFFFFF"/>
                </a:solidFill>
              </a14:hiddenFill>
            </a:ext>
          </a:extLst>
        </p:spPr>
      </p:pic>
      <p:sp>
        <p:nvSpPr>
          <p:cNvPr id="7" name="Textfeld 6">
            <a:extLst>
              <a:ext uri="{FF2B5EF4-FFF2-40B4-BE49-F238E27FC236}">
                <a16:creationId xmlns:a16="http://schemas.microsoft.com/office/drawing/2014/main" id="{BFE1929E-9B6D-3B06-FFF1-AA44E893A93E}"/>
              </a:ext>
            </a:extLst>
          </p:cNvPr>
          <p:cNvSpPr txBox="1"/>
          <p:nvPr/>
        </p:nvSpPr>
        <p:spPr>
          <a:xfrm>
            <a:off x="3327909" y="3429000"/>
            <a:ext cx="2514600" cy="2534540"/>
          </a:xfrm>
          <a:prstGeom prst="rect">
            <a:avLst/>
          </a:prstGeom>
          <a:noFill/>
        </p:spPr>
        <p:txBody>
          <a:bodyPr wrap="square" rtlCol="0">
            <a:spAutoFit/>
          </a:bodyPr>
          <a:lstStyle/>
          <a:p>
            <a:pPr marL="285750" indent="-285750">
              <a:lnSpc>
                <a:spcPct val="150000"/>
              </a:lnSpc>
              <a:buFontTx/>
              <a:buChar char="-"/>
            </a:pPr>
            <a:r>
              <a:rPr lang="de-DE"/>
              <a:t>Ports aus 8-Bit</a:t>
            </a:r>
          </a:p>
          <a:p>
            <a:pPr marL="285750" indent="-285750">
              <a:lnSpc>
                <a:spcPct val="150000"/>
              </a:lnSpc>
              <a:buFontTx/>
              <a:buChar char="-"/>
            </a:pPr>
            <a:r>
              <a:rPr lang="de-DE" err="1"/>
              <a:t>Rotate</a:t>
            </a:r>
            <a:r>
              <a:rPr lang="de-DE"/>
              <a:t> - </a:t>
            </a:r>
            <a:r>
              <a:rPr lang="de-DE" err="1"/>
              <a:t>Left</a:t>
            </a:r>
            <a:r>
              <a:rPr lang="de-DE"/>
              <a:t> </a:t>
            </a:r>
          </a:p>
          <a:p>
            <a:pPr marL="285750" indent="-285750">
              <a:lnSpc>
                <a:spcPct val="150000"/>
              </a:lnSpc>
              <a:buFontTx/>
              <a:buChar char="-"/>
            </a:pPr>
            <a:r>
              <a:rPr lang="de-DE"/>
              <a:t>Port 1 - Spalte</a:t>
            </a:r>
          </a:p>
          <a:p>
            <a:pPr marL="285750" indent="-285750">
              <a:lnSpc>
                <a:spcPct val="150000"/>
              </a:lnSpc>
              <a:buFontTx/>
              <a:buChar char="-"/>
            </a:pPr>
            <a:r>
              <a:rPr lang="de-DE"/>
              <a:t>Port 2 - Zeile</a:t>
            </a:r>
          </a:p>
          <a:p>
            <a:pPr marL="285750" indent="-285750">
              <a:lnSpc>
                <a:spcPct val="150000"/>
              </a:lnSpc>
              <a:buFontTx/>
              <a:buChar char="-"/>
            </a:pPr>
            <a:r>
              <a:rPr lang="de-DE"/>
              <a:t>Eine Diode leuchtet 34 Befehle nach</a:t>
            </a:r>
          </a:p>
        </p:txBody>
      </p:sp>
      <p:sp>
        <p:nvSpPr>
          <p:cNvPr id="8" name="Textfeld 7">
            <a:extLst>
              <a:ext uri="{FF2B5EF4-FFF2-40B4-BE49-F238E27FC236}">
                <a16:creationId xmlns:a16="http://schemas.microsoft.com/office/drawing/2014/main" id="{A1641FA9-3394-CE95-79D7-665322228B34}"/>
              </a:ext>
            </a:extLst>
          </p:cNvPr>
          <p:cNvSpPr txBox="1"/>
          <p:nvPr/>
        </p:nvSpPr>
        <p:spPr>
          <a:xfrm>
            <a:off x="9456351" y="3429000"/>
            <a:ext cx="2612273" cy="2119042"/>
          </a:xfrm>
          <a:prstGeom prst="rect">
            <a:avLst/>
          </a:prstGeom>
          <a:noFill/>
        </p:spPr>
        <p:txBody>
          <a:bodyPr wrap="square" rtlCol="0">
            <a:spAutoFit/>
          </a:bodyPr>
          <a:lstStyle/>
          <a:p>
            <a:pPr marL="285750" indent="-285750">
              <a:lnSpc>
                <a:spcPct val="150000"/>
              </a:lnSpc>
              <a:buFontTx/>
              <a:buChar char="-"/>
            </a:pPr>
            <a:r>
              <a:rPr lang="de-DE"/>
              <a:t>Schalter A ist der Interrupt, schaltet das Würfeln an</a:t>
            </a:r>
          </a:p>
          <a:p>
            <a:pPr marL="285750" indent="-285750">
              <a:lnSpc>
                <a:spcPct val="150000"/>
              </a:lnSpc>
              <a:buFontTx/>
              <a:buChar char="-"/>
            </a:pPr>
            <a:r>
              <a:rPr lang="de-DE"/>
              <a:t>Schalter B pausiert das Würfeln</a:t>
            </a:r>
          </a:p>
        </p:txBody>
      </p:sp>
      <p:sp>
        <p:nvSpPr>
          <p:cNvPr id="9" name="Textfeld 8">
            <a:extLst>
              <a:ext uri="{FF2B5EF4-FFF2-40B4-BE49-F238E27FC236}">
                <a16:creationId xmlns:a16="http://schemas.microsoft.com/office/drawing/2014/main" id="{54BD135E-813D-E751-1D2C-4E4D8A5D087C}"/>
              </a:ext>
            </a:extLst>
          </p:cNvPr>
          <p:cNvSpPr txBox="1"/>
          <p:nvPr/>
        </p:nvSpPr>
        <p:spPr>
          <a:xfrm>
            <a:off x="338773" y="2775541"/>
            <a:ext cx="1944623" cy="461665"/>
          </a:xfrm>
          <a:prstGeom prst="rect">
            <a:avLst/>
          </a:prstGeom>
          <a:noFill/>
        </p:spPr>
        <p:txBody>
          <a:bodyPr wrap="square" rtlCol="0">
            <a:spAutoFit/>
          </a:bodyPr>
          <a:lstStyle/>
          <a:p>
            <a:r>
              <a:rPr lang="de-DE" sz="2400"/>
              <a:t>LED – Matrix</a:t>
            </a:r>
          </a:p>
        </p:txBody>
      </p:sp>
      <p:sp>
        <p:nvSpPr>
          <p:cNvPr id="12" name="Textfeld 11">
            <a:extLst>
              <a:ext uri="{FF2B5EF4-FFF2-40B4-BE49-F238E27FC236}">
                <a16:creationId xmlns:a16="http://schemas.microsoft.com/office/drawing/2014/main" id="{1636887E-9E5F-DB22-96B4-35B618CCC47F}"/>
              </a:ext>
            </a:extLst>
          </p:cNvPr>
          <p:cNvSpPr txBox="1"/>
          <p:nvPr/>
        </p:nvSpPr>
        <p:spPr>
          <a:xfrm>
            <a:off x="6615622" y="2775541"/>
            <a:ext cx="3169127" cy="461665"/>
          </a:xfrm>
          <a:prstGeom prst="rect">
            <a:avLst/>
          </a:prstGeom>
          <a:noFill/>
        </p:spPr>
        <p:txBody>
          <a:bodyPr wrap="square" rtlCol="0">
            <a:spAutoFit/>
          </a:bodyPr>
          <a:lstStyle/>
          <a:p>
            <a:r>
              <a:rPr lang="de-DE" sz="2400" err="1"/>
              <a:t>Keypad</a:t>
            </a:r>
            <a:r>
              <a:rPr lang="de-DE" sz="2400"/>
              <a:t> / Schalter</a:t>
            </a:r>
          </a:p>
        </p:txBody>
      </p:sp>
    </p:spTree>
    <p:extLst>
      <p:ext uri="{BB962C8B-B14F-4D97-AF65-F5344CB8AC3E}">
        <p14:creationId xmlns:p14="http://schemas.microsoft.com/office/powerpoint/2010/main" val="1599314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2E77D78-45AB-EE2A-E415-84A41FC6C692}"/>
              </a:ext>
            </a:extLst>
          </p:cNvPr>
          <p:cNvSpPr>
            <a:spLocks noGrp="1"/>
          </p:cNvSpPr>
          <p:nvPr>
            <p:ph type="title"/>
          </p:nvPr>
        </p:nvSpPr>
        <p:spPr>
          <a:xfrm>
            <a:off x="960120" y="317814"/>
            <a:ext cx="10268712" cy="1700784"/>
          </a:xfrm>
        </p:spPr>
        <p:txBody>
          <a:bodyPr anchor="ctr">
            <a:normAutofit/>
          </a:bodyPr>
          <a:lstStyle/>
          <a:p>
            <a:r>
              <a:rPr lang="de-DE"/>
              <a:t>Implementierung</a:t>
            </a:r>
          </a:p>
        </p:txBody>
      </p:sp>
      <p:sp>
        <p:nvSpPr>
          <p:cNvPr id="12" name="Text Placeholder 2">
            <a:extLst>
              <a:ext uri="{FF2B5EF4-FFF2-40B4-BE49-F238E27FC236}">
                <a16:creationId xmlns:a16="http://schemas.microsoft.com/office/drawing/2014/main" id="{D55D8881-4F67-4841-A414-B45A724C2A61}"/>
              </a:ext>
            </a:extLst>
          </p:cNvPr>
          <p:cNvSpPr>
            <a:spLocks noGrp="1"/>
          </p:cNvSpPr>
          <p:nvPr>
            <p:ph type="body" idx="1"/>
          </p:nvPr>
        </p:nvSpPr>
        <p:spPr>
          <a:xfrm>
            <a:off x="960121" y="2587752"/>
            <a:ext cx="3236976" cy="892048"/>
          </a:xfrm>
        </p:spPr>
        <p:txBody>
          <a:bodyPr/>
          <a:lstStyle/>
          <a:p>
            <a:r>
              <a:rPr lang="en-US" err="1"/>
              <a:t>Anzeigen</a:t>
            </a:r>
            <a:r>
              <a:rPr lang="en-US"/>
              <a:t> der </a:t>
            </a:r>
            <a:r>
              <a:rPr lang="en-US" err="1"/>
              <a:t>Zahl</a:t>
            </a:r>
            <a:endParaRPr lang="en-US"/>
          </a:p>
        </p:txBody>
      </p:sp>
      <p:pic>
        <p:nvPicPr>
          <p:cNvPr id="7" name="Picture 4" descr="Bild">
            <a:extLst>
              <a:ext uri="{FF2B5EF4-FFF2-40B4-BE49-F238E27FC236}">
                <a16:creationId xmlns:a16="http://schemas.microsoft.com/office/drawing/2014/main" id="{B1FC906C-2C2C-676C-D112-2C134AF13767}"/>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1216039" y="3594538"/>
            <a:ext cx="2725137" cy="2586806"/>
          </a:xfrm>
          <a:prstGeom prst="rect">
            <a:avLst/>
          </a:prstGeom>
          <a:solidFill>
            <a:srgbClr val="FFFFFF"/>
          </a:solidFill>
        </p:spPr>
      </p:pic>
      <p:sp>
        <p:nvSpPr>
          <p:cNvPr id="14" name="Text Placeholder 4">
            <a:extLst>
              <a:ext uri="{FF2B5EF4-FFF2-40B4-BE49-F238E27FC236}">
                <a16:creationId xmlns:a16="http://schemas.microsoft.com/office/drawing/2014/main" id="{459250E3-4876-791A-04A9-D56D030C3DE3}"/>
              </a:ext>
            </a:extLst>
          </p:cNvPr>
          <p:cNvSpPr>
            <a:spLocks noGrp="1"/>
          </p:cNvSpPr>
          <p:nvPr>
            <p:ph type="body" sz="quarter" idx="3"/>
          </p:nvPr>
        </p:nvSpPr>
        <p:spPr>
          <a:xfrm>
            <a:off x="4477512" y="2587752"/>
            <a:ext cx="3236976" cy="892048"/>
          </a:xfrm>
        </p:spPr>
        <p:txBody>
          <a:bodyPr/>
          <a:lstStyle/>
          <a:p>
            <a:r>
              <a:rPr lang="en-US"/>
              <a:t>Jump table</a:t>
            </a:r>
          </a:p>
        </p:txBody>
      </p:sp>
      <p:sp>
        <p:nvSpPr>
          <p:cNvPr id="18" name="Text Placeholder 6">
            <a:extLst>
              <a:ext uri="{FF2B5EF4-FFF2-40B4-BE49-F238E27FC236}">
                <a16:creationId xmlns:a16="http://schemas.microsoft.com/office/drawing/2014/main" id="{46632C84-2B19-43AC-537B-464F0136B685}"/>
              </a:ext>
            </a:extLst>
          </p:cNvPr>
          <p:cNvSpPr>
            <a:spLocks noGrp="1"/>
          </p:cNvSpPr>
          <p:nvPr>
            <p:ph type="body" sz="quarter" idx="13"/>
          </p:nvPr>
        </p:nvSpPr>
        <p:spPr>
          <a:xfrm>
            <a:off x="7994903" y="2587752"/>
            <a:ext cx="3236976" cy="892048"/>
          </a:xfrm>
        </p:spPr>
        <p:txBody>
          <a:bodyPr/>
          <a:lstStyle/>
          <a:p>
            <a:r>
              <a:rPr lang="en-US"/>
              <a:t>Rotation</a:t>
            </a:r>
          </a:p>
        </p:txBody>
      </p:sp>
      <p:pic>
        <p:nvPicPr>
          <p:cNvPr id="9" name="Inhaltsplatzhalter 8" descr="Ein Bild, das Text enthält.&#10;&#10;Automatisch generierte Beschreibung">
            <a:extLst>
              <a:ext uri="{FF2B5EF4-FFF2-40B4-BE49-F238E27FC236}">
                <a16:creationId xmlns:a16="http://schemas.microsoft.com/office/drawing/2014/main" id="{D96A8613-750A-7522-05EE-68B9610C8434}"/>
              </a:ext>
            </a:extLst>
          </p:cNvPr>
          <p:cNvPicPr>
            <a:picLocks noGrp="1" noChangeAspect="1"/>
          </p:cNvPicPr>
          <p:nvPr>
            <p:ph sz="quarter" idx="14"/>
          </p:nvPr>
        </p:nvPicPr>
        <p:blipFill>
          <a:blip r:embed="rId3"/>
          <a:stretch>
            <a:fillRect/>
          </a:stretch>
        </p:blipFill>
        <p:spPr>
          <a:xfrm>
            <a:off x="7994903" y="3594538"/>
            <a:ext cx="809738" cy="552527"/>
          </a:xfrm>
        </p:spPr>
      </p:pic>
      <p:sp>
        <p:nvSpPr>
          <p:cNvPr id="4" name="Fußzeilenplatzhalter 3">
            <a:extLst>
              <a:ext uri="{FF2B5EF4-FFF2-40B4-BE49-F238E27FC236}">
                <a16:creationId xmlns:a16="http://schemas.microsoft.com/office/drawing/2014/main" id="{985C319F-31E5-2B66-D153-E4F01C037008}"/>
              </a:ext>
            </a:extLst>
          </p:cNvPr>
          <p:cNvSpPr>
            <a:spLocks noGrp="1"/>
          </p:cNvSpPr>
          <p:nvPr>
            <p:ph type="ftr" sz="quarter" idx="11"/>
          </p:nvPr>
        </p:nvSpPr>
        <p:spPr>
          <a:xfrm>
            <a:off x="960120" y="6356350"/>
            <a:ext cx="3417916" cy="365125"/>
          </a:xfrm>
        </p:spPr>
        <p:txBody>
          <a:bodyPr anchor="ctr">
            <a:normAutofit/>
          </a:bodyPr>
          <a:lstStyle/>
          <a:p>
            <a:pPr rtl="0">
              <a:spcAft>
                <a:spcPts val="600"/>
              </a:spcAft>
            </a:pPr>
            <a:r>
              <a:rPr lang="fi-FI" noProof="0"/>
              <a:t>Noten-würfel</a:t>
            </a:r>
            <a:endParaRPr lang="de-DE" noProof="0"/>
          </a:p>
        </p:txBody>
      </p:sp>
      <p:sp>
        <p:nvSpPr>
          <p:cNvPr id="5" name="Datumsplatzhalter 4">
            <a:extLst>
              <a:ext uri="{FF2B5EF4-FFF2-40B4-BE49-F238E27FC236}">
                <a16:creationId xmlns:a16="http://schemas.microsoft.com/office/drawing/2014/main" id="{7BE97955-14E8-242E-F394-328C60C48E13}"/>
              </a:ext>
            </a:extLst>
          </p:cNvPr>
          <p:cNvSpPr>
            <a:spLocks noGrp="1"/>
          </p:cNvSpPr>
          <p:nvPr>
            <p:ph type="dt" sz="half" idx="10"/>
          </p:nvPr>
        </p:nvSpPr>
        <p:spPr>
          <a:xfrm>
            <a:off x="4477512" y="6356350"/>
            <a:ext cx="3236976" cy="365125"/>
          </a:xfrm>
        </p:spPr>
        <p:txBody>
          <a:bodyPr anchor="ctr">
            <a:normAutofit/>
          </a:bodyPr>
          <a:lstStyle/>
          <a:p>
            <a:pPr rtl="0">
              <a:spcAft>
                <a:spcPts val="600"/>
              </a:spcAft>
            </a:pPr>
            <a:r>
              <a:rPr lang="de-DE" noProof="0"/>
              <a:t>2022</a:t>
            </a:r>
          </a:p>
        </p:txBody>
      </p:sp>
      <p:sp>
        <p:nvSpPr>
          <p:cNvPr id="6" name="Foliennummernplatzhalter 5">
            <a:extLst>
              <a:ext uri="{FF2B5EF4-FFF2-40B4-BE49-F238E27FC236}">
                <a16:creationId xmlns:a16="http://schemas.microsoft.com/office/drawing/2014/main" id="{041A2BDB-60BC-7E0C-9A79-A55BB02B95B8}"/>
              </a:ext>
            </a:extLst>
          </p:cNvPr>
          <p:cNvSpPr>
            <a:spLocks noGrp="1"/>
          </p:cNvSpPr>
          <p:nvPr>
            <p:ph type="sldNum" sz="quarter" idx="12"/>
          </p:nvPr>
        </p:nvSpPr>
        <p:spPr>
          <a:xfrm>
            <a:off x="10296144" y="6356350"/>
            <a:ext cx="932688" cy="365125"/>
          </a:xfrm>
        </p:spPr>
        <p:txBody>
          <a:bodyPr anchor="ctr">
            <a:normAutofit/>
          </a:bodyPr>
          <a:lstStyle/>
          <a:p>
            <a:pPr rtl="0">
              <a:spcAft>
                <a:spcPts val="600"/>
              </a:spcAft>
            </a:pPr>
            <a:fld id="{27CE633F-9882-4A5C-83A2-1109D0C73261}" type="slidenum">
              <a:rPr lang="de-DE" noProof="0" smtClean="0"/>
              <a:pPr rtl="0">
                <a:spcAft>
                  <a:spcPts val="600"/>
                </a:spcAft>
              </a:pPr>
              <a:t>6</a:t>
            </a:fld>
            <a:endParaRPr lang="de-DE" noProof="0"/>
          </a:p>
        </p:txBody>
      </p:sp>
      <p:pic>
        <p:nvPicPr>
          <p:cNvPr id="13" name="Picture 6" descr="Bild">
            <a:extLst>
              <a:ext uri="{FF2B5EF4-FFF2-40B4-BE49-F238E27FC236}">
                <a16:creationId xmlns:a16="http://schemas.microsoft.com/office/drawing/2014/main" id="{495EA841-E52D-DCE1-5A24-360D3D6E10FC}"/>
              </a:ext>
            </a:extLst>
          </p:cNvPr>
          <p:cNvPicPr>
            <a:picLocks noGrp="1" noChangeAspect="1" noChangeArrowheads="1"/>
          </p:cNvPicPr>
          <p:nvPr>
            <p:ph sz="quarter" idx="4"/>
          </p:nvPr>
        </p:nvPicPr>
        <p:blipFill>
          <a:blip r:embed="rId4">
            <a:extLst>
              <a:ext uri="{28A0092B-C50C-407E-A947-70E740481C1C}">
                <a14:useLocalDpi xmlns:a14="http://schemas.microsoft.com/office/drawing/2010/main" val="0"/>
              </a:ext>
            </a:extLst>
          </a:blip>
          <a:srcRect/>
          <a:stretch>
            <a:fillRect/>
          </a:stretch>
        </p:blipFill>
        <p:spPr bwMode="auto">
          <a:xfrm>
            <a:off x="4489953" y="3594538"/>
            <a:ext cx="2257740" cy="533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8407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2E77D78-45AB-EE2A-E415-84A41FC6C692}"/>
              </a:ext>
            </a:extLst>
          </p:cNvPr>
          <p:cNvSpPr>
            <a:spLocks noGrp="1"/>
          </p:cNvSpPr>
          <p:nvPr>
            <p:ph type="title"/>
          </p:nvPr>
        </p:nvSpPr>
        <p:spPr/>
        <p:txBody>
          <a:bodyPr/>
          <a:lstStyle/>
          <a:p>
            <a:r>
              <a:rPr lang="de-DE"/>
              <a:t>Herausforderungen</a:t>
            </a:r>
          </a:p>
        </p:txBody>
      </p:sp>
      <p:sp>
        <p:nvSpPr>
          <p:cNvPr id="3" name="Inhaltsplatzhalter 2">
            <a:extLst>
              <a:ext uri="{FF2B5EF4-FFF2-40B4-BE49-F238E27FC236}">
                <a16:creationId xmlns:a16="http://schemas.microsoft.com/office/drawing/2014/main" id="{E9582AAA-42DF-D43D-6919-D8B10E75925E}"/>
              </a:ext>
            </a:extLst>
          </p:cNvPr>
          <p:cNvSpPr>
            <a:spLocks noGrp="1"/>
          </p:cNvSpPr>
          <p:nvPr>
            <p:ph idx="1"/>
          </p:nvPr>
        </p:nvSpPr>
        <p:spPr/>
        <p:txBody>
          <a:bodyPr/>
          <a:lstStyle/>
          <a:p>
            <a:pPr marL="457200" indent="-457200">
              <a:buFontTx/>
              <a:buChar char="-"/>
            </a:pPr>
            <a:r>
              <a:rPr lang="de-DE"/>
              <a:t>Matrix Konfiguration, Verschiebung der Augen auf der Matrix</a:t>
            </a:r>
          </a:p>
          <a:p>
            <a:pPr marL="457200" indent="-457200">
              <a:buFontTx/>
              <a:buChar char="-"/>
            </a:pPr>
            <a:r>
              <a:rPr lang="de-DE"/>
              <a:t>Ausschnitt / Darstellung der Matrix</a:t>
            </a:r>
          </a:p>
          <a:p>
            <a:pPr marL="457200" indent="-457200">
              <a:buFontTx/>
              <a:buChar char="-"/>
            </a:pPr>
            <a:r>
              <a:rPr lang="de-DE"/>
              <a:t>Zufallszahlengenerator – immer gleiche Zahlen im Intervall</a:t>
            </a:r>
          </a:p>
          <a:p>
            <a:pPr marL="457200" indent="-457200">
              <a:buFontTx/>
              <a:buChar char="-"/>
            </a:pPr>
            <a:r>
              <a:rPr lang="de-DE"/>
              <a:t>Zahl dauerhaft anzeigen lassen</a:t>
            </a:r>
          </a:p>
          <a:p>
            <a:pPr marL="457200" indent="-457200">
              <a:buFontTx/>
              <a:buChar char="-"/>
            </a:pPr>
            <a:r>
              <a:rPr lang="de-DE"/>
              <a:t>Schwierigkeiten mit Schaltern</a:t>
            </a:r>
          </a:p>
        </p:txBody>
      </p:sp>
      <p:sp>
        <p:nvSpPr>
          <p:cNvPr id="4" name="Fußzeilenplatzhalter 3">
            <a:extLst>
              <a:ext uri="{FF2B5EF4-FFF2-40B4-BE49-F238E27FC236}">
                <a16:creationId xmlns:a16="http://schemas.microsoft.com/office/drawing/2014/main" id="{985C319F-31E5-2B66-D153-E4F01C037008}"/>
              </a:ext>
            </a:extLst>
          </p:cNvPr>
          <p:cNvSpPr>
            <a:spLocks noGrp="1"/>
          </p:cNvSpPr>
          <p:nvPr>
            <p:ph type="ftr" sz="quarter" idx="11"/>
          </p:nvPr>
        </p:nvSpPr>
        <p:spPr/>
        <p:txBody>
          <a:bodyPr/>
          <a:lstStyle/>
          <a:p>
            <a:pPr rtl="0"/>
            <a:r>
              <a:rPr lang="fi-FI" noProof="0"/>
              <a:t>Noten-würfel</a:t>
            </a:r>
            <a:endParaRPr lang="de-DE" noProof="0"/>
          </a:p>
        </p:txBody>
      </p:sp>
      <p:sp>
        <p:nvSpPr>
          <p:cNvPr id="5" name="Datumsplatzhalter 4">
            <a:extLst>
              <a:ext uri="{FF2B5EF4-FFF2-40B4-BE49-F238E27FC236}">
                <a16:creationId xmlns:a16="http://schemas.microsoft.com/office/drawing/2014/main" id="{7BE97955-14E8-242E-F394-328C60C48E13}"/>
              </a:ext>
            </a:extLst>
          </p:cNvPr>
          <p:cNvSpPr>
            <a:spLocks noGrp="1"/>
          </p:cNvSpPr>
          <p:nvPr>
            <p:ph type="dt" sz="half" idx="10"/>
          </p:nvPr>
        </p:nvSpPr>
        <p:spPr/>
        <p:txBody>
          <a:bodyPr/>
          <a:lstStyle/>
          <a:p>
            <a:pPr rtl="0"/>
            <a:r>
              <a:rPr lang="de-DE" noProof="0"/>
              <a:t>2022</a:t>
            </a:r>
          </a:p>
        </p:txBody>
      </p:sp>
      <p:sp>
        <p:nvSpPr>
          <p:cNvPr id="6" name="Foliennummernplatzhalter 5">
            <a:extLst>
              <a:ext uri="{FF2B5EF4-FFF2-40B4-BE49-F238E27FC236}">
                <a16:creationId xmlns:a16="http://schemas.microsoft.com/office/drawing/2014/main" id="{041A2BDB-60BC-7E0C-9A79-A55BB02B95B8}"/>
              </a:ext>
            </a:extLst>
          </p:cNvPr>
          <p:cNvSpPr>
            <a:spLocks noGrp="1"/>
          </p:cNvSpPr>
          <p:nvPr>
            <p:ph type="sldNum" sz="quarter" idx="12"/>
          </p:nvPr>
        </p:nvSpPr>
        <p:spPr/>
        <p:txBody>
          <a:bodyPr/>
          <a:lstStyle/>
          <a:p>
            <a:pPr rtl="0"/>
            <a:fld id="{27CE633F-9882-4A5C-83A2-1109D0C73261}" type="slidenum">
              <a:rPr lang="de-DE" noProof="0" smtClean="0"/>
              <a:t>7</a:t>
            </a:fld>
            <a:endParaRPr lang="de-DE" noProof="0"/>
          </a:p>
        </p:txBody>
      </p:sp>
    </p:spTree>
    <p:extLst>
      <p:ext uri="{BB962C8B-B14F-4D97-AF65-F5344CB8AC3E}">
        <p14:creationId xmlns:p14="http://schemas.microsoft.com/office/powerpoint/2010/main" val="1710028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6EB6FA8-4BC0-983E-D0A3-29A644877163}"/>
              </a:ext>
            </a:extLst>
          </p:cNvPr>
          <p:cNvSpPr>
            <a:spLocks noGrp="1"/>
          </p:cNvSpPr>
          <p:nvPr>
            <p:ph type="title"/>
          </p:nvPr>
        </p:nvSpPr>
        <p:spPr/>
        <p:txBody>
          <a:bodyPr/>
          <a:lstStyle/>
          <a:p>
            <a:r>
              <a:rPr lang="de-DE"/>
              <a:t>Live </a:t>
            </a:r>
            <a:r>
              <a:rPr lang="de-DE" err="1"/>
              <a:t>vorführung</a:t>
            </a:r>
            <a:endParaRPr lang="de-DE"/>
          </a:p>
        </p:txBody>
      </p:sp>
      <p:sp>
        <p:nvSpPr>
          <p:cNvPr id="4" name="Textfeld 3">
            <a:extLst>
              <a:ext uri="{FF2B5EF4-FFF2-40B4-BE49-F238E27FC236}">
                <a16:creationId xmlns:a16="http://schemas.microsoft.com/office/drawing/2014/main" id="{5B2E73B9-CD24-3ADB-04D0-2E15E7988578}"/>
              </a:ext>
            </a:extLst>
          </p:cNvPr>
          <p:cNvSpPr txBox="1"/>
          <p:nvPr/>
        </p:nvSpPr>
        <p:spPr>
          <a:xfrm>
            <a:off x="7511143" y="5859474"/>
            <a:ext cx="5192485" cy="369332"/>
          </a:xfrm>
          <a:prstGeom prst="rect">
            <a:avLst/>
          </a:prstGeom>
          <a:noFill/>
        </p:spPr>
        <p:txBody>
          <a:bodyPr wrap="square">
            <a:spAutoFit/>
          </a:bodyPr>
          <a:lstStyle/>
          <a:p>
            <a:r>
              <a:rPr lang="de-DE" b="0" i="0" u="none" strike="noStrike">
                <a:effectLst/>
                <a:latin typeface="Whitney"/>
                <a:hlinkClick r:id="rId2" tooltip="https://github.com/2002chris/wuerfelAssembler"/>
              </a:rPr>
              <a:t>https://github.com/2002chris/wuerfelAssembler</a:t>
            </a:r>
            <a:endParaRPr lang="de-DE"/>
          </a:p>
        </p:txBody>
      </p:sp>
    </p:spTree>
    <p:extLst>
      <p:ext uri="{BB962C8B-B14F-4D97-AF65-F5344CB8AC3E}">
        <p14:creationId xmlns:p14="http://schemas.microsoft.com/office/powerpoint/2010/main" val="403913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el 56">
            <a:extLst>
              <a:ext uri="{FF2B5EF4-FFF2-40B4-BE49-F238E27FC236}">
                <a16:creationId xmlns:a16="http://schemas.microsoft.com/office/drawing/2014/main" id="{D9F93E89-6BB0-44BD-A234-9F0747573935}"/>
              </a:ext>
            </a:extLst>
          </p:cNvPr>
          <p:cNvSpPr>
            <a:spLocks noGrp="1"/>
          </p:cNvSpPr>
          <p:nvPr>
            <p:ph type="title"/>
          </p:nvPr>
        </p:nvSpPr>
        <p:spPr>
          <a:xfrm>
            <a:off x="4555193" y="3036762"/>
            <a:ext cx="7136064" cy="1700784"/>
          </a:xfrm>
        </p:spPr>
        <p:txBody>
          <a:bodyPr rtlCol="0"/>
          <a:lstStyle/>
          <a:p>
            <a:pPr rtl="0"/>
            <a:r>
              <a:rPr lang="de-DE"/>
              <a:t>VIELEN DANK</a:t>
            </a:r>
          </a:p>
        </p:txBody>
      </p:sp>
      <p:sp>
        <p:nvSpPr>
          <p:cNvPr id="9" name="Fußzeilenplatzhalter 8">
            <a:extLst>
              <a:ext uri="{FF2B5EF4-FFF2-40B4-BE49-F238E27FC236}">
                <a16:creationId xmlns:a16="http://schemas.microsoft.com/office/drawing/2014/main" id="{E499FA5D-C267-460D-ACB2-5253424F4931}"/>
              </a:ext>
            </a:extLst>
          </p:cNvPr>
          <p:cNvSpPr>
            <a:spLocks noGrp="1"/>
          </p:cNvSpPr>
          <p:nvPr>
            <p:ph type="ftr" sz="quarter" idx="11"/>
          </p:nvPr>
        </p:nvSpPr>
        <p:spPr>
          <a:xfrm>
            <a:off x="960120" y="6356350"/>
            <a:ext cx="3405051" cy="365125"/>
          </a:xfrm>
        </p:spPr>
        <p:txBody>
          <a:bodyPr rtlCol="0"/>
          <a:lstStyle/>
          <a:p>
            <a:r>
              <a:rPr lang="fi-FI"/>
              <a:t>Noten-würfel</a:t>
            </a:r>
            <a:endParaRPr lang="de-DE"/>
          </a:p>
        </p:txBody>
      </p:sp>
      <p:sp>
        <p:nvSpPr>
          <p:cNvPr id="8" name="Datumsplatzhalter 7">
            <a:extLst>
              <a:ext uri="{FF2B5EF4-FFF2-40B4-BE49-F238E27FC236}">
                <a16:creationId xmlns:a16="http://schemas.microsoft.com/office/drawing/2014/main" id="{A0398B5F-BF8F-42E4-966A-B8A111CA909F}"/>
              </a:ext>
            </a:extLst>
          </p:cNvPr>
          <p:cNvSpPr>
            <a:spLocks noGrp="1"/>
          </p:cNvSpPr>
          <p:nvPr>
            <p:ph type="dt" sz="half" idx="10"/>
          </p:nvPr>
        </p:nvSpPr>
        <p:spPr>
          <a:xfrm>
            <a:off x="4477512" y="6356350"/>
            <a:ext cx="3236976" cy="365125"/>
          </a:xfrm>
        </p:spPr>
        <p:txBody>
          <a:bodyPr rtlCol="0"/>
          <a:lstStyle/>
          <a:p>
            <a:pPr rtl="0"/>
            <a:r>
              <a:rPr lang="de-DE"/>
              <a:t>2022</a:t>
            </a:r>
          </a:p>
        </p:txBody>
      </p:sp>
      <p:sp>
        <p:nvSpPr>
          <p:cNvPr id="10" name="Foliennummernplatzhalter 9">
            <a:extLst>
              <a:ext uri="{FF2B5EF4-FFF2-40B4-BE49-F238E27FC236}">
                <a16:creationId xmlns:a16="http://schemas.microsoft.com/office/drawing/2014/main" id="{F024E6B4-6182-4098-B9C0-B254AD638287}"/>
              </a:ext>
            </a:extLst>
          </p:cNvPr>
          <p:cNvSpPr>
            <a:spLocks noGrp="1"/>
          </p:cNvSpPr>
          <p:nvPr>
            <p:ph type="sldNum" sz="quarter" idx="12"/>
          </p:nvPr>
        </p:nvSpPr>
        <p:spPr>
          <a:xfrm>
            <a:off x="10296144" y="6356350"/>
            <a:ext cx="932688" cy="365125"/>
          </a:xfrm>
        </p:spPr>
        <p:txBody>
          <a:bodyPr rtlCol="0"/>
          <a:lstStyle/>
          <a:p>
            <a:pPr rtl="0"/>
            <a:fld id="{F97E8200-1950-409B-82E7-99938E7AE355}" type="slidenum">
              <a:rPr lang="de-DE" smtClean="0"/>
              <a:pPr rtl="0"/>
              <a:t>9</a:t>
            </a:fld>
            <a:endParaRPr lang="de-DE"/>
          </a:p>
        </p:txBody>
      </p:sp>
      <p:pic>
        <p:nvPicPr>
          <p:cNvPr id="16" name="Grafik 15" descr="Ein Bild, das Tennis, Spieler enthält.&#10;&#10;Automatisch generierte Beschreibung">
            <a:extLst>
              <a:ext uri="{FF2B5EF4-FFF2-40B4-BE49-F238E27FC236}">
                <a16:creationId xmlns:a16="http://schemas.microsoft.com/office/drawing/2014/main" id="{B498DCBC-E452-D3AA-5E6D-947764563CD5}"/>
              </a:ext>
            </a:extLst>
          </p:cNvPr>
          <p:cNvPicPr>
            <a:picLocks noChangeAspect="1"/>
          </p:cNvPicPr>
          <p:nvPr/>
        </p:nvPicPr>
        <p:blipFill rotWithShape="1">
          <a:blip r:embed="rId3"/>
          <a:srcRect r="55162" b="69323"/>
          <a:stretch/>
        </p:blipFill>
        <p:spPr>
          <a:xfrm>
            <a:off x="0" y="992070"/>
            <a:ext cx="4095750" cy="733425"/>
          </a:xfrm>
          <a:prstGeom prst="rect">
            <a:avLst/>
          </a:prstGeom>
        </p:spPr>
      </p:pic>
      <p:pic>
        <p:nvPicPr>
          <p:cNvPr id="18" name="Grafik 17" descr="Ein Bild, das Tennis, Spieler enthält.&#10;&#10;Automatisch generierte Beschreibung">
            <a:extLst>
              <a:ext uri="{FF2B5EF4-FFF2-40B4-BE49-F238E27FC236}">
                <a16:creationId xmlns:a16="http://schemas.microsoft.com/office/drawing/2014/main" id="{2F467CB8-6648-8BD6-D0C3-4FD1D1224464}"/>
              </a:ext>
            </a:extLst>
          </p:cNvPr>
          <p:cNvPicPr>
            <a:picLocks noChangeAspect="1"/>
          </p:cNvPicPr>
          <p:nvPr/>
        </p:nvPicPr>
        <p:blipFill rotWithShape="1">
          <a:blip r:embed="rId3"/>
          <a:srcRect r="55162" b="69323"/>
          <a:stretch/>
        </p:blipFill>
        <p:spPr>
          <a:xfrm>
            <a:off x="0" y="1725495"/>
            <a:ext cx="4095750" cy="733425"/>
          </a:xfrm>
          <a:prstGeom prst="rect">
            <a:avLst/>
          </a:prstGeom>
        </p:spPr>
      </p:pic>
      <p:pic>
        <p:nvPicPr>
          <p:cNvPr id="19" name="Grafik 18" descr="Ein Bild, das Tennis, Spieler enthält.&#10;&#10;Automatisch generierte Beschreibung">
            <a:extLst>
              <a:ext uri="{FF2B5EF4-FFF2-40B4-BE49-F238E27FC236}">
                <a16:creationId xmlns:a16="http://schemas.microsoft.com/office/drawing/2014/main" id="{0F9B8B9D-EAEE-FB0B-6FE0-11947FFFED89}"/>
              </a:ext>
            </a:extLst>
          </p:cNvPr>
          <p:cNvPicPr>
            <a:picLocks noChangeAspect="1"/>
          </p:cNvPicPr>
          <p:nvPr/>
        </p:nvPicPr>
        <p:blipFill rotWithShape="1">
          <a:blip r:embed="rId3"/>
          <a:srcRect r="55162" b="69323"/>
          <a:stretch/>
        </p:blipFill>
        <p:spPr>
          <a:xfrm>
            <a:off x="0" y="2458920"/>
            <a:ext cx="4095750" cy="733425"/>
          </a:xfrm>
          <a:prstGeom prst="rect">
            <a:avLst/>
          </a:prstGeom>
        </p:spPr>
      </p:pic>
      <p:pic>
        <p:nvPicPr>
          <p:cNvPr id="20" name="Grafik 19" descr="Ein Bild, das Tennis, Spieler enthält.&#10;&#10;Automatisch generierte Beschreibung">
            <a:extLst>
              <a:ext uri="{FF2B5EF4-FFF2-40B4-BE49-F238E27FC236}">
                <a16:creationId xmlns:a16="http://schemas.microsoft.com/office/drawing/2014/main" id="{3468680A-C85D-C988-F280-63CD9E6121C4}"/>
              </a:ext>
            </a:extLst>
          </p:cNvPr>
          <p:cNvPicPr>
            <a:picLocks noChangeAspect="1"/>
          </p:cNvPicPr>
          <p:nvPr/>
        </p:nvPicPr>
        <p:blipFill rotWithShape="1">
          <a:blip r:embed="rId3"/>
          <a:srcRect r="55162" b="69323"/>
          <a:stretch/>
        </p:blipFill>
        <p:spPr>
          <a:xfrm>
            <a:off x="0" y="3192345"/>
            <a:ext cx="4095750" cy="733425"/>
          </a:xfrm>
          <a:prstGeom prst="rect">
            <a:avLst/>
          </a:prstGeom>
        </p:spPr>
      </p:pic>
      <p:pic>
        <p:nvPicPr>
          <p:cNvPr id="21" name="Grafik 20" descr="Ein Bild, das Tennis, Spieler enthält.&#10;&#10;Automatisch generierte Beschreibung">
            <a:extLst>
              <a:ext uri="{FF2B5EF4-FFF2-40B4-BE49-F238E27FC236}">
                <a16:creationId xmlns:a16="http://schemas.microsoft.com/office/drawing/2014/main" id="{E772514B-A3C5-BDED-8307-911837DA3A08}"/>
              </a:ext>
            </a:extLst>
          </p:cNvPr>
          <p:cNvPicPr>
            <a:picLocks noChangeAspect="1"/>
          </p:cNvPicPr>
          <p:nvPr/>
        </p:nvPicPr>
        <p:blipFill rotWithShape="1">
          <a:blip r:embed="rId3"/>
          <a:srcRect r="55162" b="69323"/>
          <a:stretch/>
        </p:blipFill>
        <p:spPr>
          <a:xfrm>
            <a:off x="0" y="3925770"/>
            <a:ext cx="4095750" cy="733425"/>
          </a:xfrm>
          <a:prstGeom prst="rect">
            <a:avLst/>
          </a:prstGeom>
        </p:spPr>
      </p:pic>
      <p:pic>
        <p:nvPicPr>
          <p:cNvPr id="22" name="Grafik 21" descr="Ein Bild, das Tennis, Spieler enthält.&#10;&#10;Automatisch generierte Beschreibung">
            <a:extLst>
              <a:ext uri="{FF2B5EF4-FFF2-40B4-BE49-F238E27FC236}">
                <a16:creationId xmlns:a16="http://schemas.microsoft.com/office/drawing/2014/main" id="{91FBEF45-8866-50C3-423B-F7436C956BC3}"/>
              </a:ext>
            </a:extLst>
          </p:cNvPr>
          <p:cNvPicPr>
            <a:picLocks noChangeAspect="1"/>
          </p:cNvPicPr>
          <p:nvPr/>
        </p:nvPicPr>
        <p:blipFill rotWithShape="1">
          <a:blip r:embed="rId3"/>
          <a:srcRect r="55162" b="69323"/>
          <a:stretch/>
        </p:blipFill>
        <p:spPr>
          <a:xfrm>
            <a:off x="0" y="4659195"/>
            <a:ext cx="4095750" cy="733425"/>
          </a:xfrm>
          <a:prstGeom prst="rect">
            <a:avLst/>
          </a:prstGeom>
        </p:spPr>
      </p:pic>
      <p:pic>
        <p:nvPicPr>
          <p:cNvPr id="23" name="Grafik 22" descr="Ein Bild, das Tennis, draußen, Schläger, Netz enthält.&#10;&#10;Automatisch generierte Beschreibung">
            <a:extLst>
              <a:ext uri="{FF2B5EF4-FFF2-40B4-BE49-F238E27FC236}">
                <a16:creationId xmlns:a16="http://schemas.microsoft.com/office/drawing/2014/main" id="{460CD0E0-FD7A-E628-BB2C-FAC28AA39805}"/>
              </a:ext>
            </a:extLst>
          </p:cNvPr>
          <p:cNvPicPr>
            <a:picLocks noChangeAspect="1"/>
          </p:cNvPicPr>
          <p:nvPr/>
        </p:nvPicPr>
        <p:blipFill rotWithShape="1">
          <a:blip r:embed="rId4"/>
          <a:srcRect l="16771" r="50833"/>
          <a:stretch/>
        </p:blipFill>
        <p:spPr>
          <a:xfrm>
            <a:off x="440579" y="1390080"/>
            <a:ext cx="2962275" cy="1657350"/>
          </a:xfrm>
          <a:prstGeom prst="rect">
            <a:avLst/>
          </a:prstGeom>
        </p:spPr>
      </p:pic>
      <p:pic>
        <p:nvPicPr>
          <p:cNvPr id="7" name="Grafik 6" descr="Ein Bild, das Tennis, draußen, Schläger, Netz enthält.&#10;&#10;Automatisch generierte Beschreibung">
            <a:extLst>
              <a:ext uri="{FF2B5EF4-FFF2-40B4-BE49-F238E27FC236}">
                <a16:creationId xmlns:a16="http://schemas.microsoft.com/office/drawing/2014/main" id="{D6A5E671-1C6C-58CB-DC30-B7B2E783721C}"/>
              </a:ext>
            </a:extLst>
          </p:cNvPr>
          <p:cNvPicPr>
            <a:picLocks noChangeAspect="1"/>
          </p:cNvPicPr>
          <p:nvPr/>
        </p:nvPicPr>
        <p:blipFill rotWithShape="1">
          <a:blip r:embed="rId4"/>
          <a:srcRect l="49787" r="15734"/>
          <a:stretch/>
        </p:blipFill>
        <p:spPr>
          <a:xfrm>
            <a:off x="524505" y="3132466"/>
            <a:ext cx="3152775" cy="1657350"/>
          </a:xfrm>
          <a:prstGeom prst="rect">
            <a:avLst/>
          </a:prstGeom>
        </p:spPr>
      </p:pic>
      <p:sp>
        <p:nvSpPr>
          <p:cNvPr id="14" name="Textfeld 13">
            <a:extLst>
              <a:ext uri="{FF2B5EF4-FFF2-40B4-BE49-F238E27FC236}">
                <a16:creationId xmlns:a16="http://schemas.microsoft.com/office/drawing/2014/main" id="{EC7F2D76-EB15-9932-3389-4B526183EF8F}"/>
              </a:ext>
            </a:extLst>
          </p:cNvPr>
          <p:cNvSpPr txBox="1"/>
          <p:nvPr/>
        </p:nvSpPr>
        <p:spPr>
          <a:xfrm>
            <a:off x="7206343" y="5553892"/>
            <a:ext cx="5192485" cy="369332"/>
          </a:xfrm>
          <a:prstGeom prst="rect">
            <a:avLst/>
          </a:prstGeom>
          <a:noFill/>
        </p:spPr>
        <p:txBody>
          <a:bodyPr wrap="square">
            <a:spAutoFit/>
          </a:bodyPr>
          <a:lstStyle/>
          <a:p>
            <a:r>
              <a:rPr lang="de-DE" b="0" i="0" u="none" strike="noStrike">
                <a:effectLst/>
                <a:latin typeface="Whitney"/>
                <a:hlinkClick r:id="rId5" tooltip="https://github.com/2002chris/wuerfelAssembler"/>
              </a:rPr>
              <a:t>https://github.com/2002chris/wuerfelAssembler</a:t>
            </a:r>
            <a:endParaRPr lang="de-DE"/>
          </a:p>
        </p:txBody>
      </p:sp>
    </p:spTree>
    <p:extLst>
      <p:ext uri="{BB962C8B-B14F-4D97-AF65-F5344CB8AC3E}">
        <p14:creationId xmlns:p14="http://schemas.microsoft.com/office/powerpoint/2010/main" val="2452352329"/>
      </p:ext>
    </p:extLst>
  </p:cSld>
  <p:clrMapOvr>
    <a:masterClrMapping/>
  </p:clrMapOvr>
</p:sld>
</file>

<file path=ppt/theme/theme1.xml><?xml version="1.0" encoding="utf-8"?>
<a:theme xmlns:a="http://schemas.openxmlformats.org/drawingml/2006/main" name="JuxtaposeVTI">
  <a:themeElements>
    <a:clrScheme name="Juxtapose">
      <a:dk1>
        <a:sysClr val="windowText" lastClr="000000"/>
      </a:dk1>
      <a:lt1>
        <a:sysClr val="window" lastClr="FFFFFF"/>
      </a:lt1>
      <a:dk2>
        <a:srgbClr val="3F3F3F"/>
      </a:dk2>
      <a:lt2>
        <a:srgbClr val="F8F7F5"/>
      </a:lt2>
      <a:accent1>
        <a:srgbClr val="F99700"/>
      </a:accent1>
      <a:accent2>
        <a:srgbClr val="00BAC7"/>
      </a:accent2>
      <a:accent3>
        <a:srgbClr val="FF5C21"/>
      </a:accent3>
      <a:accent4>
        <a:srgbClr val="6F7EFD"/>
      </a:accent4>
      <a:accent5>
        <a:srgbClr val="ACACAC"/>
      </a:accent5>
      <a:accent6>
        <a:srgbClr val="737373"/>
      </a:accent6>
      <a:hlink>
        <a:srgbClr val="0099FF"/>
      </a:hlink>
      <a:folHlink>
        <a:srgbClr val="868686"/>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52848514_TF11201103_Win32" id="{91DF147B-D385-4BEF-8225-F47261FC186C}" vid="{48FC158E-8F25-4DCA-B61D-E354F947C47B}"/>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251B918-0091-4E96-9E28-42B87D9557A7}">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33878E47-D7B4-44CA-8507-24783F79A5A1}">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A0EFE35-5C2D-4EEC-93CA-7B3D4088735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Design „Fracture“</Template>
  <Application>Microsoft Office PowerPoint</Application>
  <PresentationFormat>Widescreen</PresentationFormat>
  <Slides>19</Slides>
  <Notes>14</Notes>
  <HiddenSlides>10</HiddenSlide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JuxtaposeVTI</vt:lpstr>
      <vt:lpstr>PowerPoint Presentation</vt:lpstr>
      <vt:lpstr>Inhalt</vt:lpstr>
      <vt:lpstr>Brainstorming</vt:lpstr>
      <vt:lpstr>Darstellung</vt:lpstr>
      <vt:lpstr>Hardware setup</vt:lpstr>
      <vt:lpstr>Implementierung</vt:lpstr>
      <vt:lpstr>Herausforderungen</vt:lpstr>
      <vt:lpstr>Live vorführung</vt:lpstr>
      <vt:lpstr>VIELEN DANK</vt:lpstr>
      <vt:lpstr>PowerPoint Presentation</vt:lpstr>
      <vt:lpstr>Diagramm</vt:lpstr>
      <vt:lpstr>Einführung</vt:lpstr>
      <vt:lpstr>Tabelle</vt:lpstr>
      <vt:lpstr>Um loszulegen, ist es nötig, mit dem Reden aufzuhören und mit dem Handeln zu beginnen.</vt:lpstr>
      <vt:lpstr>Team</vt:lpstr>
      <vt:lpstr>Zeitachse</vt:lpstr>
      <vt:lpstr>Inhalt</vt:lpstr>
      <vt:lpstr>Zusätzlicher Inhalt</vt:lpstr>
      <vt:lpstr>ZUSAMMEN-FASSUNG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PRÄSENTA-TIONSTITEL</dc:title>
  <dc:creator>Krystian Schmidt</dc:creator>
  <cp:revision>1</cp:revision>
  <dcterms:created xsi:type="dcterms:W3CDTF">2022-05-24T13:47:20Z</dcterms:created>
  <dcterms:modified xsi:type="dcterms:W3CDTF">2022-06-02T11:57:06Z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