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E1C6-1FDC-25E5-5169-1DA8DE347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189E1C-8722-08AE-7941-A6D7446BC5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D589E5-7000-A151-86AD-3421D39CCC52}"/>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5" name="Footer Placeholder 4">
            <a:extLst>
              <a:ext uri="{FF2B5EF4-FFF2-40B4-BE49-F238E27FC236}">
                <a16:creationId xmlns:a16="http://schemas.microsoft.com/office/drawing/2014/main" id="{2E487F48-27D0-56A1-FCA5-E5EA3C602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430E4-B4C3-8C59-FAA5-ADC1383CB7FA}"/>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34541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6E4B-BFBE-054A-E87B-89ADA162FE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9DA85E-F14B-C01B-43D8-054B22E60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66EB3-D3C0-121B-398A-C6A3C688CDA2}"/>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5" name="Footer Placeholder 4">
            <a:extLst>
              <a:ext uri="{FF2B5EF4-FFF2-40B4-BE49-F238E27FC236}">
                <a16:creationId xmlns:a16="http://schemas.microsoft.com/office/drawing/2014/main" id="{6D291362-3779-F600-6CDE-D7C684E05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9E778-5C07-1DEE-D673-9B9FF332B24E}"/>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383873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518B9B-7849-751E-0E5B-17BD31DAE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3048C7-29B0-EA4A-961D-88C551365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5C5CD-4323-0DC2-73B9-AD20D3E428CF}"/>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5" name="Footer Placeholder 4">
            <a:extLst>
              <a:ext uri="{FF2B5EF4-FFF2-40B4-BE49-F238E27FC236}">
                <a16:creationId xmlns:a16="http://schemas.microsoft.com/office/drawing/2014/main" id="{36483D4C-E78F-A960-5B5C-55D523C1E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AAD85D-4D3F-A672-D233-91DEA9163E9D}"/>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233524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38C7-7CED-335E-0AE1-34116D2289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D0934-41AA-C74F-1FDA-E6FB12002E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B5246-9DDC-CE2F-A607-F13E48EC38D6}"/>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5" name="Footer Placeholder 4">
            <a:extLst>
              <a:ext uri="{FF2B5EF4-FFF2-40B4-BE49-F238E27FC236}">
                <a16:creationId xmlns:a16="http://schemas.microsoft.com/office/drawing/2014/main" id="{4D5F708B-6BA9-E903-8602-56E2E818D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FDC28-8FF0-AC14-A932-CFCAFEAF8A19}"/>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29705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5DE4-0C83-7B91-0BEC-5FE24A009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DBEAA-E6A5-2DB9-57E5-1F2C6DA31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8C23C-79F4-2250-E574-97AA5F213BAC}"/>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5" name="Footer Placeholder 4">
            <a:extLst>
              <a:ext uri="{FF2B5EF4-FFF2-40B4-BE49-F238E27FC236}">
                <a16:creationId xmlns:a16="http://schemas.microsoft.com/office/drawing/2014/main" id="{F65C7BA1-A3C7-5DC9-F28E-094B163F8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8087F-E278-FE67-E87C-4B58C473ED26}"/>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163426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9B00-57F2-4F0B-00D8-35A46CF93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0A0EDA-BF6D-18D3-8376-21BBC09E5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D0E2E1-DA60-780B-528E-986700D61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FECF63-4003-7038-D840-3432DFD0FB73}"/>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6" name="Footer Placeholder 5">
            <a:extLst>
              <a:ext uri="{FF2B5EF4-FFF2-40B4-BE49-F238E27FC236}">
                <a16:creationId xmlns:a16="http://schemas.microsoft.com/office/drawing/2014/main" id="{7E2EC5EC-CA9B-04C8-FF79-D5AD30EF39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E5B148-CD81-B8F9-5CA2-03D5AC5D2CC8}"/>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10685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EFB1-BC6E-DF5B-03EC-8D8BE3A27A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A16884-EDF4-07EB-9A1F-71AE02F7C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8E967-EDCD-42B7-E584-ABD8E8A0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BAACE1-F54F-FDCC-7127-19C204733F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A5433-5C10-BDE5-773C-3028EA19E3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6536CD-8D49-376B-D936-253A23649062}"/>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8" name="Footer Placeholder 7">
            <a:extLst>
              <a:ext uri="{FF2B5EF4-FFF2-40B4-BE49-F238E27FC236}">
                <a16:creationId xmlns:a16="http://schemas.microsoft.com/office/drawing/2014/main" id="{51E787FF-7A0E-E6FA-818C-EE85D4C17D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941853-7C6B-3F3B-150B-80B376249B08}"/>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215058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8A8C-3E4D-1CF9-5F33-3054FB2A63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5BA8D6-8C9C-B624-AFA8-65CDF024A862}"/>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4" name="Footer Placeholder 3">
            <a:extLst>
              <a:ext uri="{FF2B5EF4-FFF2-40B4-BE49-F238E27FC236}">
                <a16:creationId xmlns:a16="http://schemas.microsoft.com/office/drawing/2014/main" id="{F7251082-A5BB-8D29-5C35-4D7DBE64E6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D2021C-4CC7-D358-B045-06E3B1F627F3}"/>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352894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84D17-A67A-97E0-5E0D-E80D64C9D2F0}"/>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3" name="Footer Placeholder 2">
            <a:extLst>
              <a:ext uri="{FF2B5EF4-FFF2-40B4-BE49-F238E27FC236}">
                <a16:creationId xmlns:a16="http://schemas.microsoft.com/office/drawing/2014/main" id="{63B8A24F-51FE-BE53-DD68-35D59A4A9A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FDA94-FFE8-F2B0-4FFA-822C310E03DE}"/>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348072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52A0-A43D-69AD-1B6D-48820D236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BDCBD2-7325-EFE0-086D-F677F8C36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11D68A-BDAC-72C9-7703-15CBF376D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B05E6-2F39-163C-0D89-C4795EB8C38B}"/>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6" name="Footer Placeholder 5">
            <a:extLst>
              <a:ext uri="{FF2B5EF4-FFF2-40B4-BE49-F238E27FC236}">
                <a16:creationId xmlns:a16="http://schemas.microsoft.com/office/drawing/2014/main" id="{3CBB7A48-3D42-B6BA-556C-EC3A4B85E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2ECDE4-D9F8-F03E-2FB3-E2A1B6039348}"/>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38595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6AF6-9151-A02E-8936-79DA1E0CA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23BD2A-E8AB-5EE0-1F01-735C385A2B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F0BC56-A499-AC2A-4C21-00FC7286F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B9A67-A514-6C69-553E-56B517568E6F}"/>
              </a:ext>
            </a:extLst>
          </p:cNvPr>
          <p:cNvSpPr>
            <a:spLocks noGrp="1"/>
          </p:cNvSpPr>
          <p:nvPr>
            <p:ph type="dt" sz="half" idx="10"/>
          </p:nvPr>
        </p:nvSpPr>
        <p:spPr/>
        <p:txBody>
          <a:bodyPr/>
          <a:lstStyle/>
          <a:p>
            <a:fld id="{1C68BD55-8622-46D5-8377-31CC442F3466}" type="datetimeFigureOut">
              <a:rPr lang="en-IN" smtClean="0"/>
              <a:t>26-10-2023</a:t>
            </a:fld>
            <a:endParaRPr lang="en-IN"/>
          </a:p>
        </p:txBody>
      </p:sp>
      <p:sp>
        <p:nvSpPr>
          <p:cNvPr id="6" name="Footer Placeholder 5">
            <a:extLst>
              <a:ext uri="{FF2B5EF4-FFF2-40B4-BE49-F238E27FC236}">
                <a16:creationId xmlns:a16="http://schemas.microsoft.com/office/drawing/2014/main" id="{9D88D95E-4253-621E-45EF-526A9917F0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7071FA-D06A-921C-95D7-C66591379338}"/>
              </a:ext>
            </a:extLst>
          </p:cNvPr>
          <p:cNvSpPr>
            <a:spLocks noGrp="1"/>
          </p:cNvSpPr>
          <p:nvPr>
            <p:ph type="sldNum" sz="quarter" idx="12"/>
          </p:nvPr>
        </p:nvSpPr>
        <p:spPr/>
        <p:txBody>
          <a:bodyPr/>
          <a:lstStyle/>
          <a:p>
            <a:fld id="{F038DC5B-773E-4F93-B795-E9B467FAEB8F}" type="slidenum">
              <a:rPr lang="en-IN" smtClean="0"/>
              <a:t>‹#›</a:t>
            </a:fld>
            <a:endParaRPr lang="en-IN"/>
          </a:p>
        </p:txBody>
      </p:sp>
    </p:spTree>
    <p:extLst>
      <p:ext uri="{BB962C8B-B14F-4D97-AF65-F5344CB8AC3E}">
        <p14:creationId xmlns:p14="http://schemas.microsoft.com/office/powerpoint/2010/main" val="61697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2448E3-90B7-4626-C6C8-557120F2A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90BA3A-DC45-D81B-BE23-1BB74A561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0CEF9-D3DB-4E1C-82C8-682D345CD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8BD55-8622-46D5-8377-31CC442F3466}" type="datetimeFigureOut">
              <a:rPr lang="en-IN" smtClean="0"/>
              <a:t>26-10-2023</a:t>
            </a:fld>
            <a:endParaRPr lang="en-IN"/>
          </a:p>
        </p:txBody>
      </p:sp>
      <p:sp>
        <p:nvSpPr>
          <p:cNvPr id="5" name="Footer Placeholder 4">
            <a:extLst>
              <a:ext uri="{FF2B5EF4-FFF2-40B4-BE49-F238E27FC236}">
                <a16:creationId xmlns:a16="http://schemas.microsoft.com/office/drawing/2014/main" id="{3E9CF22D-AA96-3356-68BB-8A81073B0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689BF1-7D4E-B89A-BA79-5A6280FBF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DC5B-773E-4F93-B795-E9B467FAEB8F}" type="slidenum">
              <a:rPr lang="en-IN" smtClean="0"/>
              <a:t>‹#›</a:t>
            </a:fld>
            <a:endParaRPr lang="en-IN"/>
          </a:p>
        </p:txBody>
      </p:sp>
    </p:spTree>
    <p:extLst>
      <p:ext uri="{BB962C8B-B14F-4D97-AF65-F5344CB8AC3E}">
        <p14:creationId xmlns:p14="http://schemas.microsoft.com/office/powerpoint/2010/main" val="72343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F768-56B0-13A6-8020-B847C0217D2C}"/>
              </a:ext>
            </a:extLst>
          </p:cNvPr>
          <p:cNvSpPr>
            <a:spLocks noGrp="1"/>
          </p:cNvSpPr>
          <p:nvPr>
            <p:ph type="ctrTitle"/>
          </p:nvPr>
        </p:nvSpPr>
        <p:spPr>
          <a:xfrm>
            <a:off x="1524000" y="1122363"/>
            <a:ext cx="9144000" cy="2063599"/>
          </a:xfrm>
        </p:spPr>
        <p:txBody>
          <a:bodyPr/>
          <a:lstStyle/>
          <a:p>
            <a:r>
              <a:rPr lang="en-US" sz="3000" b="1" dirty="0">
                <a:effectLst/>
                <a:latin typeface="Times New Roman" panose="02020603050405020304" pitchFamily="18" charset="0"/>
                <a:ea typeface="Times New Roman" panose="02020603050405020304" pitchFamily="18" charset="0"/>
              </a:rPr>
              <a:t>Movie Recommendation WebApp using Content based Recommendation System</a:t>
            </a:r>
            <a:br>
              <a:rPr lang="en-IN" sz="1800" dirty="0">
                <a:effectLst/>
                <a:latin typeface="Calibri" panose="020F0502020204030204" pitchFamily="34" charset="0"/>
                <a:ea typeface="Calibri" panose="020F0502020204030204" pitchFamily="34"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2C16BBF3-FB33-37B9-4B18-B464E8000F05}"/>
              </a:ext>
            </a:extLst>
          </p:cNvPr>
          <p:cNvSpPr>
            <a:spLocks noGrp="1"/>
          </p:cNvSpPr>
          <p:nvPr>
            <p:ph type="subTitle" idx="1"/>
          </p:nvPr>
        </p:nvSpPr>
        <p:spPr/>
        <p:txBody>
          <a:bodyPr/>
          <a:lstStyle/>
          <a:p>
            <a:pPr algn="l"/>
            <a:r>
              <a:rPr lang="en-IN" dirty="0" err="1">
                <a:latin typeface="Times New Roman" panose="02020603050405020304" pitchFamily="18" charset="0"/>
                <a:cs typeface="Times New Roman" panose="02020603050405020304" pitchFamily="18" charset="0"/>
              </a:rPr>
              <a:t>Pra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ay Gore_24</a:t>
            </a:r>
          </a:p>
          <a:p>
            <a:pPr algn="l"/>
            <a:r>
              <a:rPr lang="en-IN" dirty="0">
                <a:latin typeface="Times New Roman" panose="02020603050405020304" pitchFamily="18" charset="0"/>
                <a:cs typeface="Times New Roman" panose="02020603050405020304" pitchFamily="18" charset="0"/>
              </a:rPr>
              <a:t>Rahul Shah_34</a:t>
            </a:r>
          </a:p>
          <a:p>
            <a:pPr algn="l"/>
            <a:r>
              <a:rPr lang="en-IN" dirty="0">
                <a:latin typeface="Times New Roman" panose="02020603050405020304" pitchFamily="18" charset="0"/>
                <a:cs typeface="Times New Roman" panose="02020603050405020304" pitchFamily="18" charset="0"/>
              </a:rPr>
              <a:t>Lokesh Sharma_35</a:t>
            </a:r>
          </a:p>
        </p:txBody>
      </p:sp>
    </p:spTree>
    <p:extLst>
      <p:ext uri="{BB962C8B-B14F-4D97-AF65-F5344CB8AC3E}">
        <p14:creationId xmlns:p14="http://schemas.microsoft.com/office/powerpoint/2010/main" val="269174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2617-1525-4E33-6C42-1E5E495A495B}"/>
              </a:ext>
            </a:extLst>
          </p:cNvPr>
          <p:cNvSpPr>
            <a:spLocks noGrp="1"/>
          </p:cNvSpPr>
          <p:nvPr>
            <p:ph type="title"/>
          </p:nvPr>
        </p:nvSpPr>
        <p:spPr>
          <a:xfrm>
            <a:off x="838200" y="259882"/>
            <a:ext cx="10515600" cy="1039529"/>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08C1D1F-4636-6D85-4374-8701F2099A48}"/>
              </a:ext>
            </a:extLst>
          </p:cNvPr>
          <p:cNvSpPr>
            <a:spLocks noGrp="1"/>
          </p:cNvSpPr>
          <p:nvPr>
            <p:ph idx="1"/>
          </p:nvPr>
        </p:nvSpPr>
        <p:spPr>
          <a:xfrm>
            <a:off x="838200" y="1299411"/>
            <a:ext cx="10515600" cy="5745647"/>
          </a:xfrm>
        </p:spPr>
        <p:txBody>
          <a:bodyPr>
            <a:normAutofit/>
          </a:bodyPr>
          <a:lstStyle/>
          <a:p>
            <a:pPr marL="502920" algn="just">
              <a:lnSpc>
                <a:spcPct val="150000"/>
              </a:lnSpc>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 the digital age of endless entertainment choices, movie recommendation systems have become an essential tool for helping users discover films that align with their tastes and preferences. Content-Based Filtering is one of the fundamental approaches to movie recommendation, offering a personalized movie selection process that relies on the intrinsic characteristics of movies and the user's historical preferences.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1015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BFFA-95C9-BD9F-08E0-84CD378AE6B9}"/>
              </a:ext>
            </a:extLst>
          </p:cNvPr>
          <p:cNvSpPr>
            <a:spLocks noGrp="1"/>
          </p:cNvSpPr>
          <p:nvPr>
            <p:ph type="title"/>
          </p:nvPr>
        </p:nvSpPr>
        <p:spPr>
          <a:xfrm>
            <a:off x="838200" y="154003"/>
            <a:ext cx="10515600" cy="798898"/>
          </a:xfrm>
        </p:spPr>
        <p:txBody>
          <a:bodyPr>
            <a:normAutofit/>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A1E1532-90C5-1158-F024-D6E85C7856A7}"/>
              </a:ext>
            </a:extLst>
          </p:cNvPr>
          <p:cNvSpPr>
            <a:spLocks noGrp="1"/>
          </p:cNvSpPr>
          <p:nvPr>
            <p:ph idx="1"/>
          </p:nvPr>
        </p:nvSpPr>
        <p:spPr>
          <a:xfrm>
            <a:off x="838200" y="952901"/>
            <a:ext cx="10515600" cy="5611528"/>
          </a:xfrm>
        </p:spPr>
        <p:txBody>
          <a:bodyPr>
            <a:normAutofit fontScale="92500" lnSpcReduction="20000"/>
          </a:bodyPr>
          <a:lstStyle/>
          <a:p>
            <a:pPr marL="502920" algn="just">
              <a:lnSpc>
                <a:spcPct val="150000"/>
              </a:lnSpc>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The problem at hand is the overwhelming diversity of movie choices available to consumers, leading to difficulty in finding movies that truly resonate with individual tastes. Existing movie recommendation systems often rely on collaborative filtering, which may not capture the subtleties of a user's preferences accurately. This problem statement seeks to address the need for a robust content-based movie recommendation system that leverages the intrinsic characteristics of movies, such as genres, directors, actors, and plot keywords, to offer personalized recommendations. The challenge lies in developing a system that can efficiently extract and analyze content attributes, providing users with relevant movie suggestions, ultimately enhancing the movie-watching experience and simplifying the movie discovery process..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2960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1B27-7091-8BD4-B44C-35400AFF4294}"/>
              </a:ext>
            </a:extLst>
          </p:cNvPr>
          <p:cNvSpPr>
            <a:spLocks noGrp="1"/>
          </p:cNvSpPr>
          <p:nvPr>
            <p:ph type="title"/>
          </p:nvPr>
        </p:nvSpPr>
        <p:spPr>
          <a:xfrm>
            <a:off x="838200" y="257027"/>
            <a:ext cx="10515600" cy="848019"/>
          </a:xfrm>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42FD7E1-AB2C-A301-F120-FD349BD3DE15}"/>
              </a:ext>
            </a:extLst>
          </p:cNvPr>
          <p:cNvSpPr>
            <a:spLocks noGrp="1"/>
          </p:cNvSpPr>
          <p:nvPr>
            <p:ph idx="1"/>
          </p:nvPr>
        </p:nvSpPr>
        <p:spPr>
          <a:xfrm>
            <a:off x="838200" y="1290284"/>
            <a:ext cx="10515600" cy="5310689"/>
          </a:xfrm>
        </p:spPr>
        <p:txBody>
          <a:bodyPr>
            <a:normAutofit/>
          </a:bodyPr>
          <a:lstStyle/>
          <a:p>
            <a:pPr marL="274320" indent="0" algn="just">
              <a:lnSpc>
                <a:spcPct val="150000"/>
              </a:lnSpc>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primary scope of the content-based filtering movie recommendation system lies in offering a personalized movie discovery experience for users. This system will focus on the analysis of content attributes, including genres, actors, directors, and plot keywords, to generate movie recommendations. It should provide users with the ability to search for movies by name and offer a diverse set of recommendations based on content features. The scope also encompasses the development of an intuitive user interface that simplifies interactions, allowing users to input their preferences and explore a broad array of movie recommendations.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394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615A-AD61-180A-911A-6B6F228374E9}"/>
              </a:ext>
            </a:extLst>
          </p:cNvPr>
          <p:cNvSpPr>
            <a:spLocks noGrp="1"/>
          </p:cNvSpPr>
          <p:nvPr>
            <p:ph type="title"/>
          </p:nvPr>
        </p:nvSpPr>
        <p:spPr>
          <a:xfrm>
            <a:off x="838200" y="18255"/>
            <a:ext cx="10515600" cy="790267"/>
          </a:xfrm>
        </p:spPr>
        <p:txBody>
          <a:bodyPr/>
          <a:lstStyle/>
          <a:p>
            <a:r>
              <a:rPr lang="en-IN" dirty="0"/>
              <a:t>Block Diagram</a:t>
            </a:r>
          </a:p>
        </p:txBody>
      </p:sp>
      <p:pic>
        <p:nvPicPr>
          <p:cNvPr id="4" name="Content Placeholder 3">
            <a:extLst>
              <a:ext uri="{FF2B5EF4-FFF2-40B4-BE49-F238E27FC236}">
                <a16:creationId xmlns:a16="http://schemas.microsoft.com/office/drawing/2014/main" id="{A307818E-89E3-0E5D-7021-9101136625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318" y="1154263"/>
            <a:ext cx="7632834" cy="5044406"/>
          </a:xfrm>
          <a:prstGeom prst="rect">
            <a:avLst/>
          </a:prstGeom>
          <a:noFill/>
        </p:spPr>
      </p:pic>
    </p:spTree>
    <p:extLst>
      <p:ext uri="{BB962C8B-B14F-4D97-AF65-F5344CB8AC3E}">
        <p14:creationId xmlns:p14="http://schemas.microsoft.com/office/powerpoint/2010/main" val="389673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C29F-A46A-E041-A13E-136BDADEC6F0}"/>
              </a:ext>
            </a:extLst>
          </p:cNvPr>
          <p:cNvSpPr>
            <a:spLocks noGrp="1"/>
          </p:cNvSpPr>
          <p:nvPr>
            <p:ph type="title"/>
          </p:nvPr>
        </p:nvSpPr>
        <p:spPr>
          <a:xfrm>
            <a:off x="3421046" y="246698"/>
            <a:ext cx="10515600" cy="2852737"/>
          </a:xfrm>
        </p:spPr>
        <p:txBody>
          <a:bodyPr/>
          <a:lstStyle/>
          <a:p>
            <a:r>
              <a:rPr lang="en-IN" dirty="0"/>
              <a:t>Thank  YOU!!!!</a:t>
            </a:r>
          </a:p>
        </p:txBody>
      </p:sp>
      <p:sp>
        <p:nvSpPr>
          <p:cNvPr id="3" name="Text Placeholder 2">
            <a:extLst>
              <a:ext uri="{FF2B5EF4-FFF2-40B4-BE49-F238E27FC236}">
                <a16:creationId xmlns:a16="http://schemas.microsoft.com/office/drawing/2014/main" id="{69427557-A2FD-8E6E-7433-421CB361646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56457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324</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Movie Recommendation WebApp using Content based Recommendation System   </vt:lpstr>
      <vt:lpstr>INTRODUCTION</vt:lpstr>
      <vt:lpstr>Problem  Statement</vt:lpstr>
      <vt:lpstr>Objective</vt:lpstr>
      <vt:lpstr>Block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WebApp using Content based Recommendation System   </dc:title>
  <dc:creator>Pranay Gore</dc:creator>
  <cp:lastModifiedBy>Pranay Gore</cp:lastModifiedBy>
  <cp:revision>2</cp:revision>
  <dcterms:created xsi:type="dcterms:W3CDTF">2023-10-26T11:29:27Z</dcterms:created>
  <dcterms:modified xsi:type="dcterms:W3CDTF">2023-10-26T11:40:10Z</dcterms:modified>
</cp:coreProperties>
</file>