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76" r:id="rId5"/>
    <p:sldId id="268" r:id="rId6"/>
    <p:sldId id="261" r:id="rId7"/>
    <p:sldId id="277" r:id="rId8"/>
    <p:sldId id="278" r:id="rId9"/>
    <p:sldId id="279" r:id="rId10"/>
    <p:sldId id="271" r:id="rId11"/>
    <p:sldId id="274" r:id="rId12"/>
  </p:sldIdLst>
  <p:sldSz cx="9144000" cy="5143500" type="screen16x9"/>
  <p:notesSz cx="9144000" cy="5143500"/>
  <p:embeddedFontLst>
    <p:embeddedFont>
      <p:font typeface="Algerian" panose="04020705040A02060702" pitchFamily="82" charset="0"/>
      <p:regular r:id="rId14"/>
    </p:embeddedFont>
    <p:embeddedFont>
      <p:font typeface="Comic Sans MS" panose="030F0702030302020204" pitchFamily="66" charset="0"/>
      <p:regular r:id="rId15"/>
      <p:bold r:id="rId16"/>
      <p:italic r:id="rId17"/>
      <p:boldItalic r:id="rId18"/>
    </p:embeddedFont>
    <p:embeddedFont>
      <p:font typeface="Palatino Linotype" panose="02040502050505030304" pitchFamily="18" charset="0"/>
      <p:regular r:id="rId19"/>
      <p:bold r:id="rId20"/>
      <p:italic r:id="rId21"/>
      <p:boldItalic r:id="rId22"/>
    </p:embeddedFont>
    <p:embeddedFont>
      <p:font typeface="Rokkitt" panose="020B0604020202020204" charset="0"/>
      <p:regular r:id="rId23"/>
      <p:bold r:id="rId24"/>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07" autoAdjust="0"/>
  </p:normalViewPr>
  <p:slideViewPr>
    <p:cSldViewPr>
      <p:cViewPr varScale="1">
        <p:scale>
          <a:sx n="82" d="100"/>
          <a:sy n="82" d="100"/>
        </p:scale>
        <p:origin x="8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eth M" userId="f56a6f61093d8971" providerId="LiveId" clId="{4158F769-A409-4FC5-8B8D-4EB67DD79916}"/>
    <pc:docChg chg="addSld delSld modSld sldOrd">
      <pc:chgData name="Saketh M" userId="f56a6f61093d8971" providerId="LiveId" clId="{4158F769-A409-4FC5-8B8D-4EB67DD79916}" dt="2022-06-17T12:05:22.479" v="156" actId="2696"/>
      <pc:docMkLst>
        <pc:docMk/>
      </pc:docMkLst>
      <pc:sldChg chg="delSp modSp del mod">
        <pc:chgData name="Saketh M" userId="f56a6f61093d8971" providerId="LiveId" clId="{4158F769-A409-4FC5-8B8D-4EB67DD79916}" dt="2022-06-17T10:49:18.329" v="152" actId="2696"/>
        <pc:sldMkLst>
          <pc:docMk/>
          <pc:sldMk cId="0" sldId="259"/>
        </pc:sldMkLst>
        <pc:spChg chg="del mod">
          <ac:chgData name="Saketh M" userId="f56a6f61093d8971" providerId="LiveId" clId="{4158F769-A409-4FC5-8B8D-4EB67DD79916}" dt="2022-06-17T10:49:11.526" v="151"/>
          <ac:spMkLst>
            <pc:docMk/>
            <pc:sldMk cId="0" sldId="259"/>
            <ac:spMk id="5" creationId="{00000000-0000-0000-0000-000000000000}"/>
          </ac:spMkLst>
        </pc:spChg>
      </pc:sldChg>
      <pc:sldChg chg="del">
        <pc:chgData name="Saketh M" userId="f56a6f61093d8971" providerId="LiveId" clId="{4158F769-A409-4FC5-8B8D-4EB67DD79916}" dt="2022-06-17T12:05:22.479" v="156" actId="2696"/>
        <pc:sldMkLst>
          <pc:docMk/>
          <pc:sldMk cId="0" sldId="260"/>
        </pc:sldMkLst>
      </pc:sldChg>
      <pc:sldChg chg="modSp mod">
        <pc:chgData name="Saketh M" userId="f56a6f61093d8971" providerId="LiveId" clId="{4158F769-A409-4FC5-8B8D-4EB67DD79916}" dt="2022-06-17T10:44:55.153" v="121" actId="255"/>
        <pc:sldMkLst>
          <pc:docMk/>
          <pc:sldMk cId="0" sldId="261"/>
        </pc:sldMkLst>
        <pc:spChg chg="mod">
          <ac:chgData name="Saketh M" userId="f56a6f61093d8971" providerId="LiveId" clId="{4158F769-A409-4FC5-8B8D-4EB67DD79916}" dt="2022-06-17T10:44:55.153" v="121" actId="255"/>
          <ac:spMkLst>
            <pc:docMk/>
            <pc:sldMk cId="0" sldId="261"/>
            <ac:spMk id="4" creationId="{00000000-0000-0000-0000-000000000000}"/>
          </ac:spMkLst>
        </pc:spChg>
        <pc:picChg chg="mod">
          <ac:chgData name="Saketh M" userId="f56a6f61093d8971" providerId="LiveId" clId="{4158F769-A409-4FC5-8B8D-4EB67DD79916}" dt="2022-06-17T10:41:20.752" v="90" actId="14100"/>
          <ac:picMkLst>
            <pc:docMk/>
            <pc:sldMk cId="0" sldId="261"/>
            <ac:picMk id="3" creationId="{00000000-0000-0000-0000-000000000000}"/>
          </ac:picMkLst>
        </pc:picChg>
        <pc:picChg chg="mod">
          <ac:chgData name="Saketh M" userId="f56a6f61093d8971" providerId="LiveId" clId="{4158F769-A409-4FC5-8B8D-4EB67DD79916}" dt="2022-06-17T10:40:36.127" v="84" actId="1076"/>
          <ac:picMkLst>
            <pc:docMk/>
            <pc:sldMk cId="0" sldId="261"/>
            <ac:picMk id="5" creationId="{EA039AC0-7BA5-42A5-8B4A-0974255806B5}"/>
          </ac:picMkLst>
        </pc:picChg>
      </pc:sldChg>
      <pc:sldChg chg="del">
        <pc:chgData name="Saketh M" userId="f56a6f61093d8971" providerId="LiveId" clId="{4158F769-A409-4FC5-8B8D-4EB67DD79916}" dt="2022-06-17T12:05:09.325" v="154" actId="2696"/>
        <pc:sldMkLst>
          <pc:docMk/>
          <pc:sldMk cId="0" sldId="264"/>
        </pc:sldMkLst>
      </pc:sldChg>
      <pc:sldChg chg="del">
        <pc:chgData name="Saketh M" userId="f56a6f61093d8971" providerId="LiveId" clId="{4158F769-A409-4FC5-8B8D-4EB67DD79916}" dt="2022-06-17T12:05:04.827" v="153" actId="2696"/>
        <pc:sldMkLst>
          <pc:docMk/>
          <pc:sldMk cId="0" sldId="265"/>
        </pc:sldMkLst>
      </pc:sldChg>
      <pc:sldChg chg="del">
        <pc:chgData name="Saketh M" userId="f56a6f61093d8971" providerId="LiveId" clId="{4158F769-A409-4FC5-8B8D-4EB67DD79916}" dt="2022-06-17T10:47:56.665" v="148" actId="2696"/>
        <pc:sldMkLst>
          <pc:docMk/>
          <pc:sldMk cId="0" sldId="267"/>
        </pc:sldMkLst>
      </pc:sldChg>
      <pc:sldChg chg="modSp mod">
        <pc:chgData name="Saketh M" userId="f56a6f61093d8971" providerId="LiveId" clId="{4158F769-A409-4FC5-8B8D-4EB67DD79916}" dt="2022-06-17T10:37:46.878" v="39" actId="2710"/>
        <pc:sldMkLst>
          <pc:docMk/>
          <pc:sldMk cId="3118940174" sldId="268"/>
        </pc:sldMkLst>
        <pc:spChg chg="mod">
          <ac:chgData name="Saketh M" userId="f56a6f61093d8971" providerId="LiveId" clId="{4158F769-A409-4FC5-8B8D-4EB67DD79916}" dt="2022-06-17T10:37:46.878" v="39" actId="2710"/>
          <ac:spMkLst>
            <pc:docMk/>
            <pc:sldMk cId="3118940174" sldId="268"/>
            <ac:spMk id="4" creationId="{00000000-0000-0000-0000-000000000000}"/>
          </ac:spMkLst>
        </pc:spChg>
      </pc:sldChg>
      <pc:sldChg chg="del">
        <pc:chgData name="Saketh M" userId="f56a6f61093d8971" providerId="LiveId" clId="{4158F769-A409-4FC5-8B8D-4EB67DD79916}" dt="2022-06-17T12:05:18.977" v="155" actId="2696"/>
        <pc:sldMkLst>
          <pc:docMk/>
          <pc:sldMk cId="2399623760" sldId="269"/>
        </pc:sldMkLst>
      </pc:sldChg>
      <pc:sldChg chg="del">
        <pc:chgData name="Saketh M" userId="f56a6f61093d8971" providerId="LiveId" clId="{4158F769-A409-4FC5-8B8D-4EB67DD79916}" dt="2022-06-17T10:47:51.110" v="147" actId="2696"/>
        <pc:sldMkLst>
          <pc:docMk/>
          <pc:sldMk cId="1614245275" sldId="272"/>
        </pc:sldMkLst>
      </pc:sldChg>
      <pc:sldChg chg="del">
        <pc:chgData name="Saketh M" userId="f56a6f61093d8971" providerId="LiveId" clId="{4158F769-A409-4FC5-8B8D-4EB67DD79916}" dt="2022-06-17T10:47:46.266" v="146" actId="2696"/>
        <pc:sldMkLst>
          <pc:docMk/>
          <pc:sldMk cId="2738242996" sldId="273"/>
        </pc:sldMkLst>
      </pc:sldChg>
      <pc:sldChg chg="del">
        <pc:chgData name="Saketh M" userId="f56a6f61093d8971" providerId="LiveId" clId="{4158F769-A409-4FC5-8B8D-4EB67DD79916}" dt="2022-06-17T10:47:43.060" v="145" actId="2696"/>
        <pc:sldMkLst>
          <pc:docMk/>
          <pc:sldMk cId="3736546177" sldId="275"/>
        </pc:sldMkLst>
      </pc:sldChg>
      <pc:sldChg chg="modSp mod ord">
        <pc:chgData name="Saketh M" userId="f56a6f61093d8971" providerId="LiveId" clId="{4158F769-A409-4FC5-8B8D-4EB67DD79916}" dt="2022-06-17T10:36:58.530" v="2"/>
        <pc:sldMkLst>
          <pc:docMk/>
          <pc:sldMk cId="1545355709" sldId="276"/>
        </pc:sldMkLst>
        <pc:spChg chg="mod">
          <ac:chgData name="Saketh M" userId="f56a6f61093d8971" providerId="LiveId" clId="{4158F769-A409-4FC5-8B8D-4EB67DD79916}" dt="2022-06-17T10:36:48.105" v="0" actId="20577"/>
          <ac:spMkLst>
            <pc:docMk/>
            <pc:sldMk cId="1545355709" sldId="276"/>
            <ac:spMk id="4" creationId="{00000000-0000-0000-0000-000000000000}"/>
          </ac:spMkLst>
        </pc:spChg>
      </pc:sldChg>
      <pc:sldChg chg="modSp add mod">
        <pc:chgData name="Saketh M" userId="f56a6f61093d8971" providerId="LiveId" clId="{4158F769-A409-4FC5-8B8D-4EB67DD79916}" dt="2022-06-17T10:45:56.959" v="135" actId="20577"/>
        <pc:sldMkLst>
          <pc:docMk/>
          <pc:sldMk cId="2974262200" sldId="277"/>
        </pc:sldMkLst>
        <pc:spChg chg="mod">
          <ac:chgData name="Saketh M" userId="f56a6f61093d8971" providerId="LiveId" clId="{4158F769-A409-4FC5-8B8D-4EB67DD79916}" dt="2022-06-17T10:45:56.959" v="135" actId="20577"/>
          <ac:spMkLst>
            <pc:docMk/>
            <pc:sldMk cId="2974262200" sldId="277"/>
            <ac:spMk id="4" creationId="{00000000-0000-0000-0000-000000000000}"/>
          </ac:spMkLst>
        </pc:spChg>
      </pc:sldChg>
      <pc:sldChg chg="modSp add mod">
        <pc:chgData name="Saketh M" userId="f56a6f61093d8971" providerId="LiveId" clId="{4158F769-A409-4FC5-8B8D-4EB67DD79916}" dt="2022-06-17T10:45:49.022" v="134" actId="20577"/>
        <pc:sldMkLst>
          <pc:docMk/>
          <pc:sldMk cId="2543797951" sldId="278"/>
        </pc:sldMkLst>
        <pc:spChg chg="mod">
          <ac:chgData name="Saketh M" userId="f56a6f61093d8971" providerId="LiveId" clId="{4158F769-A409-4FC5-8B8D-4EB67DD79916}" dt="2022-06-17T10:45:49.022" v="134" actId="20577"/>
          <ac:spMkLst>
            <pc:docMk/>
            <pc:sldMk cId="2543797951" sldId="278"/>
            <ac:spMk id="4" creationId="{00000000-0000-0000-0000-000000000000}"/>
          </ac:spMkLst>
        </pc:spChg>
      </pc:sldChg>
      <pc:sldChg chg="delSp modSp add mod">
        <pc:chgData name="Saketh M" userId="f56a6f61093d8971" providerId="LiveId" clId="{4158F769-A409-4FC5-8B8D-4EB67DD79916}" dt="2022-06-17T10:47:28.327" v="144"/>
        <pc:sldMkLst>
          <pc:docMk/>
          <pc:sldMk cId="3795629017" sldId="279"/>
        </pc:sldMkLst>
        <pc:spChg chg="del mod">
          <ac:chgData name="Saketh M" userId="f56a6f61093d8971" providerId="LiveId" clId="{4158F769-A409-4FC5-8B8D-4EB67DD79916}" dt="2022-06-17T10:47:28.327" v="144"/>
          <ac:spMkLst>
            <pc:docMk/>
            <pc:sldMk cId="3795629017" sldId="27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327042-6B61-B148-8485-8BBBFAA13D24}" type="slidenum">
              <a:rPr lang="en-US" smtClean="0"/>
              <a:t>3</a:t>
            </a:fld>
            <a:endParaRPr lang="en-US"/>
          </a:p>
        </p:txBody>
      </p:sp>
    </p:spTree>
    <p:extLst>
      <p:ext uri="{BB962C8B-B14F-4D97-AF65-F5344CB8AC3E}">
        <p14:creationId xmlns:p14="http://schemas.microsoft.com/office/powerpoint/2010/main" val="265799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bg1"/>
            </a:gs>
            <a:gs pos="50000">
              <a:schemeClr val="bg1">
                <a:lumMod val="85000"/>
                <a:lumOff val="15000"/>
              </a:schemeClr>
            </a:gs>
            <a:gs pos="100000">
              <a:schemeClr val="bg1"/>
            </a:gs>
          </a:gsLst>
          <a:lin ang="10800000" scaled="0"/>
        </a:gradFill>
        <a:effectLst/>
      </p:bgPr>
    </p:bg>
    <p:spTree>
      <p:nvGrpSpPr>
        <p:cNvPr id="1" name=""/>
        <p:cNvGrpSpPr/>
        <p:nvPr/>
      </p:nvGrpSpPr>
      <p:grpSpPr>
        <a:xfrm>
          <a:off x="0" y="0"/>
          <a:ext cx="0" cy="0"/>
          <a:chOff x="0" y="0"/>
          <a:chExt cx="0" cy="0"/>
        </a:xfrm>
      </p:grpSpPr>
      <p:pic>
        <p:nvPicPr>
          <p:cNvPr id="2" name="Picture 9" descr="lines.png">
            <a:extLst>
              <a:ext uri="{DC11CE71-AB91-482F-98D0-F4C8B71E26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BB81A6-512D-49A4-B1F3-FAD786F6B0E7}"/>
              </a:ext>
            </a:extLst>
          </p:cNvPr>
          <p:cNvPicPr>
            <a:picLocks noChangeAspect="1"/>
          </p:cNvPicPr>
          <p:nvPr/>
        </p:nvPicPr>
        <p:blipFill>
          <a:blip r:embed="rId2"/>
          <a:stretch>
            <a:fillRect/>
          </a:stretch>
        </p:blipFill>
        <p:spPr>
          <a:xfrm>
            <a:off x="0" y="0"/>
            <a:ext cx="9144000" cy="5143500"/>
          </a:xfrm>
          <a:prstGeom prst="rect">
            <a:avLst/>
          </a:prstGeom>
          <a:noFill/>
        </p:spPr>
      </p:pic>
      <p:pic>
        <p:nvPicPr>
          <p:cNvPr id="3" name="Picture 10" descr="curved_highlight.png">
            <a:extLst>
              <a:ext uri="{1580FE86-EF33-451E-8623-04D7DD6233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9C0A00-B506-4B01-A03D-BBD99425FFF8}"/>
              </a:ext>
            </a:extLst>
          </p:cNvPr>
          <p:cNvPicPr>
            <a:picLocks noChangeAspect="1"/>
          </p:cNvPicPr>
          <p:nvPr/>
        </p:nvPicPr>
        <p:blipFill>
          <a:blip r:embed="rId3"/>
          <a:stretch>
            <a:fillRect/>
          </a:stretch>
        </p:blipFill>
        <p:spPr>
          <a:xfrm>
            <a:off x="7951" y="0"/>
            <a:ext cx="9144000" cy="5143500"/>
          </a:xfrm>
          <a:prstGeom prst="rect">
            <a:avLst/>
          </a:prstGeom>
          <a:noFill/>
        </p:spPr>
      </p:pic>
      <p:sp>
        <p:nvSpPr>
          <p:cNvPr id="4" name="Rectangle 11">
            <a:extLst>
              <a:ext uri="{FCDC7438-CBC2-4867-98DC-9BCF734B9B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E513F3-8024-4009-8DD9-94AFAC8A693D}"/>
              </a:ext>
            </a:extLst>
          </p:cNvPr>
          <p:cNvSpPr/>
          <p:nvPr/>
        </p:nvSpPr>
        <p:spPr>
          <a:xfrm>
            <a:off x="0" y="4462781"/>
            <a:ext cx="9144000" cy="45719"/>
          </a:xfrm>
          <a:prstGeom prst="rect">
            <a:avLst/>
          </a:prstGeom>
          <a:gradFill rotWithShape="1">
            <a:gsLst>
              <a:gs pos="23000">
                <a:schemeClr val="accent1">
                  <a:alpha val="70000"/>
                  <a:lumMod val="50000"/>
                </a:schemeClr>
              </a:gs>
              <a:gs pos="100000">
                <a:schemeClr val="accent1">
                  <a:alpha val="70000"/>
                  <a:lumMod val="50000"/>
                </a:schemeClr>
              </a:gs>
              <a:gs pos="71000">
                <a:schemeClr val="accent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a:extLst>
              <a:ext uri="{8A6D906B-B5F2-4E53-8D82-1A7BEB18E8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B8A6DD-D6DC-4DF5-8BBB-6D4B4E9A4B5C}"/>
              </a:ext>
            </a:extLst>
          </p:cNvPr>
          <p:cNvSpPr>
            <a:spLocks noGrp="1"/>
          </p:cNvSpPr>
          <p:nvPr>
            <p:ph type="title"/>
          </p:nvPr>
        </p:nvSpPr>
        <p:spPr>
          <a:xfrm>
            <a:off x="438150" y="467783"/>
            <a:ext cx="6429483" cy="2209800"/>
          </a:xfrm>
          <a:prstGeom prst="rect">
            <a:avLst/>
          </a:prstGeom>
        </p:spPr>
        <p:txBody>
          <a:bodyPr vert="horz" rtlCol="0" anchor="b"/>
          <a:lstStyle>
            <a:lvl1pPr lvl="0" algn="l">
              <a:lnSpc>
                <a:spcPct val="100000"/>
              </a:lnSpc>
              <a:defRPr lang="en-US" sz="4500" b="0" i="0" cap="all" spc="150" baseline="0" dirty="0">
                <a:solidFill>
                  <a:schemeClr val="tx1"/>
                </a:solidFill>
                <a:latin typeface="+mj-lt"/>
              </a:defRPr>
            </a:lvl1pPr>
          </a:lstStyle>
          <a:p>
            <a:endParaRPr lang="en-US" dirty="0"/>
          </a:p>
        </p:txBody>
      </p:sp>
      <p:sp>
        <p:nvSpPr>
          <p:cNvPr id="6" name="Subtitle 2">
            <a:extLst>
              <a:ext uri="{913F9941-30C4-4A2A-A925-C19E704B53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C6B90F-3E16-4071-99A9-727AB0ED71ED}"/>
              </a:ext>
            </a:extLst>
          </p:cNvPr>
          <p:cNvSpPr>
            <a:spLocks noGrp="1"/>
          </p:cNvSpPr>
          <p:nvPr>
            <p:ph type="subTitle" idx="1"/>
          </p:nvPr>
        </p:nvSpPr>
        <p:spPr>
          <a:xfrm>
            <a:off x="429682" y="2789767"/>
            <a:ext cx="6450280" cy="706966"/>
          </a:xfrm>
          <a:prstGeom prst="rect">
            <a:avLst/>
          </a:prstGeom>
        </p:spPr>
        <p:txBody>
          <a:bodyPr vert="horz" lIns="91440" rtlCol="0" anchor="t">
            <a:noAutofit/>
          </a:bodyPr>
          <a:lstStyle>
            <a:lvl1pPr marL="27432" lvl="0" indent="0" algn="l">
              <a:lnSpc>
                <a:spcPct val="100000"/>
              </a:lnSpc>
              <a:spcBef>
                <a:spcPts val="0"/>
              </a:spcBef>
              <a:buNone/>
              <a:defRPr lang="en-US" sz="1800" b="0" i="0" dirty="0">
                <a:solidFill>
                  <a:schemeClr val="tx2">
                    <a:lumMod val="50000"/>
                  </a:schemeClr>
                </a:solidFill>
                <a:latin typeface="+mj-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endParaRPr lang="en-US" dirty="0"/>
          </a:p>
        </p:txBody>
      </p:sp>
      <p:sp>
        <p:nvSpPr>
          <p:cNvPr id="7" name="Slide Number Placeholder 5">
            <a:extLst>
              <a:ext uri="{5EA0EB38-5E87-4DBC-A715-EF32827FBF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BB8040-6D09-4663-B284-A27B1009B720}"/>
              </a:ext>
            </a:extLst>
          </p:cNvPr>
          <p:cNvSpPr>
            <a:spLocks noGrp="1"/>
          </p:cNvSpPr>
          <p:nvPr>
            <p:ph type="sldNum" sz="quarter" idx="12"/>
          </p:nvPr>
        </p:nvSpPr>
        <p:spPr>
          <a:xfrm>
            <a:off x="6565900" y="4771231"/>
            <a:ext cx="2133600" cy="273844"/>
          </a:xfrm>
          <a:prstGeom prst="rect">
            <a:avLst/>
          </a:prstGeom>
        </p:spPr>
        <p:txBody>
          <a:bodyPr vert="horz" lIns="91440" tIns="45720" rIns="91440" bIns="45720" rtlCol="0" anchor="ctr"/>
          <a:lstStyle>
            <a:lvl1pPr lvl="0" algn="r">
              <a:defRPr lang="en-US" sz="600" b="0" i="0" dirty="0">
                <a:solidFill>
                  <a:srgbClr val="808080"/>
                </a:solidFill>
                <a:latin typeface="+mn-lt"/>
              </a:defRPr>
            </a:lvl1pPr>
          </a:lstStyle>
          <a:p>
            <a:r>
              <a:rPr lang="en-US" dirty="0"/>
              <a:t>&lt;#&gt;</a:t>
            </a:r>
          </a:p>
        </p:txBody>
      </p:sp>
      <p:sp>
        <p:nvSpPr>
          <p:cNvPr id="8" name="Footer Placeholder 4">
            <a:extLst>
              <a:ext uri="{404EA978-DF4F-4B23-90A2-EC33F87DCE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0DF9D6-7A44-44CB-9B2F-BF21C77D1781}"/>
              </a:ext>
            </a:extLst>
          </p:cNvPr>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b="0" i="0" dirty="0">
                <a:solidFill>
                  <a:srgbClr val="808080"/>
                </a:solidFill>
                <a:latin typeface="+mn-lt"/>
              </a:defRPr>
            </a:lvl1pPr>
          </a:lstStyle>
          <a:p>
            <a:r>
              <a:rPr lang="en-US"/>
              <a:t>Footer</a:t>
            </a:r>
            <a:endParaRPr lang="en-US" dirty="0"/>
          </a:p>
        </p:txBody>
      </p:sp>
      <p:sp>
        <p:nvSpPr>
          <p:cNvPr id="9" name="Date Placeholder 3">
            <a:extLst>
              <a:ext uri="{E5E8E739-3B7D-43A6-A168-5141145195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DD2764-9ADE-40F3-81F5-6101215AE62D}"/>
              </a:ext>
            </a:extLst>
          </p:cNvPr>
          <p:cNvSpPr>
            <a:spLocks noGrp="1"/>
          </p:cNvSpPr>
          <p:nvPr>
            <p:ph type="dt" sz="half" idx="10"/>
          </p:nvPr>
        </p:nvSpPr>
        <p:spPr>
          <a:xfrm>
            <a:off x="460375" y="4771231"/>
            <a:ext cx="2133600" cy="273844"/>
          </a:xfrm>
          <a:prstGeom prst="rect">
            <a:avLst/>
          </a:prstGeom>
        </p:spPr>
        <p:txBody>
          <a:bodyPr vert="horz" lIns="91440" tIns="45720" rIns="91440" bIns="45720" rtlCol="0" anchor="ctr"/>
          <a:lstStyle>
            <a:lvl1pPr lvl="0" algn="l">
              <a:defRPr lang="en-US" sz="600" b="0" i="0" dirty="0">
                <a:solidFill>
                  <a:srgbClr val="808080"/>
                </a:solidFill>
                <a:latin typeface="+mn-lt"/>
              </a:defRPr>
            </a:lvl1pPr>
          </a:lstStyle>
          <a:p>
            <a:r>
              <a:rPr lang="en-US"/>
              <a:t>Date</a:t>
            </a:r>
            <a:endParaRPr lang="en-US" dirty="0"/>
          </a:p>
        </p:txBody>
      </p:sp>
    </p:spTree>
    <p:extLst>
      <p:ext uri="{5F3887DE-FB16-4014-AD37-0193AB79CF0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a:extLst>
              <a:ext uri="{9D076592-AB5F-4773-B448-FB382957CE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C16F0D-81B5-42C2-9F7B-FAFC6671295F}"/>
              </a:ext>
            </a:extLst>
          </p:cNvPr>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Picture Placeholder 2">
            <a:extLst>
              <a:ext uri="{3604549F-0FC6-4BD8-93DC-2C0C9599C7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34577C-2577-4D62-8C67-DB5718132010}"/>
              </a:ext>
            </a:extLst>
          </p:cNvPr>
          <p:cNvSpPr>
            <a:spLocks noGrp="1"/>
          </p:cNvSpPr>
          <p:nvPr>
            <p:ph type="pic" idx="1"/>
          </p:nvPr>
        </p:nvSpPr>
        <p:spPr>
          <a:xfrm>
            <a:off x="429676" y="1770062"/>
            <a:ext cx="1862138" cy="2380519"/>
          </a:xfrm>
          <a:ln w="38100">
            <a:solidFill>
              <a:schemeClr val="accent1">
                <a:lumMod val="50000"/>
              </a:schemeClr>
            </a:solidFill>
            <a:miter lim="800000"/>
          </a:ln>
        </p:spPr>
        <p:txBody>
          <a:bodyPr rtlCol="0"/>
          <a:lstStyle/>
          <a:p>
            <a:endParaRPr lang="en-US" dirty="0"/>
          </a:p>
        </p:txBody>
      </p:sp>
      <p:sp>
        <p:nvSpPr>
          <p:cNvPr id="4" name="Picture Placeholder 2">
            <a:extLst>
              <a:ext uri="{FB62FE3B-9155-4330-AB1A-F7165FB349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A84BB7-2F53-4950-8729-681E4CB6BB1F}"/>
              </a:ext>
            </a:extLst>
          </p:cNvPr>
          <p:cNvSpPr>
            <a:spLocks noGrp="1"/>
          </p:cNvSpPr>
          <p:nvPr>
            <p:ph type="pic" idx="2"/>
          </p:nvPr>
        </p:nvSpPr>
        <p:spPr>
          <a:xfrm>
            <a:off x="2495722" y="1770062"/>
            <a:ext cx="1862138" cy="2380519"/>
          </a:xfrm>
          <a:ln w="38100">
            <a:solidFill>
              <a:schemeClr val="accent1">
                <a:lumMod val="50000"/>
              </a:schemeClr>
            </a:solidFill>
            <a:miter lim="800000"/>
          </a:ln>
        </p:spPr>
        <p:txBody>
          <a:bodyPr rtlCol="0"/>
          <a:lstStyle/>
          <a:p>
            <a:endParaRPr lang="en-US" dirty="0"/>
          </a:p>
        </p:txBody>
      </p:sp>
      <p:sp>
        <p:nvSpPr>
          <p:cNvPr id="5" name="Picture Placeholder 2">
            <a:extLst>
              <a:ext uri="{7CE2518B-2EA6-4577-B34E-969C221021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81A04D-4BA5-42E3-B672-4A6B9AF763F8}"/>
              </a:ext>
            </a:extLst>
          </p:cNvPr>
          <p:cNvSpPr>
            <a:spLocks noGrp="1"/>
          </p:cNvSpPr>
          <p:nvPr>
            <p:ph type="pic" idx="3"/>
          </p:nvPr>
        </p:nvSpPr>
        <p:spPr>
          <a:xfrm>
            <a:off x="4572000" y="1770062"/>
            <a:ext cx="3917953" cy="2380519"/>
          </a:xfrm>
          <a:ln w="38100">
            <a:solidFill>
              <a:schemeClr val="accent1">
                <a:lumMod val="50000"/>
              </a:schemeClr>
            </a:solidFill>
            <a:miter lim="800000"/>
          </a:ln>
        </p:spPr>
        <p:txBody>
          <a:bodyPr rtlCol="0"/>
          <a:lstStyle/>
          <a:p>
            <a:endParaRPr lang="en-US" dirty="0"/>
          </a:p>
        </p:txBody>
      </p:sp>
      <p:sp>
        <p:nvSpPr>
          <p:cNvPr id="6" name="Content Placeholder 2">
            <a:extLst>
              <a:ext uri="{056BA3AC-F2CA-4CB8-8D67-BC82FF5574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35E541-B664-4946-B5D8-6ED0D535D222}"/>
              </a:ext>
            </a:extLst>
          </p:cNvPr>
          <p:cNvSpPr>
            <a:spLocks noGrp="1"/>
          </p:cNvSpPr>
          <p:nvPr>
            <p:ph type="body" idx="4"/>
          </p:nvPr>
        </p:nvSpPr>
        <p:spPr>
          <a:xfrm>
            <a:off x="429676" y="4166315"/>
            <a:ext cx="1860300" cy="500933"/>
          </a:xfrm>
          <a:prstGeom prst="rect">
            <a:avLst/>
          </a:prstGeom>
        </p:spPr>
        <p:txBody>
          <a:bodyPr vert="horz" rtlCol="0" anchor="t">
            <a:normAutofit/>
          </a:bodyPr>
          <a:lstStyle>
            <a:lvl1pPr marL="0" lvl="0">
              <a:lnSpc>
                <a:spcPct val="100000"/>
              </a:lnSpc>
              <a:buNone/>
              <a:defRPr lang="en-US" sz="1200" dirty="0">
                <a:solidFill>
                  <a:schemeClr val="tx1">
                    <a:lumMod val="50000"/>
                    <a:lumOff val="50000"/>
                  </a:schemeClr>
                </a:solidFill>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7" name="Content Placeholder 2">
            <a:extLst>
              <a:ext uri="{5959BF4E-0288-430B-A4AE-B310015C66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5CE750-44F2-4122-93D6-C91433BE285E}"/>
              </a:ext>
            </a:extLst>
          </p:cNvPr>
          <p:cNvSpPr>
            <a:spLocks noGrp="1"/>
          </p:cNvSpPr>
          <p:nvPr>
            <p:ph type="body" idx="5"/>
          </p:nvPr>
        </p:nvSpPr>
        <p:spPr>
          <a:xfrm>
            <a:off x="2497559" y="4166315"/>
            <a:ext cx="1860300" cy="500933"/>
          </a:xfrm>
          <a:prstGeom prst="rect">
            <a:avLst/>
          </a:prstGeom>
        </p:spPr>
        <p:txBody>
          <a:bodyPr vert="horz" rtlCol="0" anchor="t">
            <a:normAutofit/>
          </a:bodyPr>
          <a:lstStyle>
            <a:lvl1pPr marL="0" lvl="0">
              <a:lnSpc>
                <a:spcPct val="100000"/>
              </a:lnSpc>
              <a:buNone/>
              <a:defRPr lang="en-US" sz="1200" dirty="0">
                <a:solidFill>
                  <a:schemeClr val="tx1">
                    <a:lumMod val="50000"/>
                    <a:lumOff val="50000"/>
                  </a:schemeClr>
                </a:solidFill>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8" name="Content Placeholder 2">
            <a:extLst>
              <a:ext uri="{8BA50AC6-307C-4734-975E-30F8967D87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BECB70-266C-4EBF-8D32-D09D8944FAC2}"/>
              </a:ext>
            </a:extLst>
          </p:cNvPr>
          <p:cNvSpPr>
            <a:spLocks noGrp="1"/>
          </p:cNvSpPr>
          <p:nvPr>
            <p:ph type="body" idx="6"/>
          </p:nvPr>
        </p:nvSpPr>
        <p:spPr>
          <a:xfrm>
            <a:off x="4564049" y="4166315"/>
            <a:ext cx="3925904" cy="500933"/>
          </a:xfrm>
          <a:prstGeom prst="rect">
            <a:avLst/>
          </a:prstGeom>
        </p:spPr>
        <p:txBody>
          <a:bodyPr vert="horz" rtlCol="0" anchor="t">
            <a:normAutofit/>
          </a:bodyPr>
          <a:lstStyle>
            <a:lvl1pPr marL="0" lvl="0">
              <a:lnSpc>
                <a:spcPct val="100000"/>
              </a:lnSpc>
              <a:buNone/>
              <a:defRPr lang="en-US" sz="1200" dirty="0">
                <a:solidFill>
                  <a:schemeClr val="tx1">
                    <a:lumMod val="50000"/>
                    <a:lumOff val="50000"/>
                  </a:schemeClr>
                </a:solidFill>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9" name="Date Placeholder 1">
            <a:extLst>
              <a:ext uri="{4701692A-0B3F-474F-BC7C-DAD3206518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839887-F0D8-4C54-AF9A-408FB5BB06B3}"/>
              </a:ext>
            </a:extLst>
          </p:cNvPr>
          <p:cNvSpPr>
            <a:spLocks noGrp="1"/>
          </p:cNvSpPr>
          <p:nvPr>
            <p:ph type="dt" sz="half" idx="10"/>
          </p:nvPr>
        </p:nvSpPr>
        <p:spPr/>
        <p:txBody>
          <a:bodyPr rtlCol="0"/>
          <a:lstStyle/>
          <a:p>
            <a:r>
              <a:rPr lang="en-US"/>
              <a:t>Date</a:t>
            </a:r>
            <a:endParaRPr lang="en-US" dirty="0"/>
          </a:p>
        </p:txBody>
      </p:sp>
      <p:sp>
        <p:nvSpPr>
          <p:cNvPr id="10" name="Footer Placeholder 3">
            <a:extLst>
              <a:ext uri="{6D8A8971-52CD-41F1-9226-B7A2D6FF0A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0A8B96-28CA-4E3A-A8E5-531E6694EB12}"/>
              </a:ext>
            </a:extLst>
          </p:cNvPr>
          <p:cNvSpPr>
            <a:spLocks noGrp="1"/>
          </p:cNvSpPr>
          <p:nvPr>
            <p:ph type="ftr" sz="quarter" idx="11"/>
          </p:nvPr>
        </p:nvSpPr>
        <p:spPr/>
        <p:txBody>
          <a:bodyPr rtlCol="0"/>
          <a:lstStyle/>
          <a:p>
            <a:r>
              <a:rPr lang="en-US"/>
              <a:t>Footer</a:t>
            </a:r>
            <a:endParaRPr lang="en-US" dirty="0"/>
          </a:p>
        </p:txBody>
      </p:sp>
      <p:sp>
        <p:nvSpPr>
          <p:cNvPr id="11" name="Slide Number Placeholder 4">
            <a:extLst>
              <a:ext uri="{A0CE519B-8BC1-48BF-9727-4C510F626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EE17D6-6747-4BA5-AF22-449539FC3E06}"/>
              </a:ext>
            </a:extLst>
          </p:cNvPr>
          <p:cNvSpPr>
            <a:spLocks noGrp="1"/>
          </p:cNvSpPr>
          <p:nvPr>
            <p:ph type="sldNum" sz="quarter" idx="12"/>
          </p:nvPr>
        </p:nvSpPr>
        <p:spPr/>
        <p:txBody>
          <a:bodyPr rtlCol="0"/>
          <a:lstStyle/>
          <a:p>
            <a:r>
              <a:rPr lang="en-US" dirty="0"/>
              <a:t>&lt;#&gt;</a:t>
            </a:r>
          </a:p>
        </p:txBody>
      </p:sp>
    </p:spTree>
    <p:custDataLst>
      <p:tags r:id="rId1"/>
    </p:custDataLst>
    <p:extLst>
      <p:ext uri="{004D2ADC-8F97-4503-9B4D-FF2919A17C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a:extLst>
              <a:ext uri="{37EE2549-3C09-4017-AA58-E28346F750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37223F-AC74-4C36-8B93-AB23F6E44221}"/>
              </a:ext>
            </a:extLst>
          </p:cNvPr>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Picture Placeholder 2">
            <a:extLst>
              <a:ext uri="{135F515A-E888-4EC5-ACED-7487F7D6CA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3CD3FD-EDCF-4EE9-94C3-143069AC5F85}"/>
              </a:ext>
            </a:extLst>
          </p:cNvPr>
          <p:cNvSpPr>
            <a:spLocks noGrp="1"/>
          </p:cNvSpPr>
          <p:nvPr>
            <p:ph type="pic" idx="1"/>
          </p:nvPr>
        </p:nvSpPr>
        <p:spPr>
          <a:xfrm>
            <a:off x="429676" y="1770063"/>
            <a:ext cx="1862138" cy="2905304"/>
          </a:xfrm>
          <a:ln w="38100">
            <a:solidFill>
              <a:schemeClr val="accent1">
                <a:lumMod val="50000"/>
              </a:schemeClr>
            </a:solidFill>
            <a:miter lim="800000"/>
          </a:ln>
        </p:spPr>
        <p:txBody>
          <a:bodyPr rtlCol="0"/>
          <a:lstStyle/>
          <a:p>
            <a:endParaRPr lang="en-US" dirty="0"/>
          </a:p>
        </p:txBody>
      </p:sp>
      <p:sp>
        <p:nvSpPr>
          <p:cNvPr id="4" name="Picture Placeholder 2">
            <a:extLst>
              <a:ext uri="{2222919A-5B04-4120-B879-77EC51FBEE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36057F-A0EA-40B5-930E-4DF932F389EA}"/>
              </a:ext>
            </a:extLst>
          </p:cNvPr>
          <p:cNvSpPr>
            <a:spLocks noGrp="1"/>
          </p:cNvSpPr>
          <p:nvPr>
            <p:ph type="pic" idx="2"/>
          </p:nvPr>
        </p:nvSpPr>
        <p:spPr>
          <a:xfrm>
            <a:off x="2495722" y="1770063"/>
            <a:ext cx="1862138" cy="2905304"/>
          </a:xfrm>
          <a:ln w="38100">
            <a:solidFill>
              <a:schemeClr val="accent1">
                <a:lumMod val="50000"/>
              </a:schemeClr>
            </a:solidFill>
            <a:miter lim="800000"/>
          </a:ln>
        </p:spPr>
        <p:txBody>
          <a:bodyPr rtlCol="0"/>
          <a:lstStyle/>
          <a:p>
            <a:endParaRPr lang="en-US" dirty="0"/>
          </a:p>
        </p:txBody>
      </p:sp>
      <p:sp>
        <p:nvSpPr>
          <p:cNvPr id="5" name="Picture Placeholder 2">
            <a:extLst>
              <a:ext uri="{6BBA2B96-7CD8-43DF-9CE0-CE051B6822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AF2AB5-9242-4A7F-9E4B-86F863A2092D}"/>
              </a:ext>
            </a:extLst>
          </p:cNvPr>
          <p:cNvSpPr>
            <a:spLocks noGrp="1"/>
          </p:cNvSpPr>
          <p:nvPr>
            <p:ph type="pic" idx="3"/>
          </p:nvPr>
        </p:nvSpPr>
        <p:spPr>
          <a:xfrm>
            <a:off x="4561768" y="1770063"/>
            <a:ext cx="1862138" cy="2905304"/>
          </a:xfrm>
          <a:ln w="38100">
            <a:solidFill>
              <a:schemeClr val="accent1">
                <a:lumMod val="50000"/>
              </a:schemeClr>
            </a:solidFill>
            <a:miter lim="800000"/>
          </a:ln>
        </p:spPr>
        <p:txBody>
          <a:bodyPr rtlCol="0"/>
          <a:lstStyle/>
          <a:p>
            <a:endParaRPr lang="en-US" dirty="0"/>
          </a:p>
        </p:txBody>
      </p:sp>
      <p:sp>
        <p:nvSpPr>
          <p:cNvPr id="6" name="Picture Placeholder 2">
            <a:extLst>
              <a:ext uri="{182036C8-DE53-421D-B98D-EC90F1681F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047C20-21B7-469D-87DA-FA7AD4B49EB8}"/>
              </a:ext>
            </a:extLst>
          </p:cNvPr>
          <p:cNvSpPr>
            <a:spLocks noGrp="1"/>
          </p:cNvSpPr>
          <p:nvPr>
            <p:ph type="pic" idx="4"/>
          </p:nvPr>
        </p:nvSpPr>
        <p:spPr>
          <a:xfrm>
            <a:off x="6627815" y="1770063"/>
            <a:ext cx="1862138" cy="2905304"/>
          </a:xfrm>
          <a:ln w="38100">
            <a:solidFill>
              <a:schemeClr val="accent1">
                <a:lumMod val="50000"/>
              </a:schemeClr>
            </a:solidFill>
            <a:miter lim="800000"/>
          </a:ln>
        </p:spPr>
        <p:txBody>
          <a:bodyPr rtlCol="0"/>
          <a:lstStyle/>
          <a:p>
            <a:endParaRPr lang="en-US" dirty="0"/>
          </a:p>
        </p:txBody>
      </p:sp>
      <p:sp>
        <p:nvSpPr>
          <p:cNvPr id="7" name="Date Placeholder 5">
            <a:extLst>
              <a:ext uri="{1C9EB15A-780F-4060-9604-CBA97E87DF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4EE733-E6A9-4960-8FAB-F2C24A3BC951}"/>
              </a:ext>
            </a:extLst>
          </p:cNvPr>
          <p:cNvSpPr>
            <a:spLocks noGrp="1"/>
          </p:cNvSpPr>
          <p:nvPr>
            <p:ph type="dt" sz="half" idx="10"/>
          </p:nvPr>
        </p:nvSpPr>
        <p:spPr/>
        <p:txBody>
          <a:bodyPr rtlCol="0"/>
          <a:lstStyle/>
          <a:p>
            <a:r>
              <a:rPr lang="en-US"/>
              <a:t>Date</a:t>
            </a:r>
            <a:endParaRPr lang="en-US" dirty="0"/>
          </a:p>
        </p:txBody>
      </p:sp>
      <p:sp>
        <p:nvSpPr>
          <p:cNvPr id="8" name="Footer Placeholder 6">
            <a:extLst>
              <a:ext uri="{49F14616-5C23-4303-BDCA-9E01A9D3B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B13998-6F9E-438E-867F-DB9A89F09816}"/>
              </a:ext>
            </a:extLst>
          </p:cNvPr>
          <p:cNvSpPr>
            <a:spLocks noGrp="1"/>
          </p:cNvSpPr>
          <p:nvPr>
            <p:ph type="ftr" sz="quarter" idx="11"/>
          </p:nvPr>
        </p:nvSpPr>
        <p:spPr/>
        <p:txBody>
          <a:bodyPr rtlCol="0"/>
          <a:lstStyle/>
          <a:p>
            <a:r>
              <a:rPr lang="en-US"/>
              <a:t>Footer</a:t>
            </a:r>
            <a:endParaRPr lang="en-US" dirty="0"/>
          </a:p>
        </p:txBody>
      </p:sp>
      <p:sp>
        <p:nvSpPr>
          <p:cNvPr id="9" name="Slide Number Placeholder 8">
            <a:extLst>
              <a:ext uri="{4F6D2D15-0426-4F62-99EE-FB769B5083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7EED9A-DEE1-4236-92F4-8D50905E8C51}"/>
              </a:ext>
            </a:extLst>
          </p:cNvPr>
          <p:cNvSpPr>
            <a:spLocks noGrp="1"/>
          </p:cNvSpPr>
          <p:nvPr>
            <p:ph type="sldNum" sz="quarter" idx="12"/>
          </p:nvPr>
        </p:nvSpPr>
        <p:spPr/>
        <p:txBody>
          <a:bodyPr rtlCol="0"/>
          <a:lstStyle/>
          <a:p>
            <a:r>
              <a:rPr lang="en-US" dirty="0"/>
              <a:t>&lt;#&gt;</a:t>
            </a:r>
          </a:p>
        </p:txBody>
      </p:sp>
    </p:spTree>
    <p:custDataLst>
      <p:tags r:id="rId1"/>
    </p:custDataLst>
    <p:extLst>
      <p:ext uri="{6723CEED-9B2F-4C34-85EA-F53B241A89F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91A36285-5182-426C-9DC8-AEEBA670B6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0E2C96-1ED9-4906-BCB6-A7D902C1DAA6}"/>
              </a:ext>
            </a:extLst>
          </p:cNvPr>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Content Placeholder 2">
            <a:extLst>
              <a:ext uri="{2B9C742F-F287-4F4E-82DB-84C980655B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ACECD7-C27F-4517-A050-3DD77928E733}"/>
              </a:ext>
            </a:extLst>
          </p:cNvPr>
          <p:cNvSpPr>
            <a:spLocks noGrp="1"/>
          </p:cNvSpPr>
          <p:nvPr>
            <p:ph idx="1"/>
          </p:nvPr>
        </p:nvSpPr>
        <p:spPr>
          <a:xfrm>
            <a:off x="429676" y="1593850"/>
            <a:ext cx="7901523" cy="2870199"/>
          </a:xfrm>
        </p:spPr>
        <p:txBody>
          <a:bodyPr vert="horz" rtlCol="0">
            <a:normAutofit/>
          </a:bodyPr>
          <a:lstStyle>
            <a:lvl1pPr lvl="0">
              <a:defRPr lang="en-US" sz="1800" dirty="0"/>
            </a:lvl1pPr>
            <a:lvl2pPr lvl="1">
              <a:defRPr lang="en-US" sz="1400" dirty="0"/>
            </a:lvl2pPr>
            <a:lvl3pPr lvl="2">
              <a:defRPr lang="en-US" sz="1200" dirty="0"/>
            </a:lvl3pPr>
            <a:lvl4pPr lvl="3">
              <a:defRPr lang="en-US" sz="1200" dirty="0"/>
            </a:lvl4pPr>
            <a:lvl5pPr lvl="4">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a:extLst>
              <a:ext uri="{2E3BA55B-F887-49FD-8497-439CB51320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583B7E-52C9-439F-8296-8A3D798DAF0A}"/>
              </a:ext>
            </a:extLst>
          </p:cNvPr>
          <p:cNvSpPr>
            <a:spLocks noGrp="1"/>
          </p:cNvSpPr>
          <p:nvPr>
            <p:ph type="dt" sz="half" idx="10"/>
          </p:nvPr>
        </p:nvSpPr>
        <p:spPr/>
        <p:txBody>
          <a:bodyPr rtlCol="0"/>
          <a:lstStyle/>
          <a:p>
            <a:r>
              <a:rPr lang="en-US"/>
              <a:t>Date</a:t>
            </a:r>
            <a:endParaRPr lang="en-US" dirty="0"/>
          </a:p>
        </p:txBody>
      </p:sp>
      <p:sp>
        <p:nvSpPr>
          <p:cNvPr id="5" name="Footer Placeholder 3">
            <a:extLst>
              <a:ext uri="{23F86FDD-E2D1-4263-8393-60FB9367D1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E59C35-87F5-4852-92E5-63EB594D782B}"/>
              </a:ext>
            </a:extLst>
          </p:cNvPr>
          <p:cNvSpPr>
            <a:spLocks noGrp="1"/>
          </p:cNvSpPr>
          <p:nvPr>
            <p:ph type="ftr" sz="quarter" idx="11"/>
          </p:nvPr>
        </p:nvSpPr>
        <p:spPr/>
        <p:txBody>
          <a:bodyPr rtlCol="0"/>
          <a:lstStyle/>
          <a:p>
            <a:r>
              <a:rPr lang="en-US"/>
              <a:t>Footer</a:t>
            </a:r>
            <a:endParaRPr lang="en-US" dirty="0"/>
          </a:p>
        </p:txBody>
      </p:sp>
      <p:sp>
        <p:nvSpPr>
          <p:cNvPr id="6" name="Slide Number Placeholder 4">
            <a:extLst>
              <a:ext uri="{D84E6A40-09D2-4BA9-BD3B-D95208EEC9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7E2326-D466-4D40-BC58-95267996698A}"/>
              </a:ext>
            </a:extLst>
          </p:cNvPr>
          <p:cNvSpPr>
            <a:spLocks noGrp="1"/>
          </p:cNvSpPr>
          <p:nvPr>
            <p:ph type="sldNum" sz="quarter" idx="12"/>
          </p:nvPr>
        </p:nvSpPr>
        <p:spPr/>
        <p:txBody>
          <a:bodyPr rtlCol="0"/>
          <a:lstStyle/>
          <a:p>
            <a:r>
              <a:rPr lang="en-US" dirty="0"/>
              <a:t>&lt;#&gt;</a:t>
            </a:r>
          </a:p>
        </p:txBody>
      </p:sp>
    </p:spTree>
    <p:extLst>
      <p:ext uri="{144A721E-47E8-4C55-927A-275299A6EA2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Rectangle 1">
            <a:extLst>
              <a:ext uri="{4D8F7AD9-4A07-4488-8F45-53871F391C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0C15F3-4331-4396-8F29-096C4B05C45F}"/>
              </a:ext>
            </a:extLst>
          </p:cNvPr>
          <p:cNvSpPr/>
          <p:nvPr/>
        </p:nvSpPr>
        <p:spPr>
          <a:xfrm>
            <a:off x="0" y="0"/>
            <a:ext cx="9144000" cy="5143500"/>
          </a:xfrm>
          <a:prstGeom prst="rect">
            <a:avLst/>
          </a:prstGeom>
          <a:gradFill rotWithShape="1">
            <a:gsLst>
              <a:gs pos="0">
                <a:schemeClr val="accent1">
                  <a:lumMod val="50000"/>
                </a:schemeClr>
              </a:gs>
              <a:gs pos="100000">
                <a:schemeClr val="accent1">
                  <a:lumMod val="50000"/>
                </a:schemeClr>
              </a:gs>
              <a:gs pos="50000">
                <a:schemeClr val="accent1">
                  <a:lumMod val="75000"/>
                </a:schemeClr>
              </a:gs>
            </a:gsLst>
            <a:lin ang="0" scaled="0"/>
          </a:gradFill>
          <a:ln>
            <a:noFill/>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lstStyle/>
          <a:p>
            <a:pPr algn="ctr"/>
            <a:endParaRPr lang="en-US" dirty="0"/>
          </a:p>
        </p:txBody>
      </p:sp>
      <p:pic>
        <p:nvPicPr>
          <p:cNvPr id="3" name="Picture 3" descr="lines3.png">
            <a:extLst>
              <a:ext uri="{1DEEDFCB-74AA-471A-9AB3-F4475271EC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741B8D-10E9-4B60-9792-D3D34C44A1A4}"/>
              </a:ext>
            </a:extLst>
          </p:cNvPr>
          <p:cNvPicPr>
            <a:picLocks noChangeAspect="1"/>
          </p:cNvPicPr>
          <p:nvPr/>
        </p:nvPicPr>
        <p:blipFill>
          <a:blip r:embed="rId2">
            <a:alphaModFix amt="39999"/>
          </a:blip>
          <a:stretch>
            <a:fillRect/>
          </a:stretch>
        </p:blipFill>
        <p:spPr>
          <a:xfrm>
            <a:off x="0" y="0"/>
            <a:ext cx="9144000" cy="5143500"/>
          </a:xfrm>
          <a:prstGeom prst="rect">
            <a:avLst/>
          </a:prstGeom>
          <a:noFill/>
        </p:spPr>
      </p:pic>
      <p:sp>
        <p:nvSpPr>
          <p:cNvPr id="4" name="Title 1">
            <a:extLst>
              <a:ext uri="{D721D784-C17B-4B69-A6C4-D92AF947CA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303D54-6162-4FEF-9D37-C17C2A493051}"/>
              </a:ext>
            </a:extLst>
          </p:cNvPr>
          <p:cNvSpPr>
            <a:spLocks noGrp="1"/>
          </p:cNvSpPr>
          <p:nvPr>
            <p:ph type="title"/>
          </p:nvPr>
        </p:nvSpPr>
        <p:spPr>
          <a:xfrm>
            <a:off x="420151" y="509061"/>
            <a:ext cx="7905750" cy="1565274"/>
          </a:xfrm>
          <a:prstGeom prst="rect">
            <a:avLst/>
          </a:prstGeom>
        </p:spPr>
        <p:txBody>
          <a:bodyPr vert="horz" rtlCol="0" anchor="b"/>
          <a:lstStyle>
            <a:lvl1pPr lvl="0" algn="l">
              <a:lnSpc>
                <a:spcPct val="100000"/>
              </a:lnSpc>
              <a:spcBef>
                <a:spcPts val="0"/>
              </a:spcBef>
              <a:defRPr lang="en-US" sz="5000" b="0" i="0" cap="all" spc="150" dirty="0">
                <a:solidFill>
                  <a:schemeClr val="tx1"/>
                </a:solidFill>
                <a:latin typeface="+mj-lt"/>
              </a:defRPr>
            </a:lvl1pPr>
          </a:lstStyle>
          <a:p>
            <a:endParaRPr lang="en-US" dirty="0"/>
          </a:p>
        </p:txBody>
      </p:sp>
      <p:sp>
        <p:nvSpPr>
          <p:cNvPr id="5" name="Text Placeholder 2">
            <a:extLst>
              <a:ext uri="{B967B181-7439-4893-8056-497EFE2378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E64211-3A53-47B6-B856-B833CABB262A}"/>
              </a:ext>
            </a:extLst>
          </p:cNvPr>
          <p:cNvSpPr>
            <a:spLocks noGrp="1"/>
          </p:cNvSpPr>
          <p:nvPr>
            <p:ph type="body" idx="1"/>
          </p:nvPr>
        </p:nvSpPr>
        <p:spPr>
          <a:xfrm>
            <a:off x="440263" y="2101879"/>
            <a:ext cx="6874937" cy="1655258"/>
          </a:xfrm>
          <a:prstGeom prst="rect">
            <a:avLst/>
          </a:prstGeom>
        </p:spPr>
        <p:txBody>
          <a:bodyPr vert="horz" rtlCol="0" anchor="t"/>
          <a:lstStyle>
            <a:lvl1pPr marL="0" lvl="0" indent="0">
              <a:lnSpc>
                <a:spcPct val="100000"/>
              </a:lnSpc>
              <a:buNone/>
              <a:defRPr lang="en-US" sz="1800" dirty="0">
                <a:solidFill>
                  <a:schemeClr val="tx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endParaRPr lang="en-US" dirty="0"/>
          </a:p>
        </p:txBody>
      </p:sp>
      <p:sp>
        <p:nvSpPr>
          <p:cNvPr id="6" name="Rectangle 5">
            <a:extLst>
              <a:ext uri="{22B39A2A-18F5-4783-B374-968C66214C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14F52C-51A4-4BEF-A8F5-138F110E34CA}"/>
              </a:ext>
            </a:extLst>
          </p:cNvPr>
          <p:cNvSpPr/>
          <p:nvPr/>
        </p:nvSpPr>
        <p:spPr>
          <a:xfrm>
            <a:off x="0" y="4462781"/>
            <a:ext cx="9144000" cy="45719"/>
          </a:xfrm>
          <a:prstGeom prst="rect">
            <a:avLst/>
          </a:prstGeom>
          <a:gradFill rotWithShape="1">
            <a:gsLst>
              <a:gs pos="0">
                <a:schemeClr val="bg1"/>
              </a:gs>
              <a:gs pos="100000">
                <a:schemeClr val="bg1"/>
              </a:gs>
              <a:gs pos="32000">
                <a:schemeClr val="bg1">
                  <a:lumMod val="75000"/>
                  <a:lumOff val="25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Slide Number Placeholder 5">
            <a:extLst>
              <a:ext uri="{F0222720-DAE9-49E9-AF85-94B442F7B2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FD06E6-9647-4B95-A10E-BC15E57357AF}"/>
              </a:ext>
            </a:extLst>
          </p:cNvPr>
          <p:cNvSpPr>
            <a:spLocks noGrp="1"/>
          </p:cNvSpPr>
          <p:nvPr>
            <p:ph type="sldNum" sz="quarter" idx="12"/>
          </p:nvPr>
        </p:nvSpPr>
        <p:spPr>
          <a:xfrm>
            <a:off x="6565900" y="4771231"/>
            <a:ext cx="2133600" cy="273844"/>
          </a:xfrm>
          <a:prstGeom prst="rect">
            <a:avLst/>
          </a:prstGeom>
        </p:spPr>
        <p:txBody>
          <a:bodyPr vert="horz" lIns="91440" tIns="45720" rIns="91440" bIns="45720" rtlCol="0" anchor="ctr"/>
          <a:lstStyle>
            <a:lvl1pPr lvl="0" algn="r">
              <a:defRPr lang="en-US" sz="600" b="0" i="0" dirty="0">
                <a:solidFill>
                  <a:srgbClr val="808080"/>
                </a:solidFill>
                <a:latin typeface="+mn-lt"/>
              </a:defRPr>
            </a:lvl1pPr>
          </a:lstStyle>
          <a:p>
            <a:r>
              <a:rPr lang="en-US" dirty="0"/>
              <a:t>&lt;#&gt;</a:t>
            </a:r>
          </a:p>
        </p:txBody>
      </p:sp>
      <p:sp>
        <p:nvSpPr>
          <p:cNvPr id="8" name="Footer Placeholder 4">
            <a:extLst>
              <a:ext uri="{229F821C-D269-4A70-94E0-5C27BEEAF6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82ED2C-DE1C-4738-81CD-B2E8E8E273FA}"/>
              </a:ext>
            </a:extLst>
          </p:cNvPr>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b="0" i="0" dirty="0">
                <a:solidFill>
                  <a:srgbClr val="808080"/>
                </a:solidFill>
                <a:latin typeface="+mn-lt"/>
              </a:defRPr>
            </a:lvl1pPr>
          </a:lstStyle>
          <a:p>
            <a:r>
              <a:rPr lang="en-US"/>
              <a:t>Footer</a:t>
            </a:r>
            <a:endParaRPr lang="en-US" dirty="0"/>
          </a:p>
        </p:txBody>
      </p:sp>
      <p:sp>
        <p:nvSpPr>
          <p:cNvPr id="9" name="Date Placeholder 3">
            <a:extLst>
              <a:ext uri="{428E607A-9246-401C-A8FE-DE1BCEA550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F2078E-DF87-479F-92D3-840E52E43488}"/>
              </a:ext>
            </a:extLst>
          </p:cNvPr>
          <p:cNvSpPr>
            <a:spLocks noGrp="1"/>
          </p:cNvSpPr>
          <p:nvPr>
            <p:ph type="dt" sz="half" idx="10"/>
          </p:nvPr>
        </p:nvSpPr>
        <p:spPr>
          <a:xfrm>
            <a:off x="460375" y="4771231"/>
            <a:ext cx="2133600" cy="273844"/>
          </a:xfrm>
          <a:prstGeom prst="rect">
            <a:avLst/>
          </a:prstGeom>
        </p:spPr>
        <p:txBody>
          <a:bodyPr vert="horz" lIns="91440" tIns="45720" rIns="91440" bIns="45720" rtlCol="0" anchor="ctr"/>
          <a:lstStyle>
            <a:lvl1pPr lvl="0" algn="l">
              <a:defRPr lang="en-US" sz="600" b="0" i="0" dirty="0">
                <a:solidFill>
                  <a:srgbClr val="808080"/>
                </a:solidFill>
                <a:latin typeface="+mn-lt"/>
              </a:defRPr>
            </a:lvl1pPr>
          </a:lstStyle>
          <a:p>
            <a:r>
              <a:rPr lang="en-US"/>
              <a:t>Date</a:t>
            </a:r>
            <a:endParaRPr lang="en-US" dirty="0"/>
          </a:p>
        </p:txBody>
      </p:sp>
    </p:spTree>
    <p:extLst>
      <p:ext uri="{7BEB0FB9-E5EC-47B6-A222-4B94C0913EE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068467AE-AADD-4E89-BD39-47F9675B5D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9895B4-F42A-4C8D-ABD4-F4C1A786E4B3}"/>
              </a:ext>
            </a:extLst>
          </p:cNvPr>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Content Placeholder 2">
            <a:extLst>
              <a:ext uri="{E804BBFE-233A-4456-A874-7DD50E424A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81A239-B16A-48EC-AA95-7660DBA3CD64}"/>
              </a:ext>
            </a:extLst>
          </p:cNvPr>
          <p:cNvSpPr>
            <a:spLocks noGrp="1"/>
          </p:cNvSpPr>
          <p:nvPr>
            <p:ph idx="1"/>
          </p:nvPr>
        </p:nvSpPr>
        <p:spPr>
          <a:xfrm>
            <a:off x="429676" y="1593850"/>
            <a:ext cx="3702050" cy="2870199"/>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9431D5AB-953B-4F40-BC39-837B41FE39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BD53BC-AF91-4ACC-9EA4-02ABDAB13787}"/>
              </a:ext>
            </a:extLst>
          </p:cNvPr>
          <p:cNvSpPr>
            <a:spLocks noGrp="1"/>
          </p:cNvSpPr>
          <p:nvPr>
            <p:ph idx="2"/>
          </p:nvPr>
        </p:nvSpPr>
        <p:spPr>
          <a:xfrm>
            <a:off x="4627026" y="1593850"/>
            <a:ext cx="3702050" cy="2870199"/>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
            <a:extLst>
              <a:ext uri="{62DADBE9-2AE2-4267-BE5E-9651F3ADB3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6D82A7-24BB-41E5-AB9C-B11DB75956FA}"/>
              </a:ext>
            </a:extLst>
          </p:cNvPr>
          <p:cNvSpPr>
            <a:spLocks noGrp="1"/>
          </p:cNvSpPr>
          <p:nvPr>
            <p:ph type="dt" sz="half" idx="10"/>
          </p:nvPr>
        </p:nvSpPr>
        <p:spPr/>
        <p:txBody>
          <a:bodyPr rtlCol="0"/>
          <a:lstStyle/>
          <a:p>
            <a:r>
              <a:rPr lang="en-US"/>
              <a:t>Date</a:t>
            </a:r>
            <a:endParaRPr lang="en-US" dirty="0"/>
          </a:p>
        </p:txBody>
      </p:sp>
      <p:sp>
        <p:nvSpPr>
          <p:cNvPr id="6" name="Footer Placeholder 2">
            <a:extLst>
              <a:ext uri="{F94901E0-92CA-4B1E-956B-A04ED65CAE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001127-060A-466F-96F7-D3663932709F}"/>
              </a:ext>
            </a:extLst>
          </p:cNvPr>
          <p:cNvSpPr>
            <a:spLocks noGrp="1"/>
          </p:cNvSpPr>
          <p:nvPr>
            <p:ph type="ftr" sz="quarter" idx="11"/>
          </p:nvPr>
        </p:nvSpPr>
        <p:spPr/>
        <p:txBody>
          <a:bodyPr rtlCol="0"/>
          <a:lstStyle/>
          <a:p>
            <a:r>
              <a:rPr lang="en-US"/>
              <a:t>Footer</a:t>
            </a:r>
            <a:endParaRPr lang="en-US" dirty="0"/>
          </a:p>
        </p:txBody>
      </p:sp>
      <p:sp>
        <p:nvSpPr>
          <p:cNvPr id="7" name="Slide Number Placeholder 3">
            <a:extLst>
              <a:ext uri="{830410FA-F70B-4915-80E7-B081DB4D33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F6A2DD-1862-4693-8A59-BF830411B262}"/>
              </a:ext>
            </a:extLst>
          </p:cNvPr>
          <p:cNvSpPr>
            <a:spLocks noGrp="1"/>
          </p:cNvSpPr>
          <p:nvPr>
            <p:ph type="sldNum" sz="quarter" idx="12"/>
          </p:nvPr>
        </p:nvSpPr>
        <p:spPr/>
        <p:txBody>
          <a:bodyPr rtlCol="0"/>
          <a:lstStyle/>
          <a:p>
            <a:r>
              <a:rPr lang="en-US" dirty="0"/>
              <a:t>&lt;#&gt;</a:t>
            </a:r>
          </a:p>
        </p:txBody>
      </p:sp>
    </p:spTree>
    <p:extLst>
      <p:ext uri="{FC9DDCDF-5A32-41E6-A2FF-551E7A7A5E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a:extLst>
              <a:ext uri="{C964EABE-D755-4C56-8E4D-EE10DAAF44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034E98-5C14-4DB9-AA11-E3C68BD4132B}"/>
              </a:ext>
            </a:extLst>
          </p:cNvPr>
          <p:cNvSpPr>
            <a:spLocks noGrp="1"/>
          </p:cNvSpPr>
          <p:nvPr>
            <p:ph type="body"/>
          </p:nvPr>
        </p:nvSpPr>
        <p:spPr>
          <a:xfrm>
            <a:off x="440267" y="1542554"/>
            <a:ext cx="3693584" cy="540644"/>
          </a:xfrm>
          <a:prstGeom prst="rect">
            <a:avLst/>
          </a:prstGeom>
        </p:spPr>
        <p:txBody>
          <a:bodyPr vert="horz" rtlCol="0" anchor="b"/>
          <a:lstStyle>
            <a:lvl1pPr marL="0" lvl="0" indent="0">
              <a:buNone/>
              <a:defRPr lang="en-US" sz="1600" b="0" cap="all" dirty="0">
                <a:solidFill>
                  <a:schemeClr val="accent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endParaRPr lang="en-US" dirty="0"/>
          </a:p>
        </p:txBody>
      </p:sp>
      <p:sp>
        <p:nvSpPr>
          <p:cNvPr id="3" name="Text Placeholder 4">
            <a:extLst>
              <a:ext uri="{3685F89D-42C9-4B4A-9BAE-CF150B5529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F3D81E-2CCD-4809-ADD0-C9A4CCB1C083}"/>
              </a:ext>
            </a:extLst>
          </p:cNvPr>
          <p:cNvSpPr>
            <a:spLocks noGrp="1"/>
          </p:cNvSpPr>
          <p:nvPr>
            <p:ph type="body" idx="1"/>
          </p:nvPr>
        </p:nvSpPr>
        <p:spPr>
          <a:xfrm>
            <a:off x="4627026" y="1542553"/>
            <a:ext cx="3692524" cy="540644"/>
          </a:xfrm>
          <a:prstGeom prst="rect">
            <a:avLst/>
          </a:prstGeom>
        </p:spPr>
        <p:txBody>
          <a:bodyPr vert="horz" rtlCol="0" anchor="b"/>
          <a:lstStyle>
            <a:lvl1pPr marL="0" lvl="0" indent="0">
              <a:buNone/>
              <a:defRPr lang="en-US" sz="1600" b="0" cap="all" dirty="0">
                <a:solidFill>
                  <a:schemeClr val="accent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endParaRPr lang="en-US" dirty="0"/>
          </a:p>
        </p:txBody>
      </p:sp>
      <p:sp>
        <p:nvSpPr>
          <p:cNvPr id="4" name="Title 1">
            <a:extLst>
              <a:ext uri="{9FCC91F6-5C10-4408-A396-D0E557F4E0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C8EAEF-9DEF-4284-9A90-045647CB20E6}"/>
              </a:ext>
            </a:extLst>
          </p:cNvPr>
          <p:cNvSpPr>
            <a:spLocks noGrp="1"/>
          </p:cNvSpPr>
          <p:nvPr>
            <p:ph type="title" idx="2"/>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5" name="Content Placeholder 2">
            <a:extLst>
              <a:ext uri="{84E6E541-AA1C-4461-BBE0-EDC1B8F3FF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50952F-CD02-4A15-96C3-59BC8E9DC1E8}"/>
              </a:ext>
            </a:extLst>
          </p:cNvPr>
          <p:cNvSpPr>
            <a:spLocks noGrp="1"/>
          </p:cNvSpPr>
          <p:nvPr>
            <p:ph idx="3"/>
          </p:nvPr>
        </p:nvSpPr>
        <p:spPr>
          <a:xfrm>
            <a:off x="429676" y="2368549"/>
            <a:ext cx="3702050" cy="2095500"/>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9E8EF2A4-EB3B-43F9-8FF1-C299B0BAB7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3F37A5-31C4-40E9-92CA-FA3E6587D8C4}"/>
              </a:ext>
            </a:extLst>
          </p:cNvPr>
          <p:cNvSpPr>
            <a:spLocks noGrp="1"/>
          </p:cNvSpPr>
          <p:nvPr>
            <p:ph idx="4"/>
          </p:nvPr>
        </p:nvSpPr>
        <p:spPr>
          <a:xfrm>
            <a:off x="4627026" y="2368549"/>
            <a:ext cx="3702050" cy="2095500"/>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7FB4B7ED-9497-43B6-A59E-6C7336C203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D06488-ECD0-432F-882E-A755FBC4A1D9}"/>
              </a:ext>
            </a:extLst>
          </p:cNvPr>
          <p:cNvSpPr>
            <a:spLocks noGrp="1"/>
          </p:cNvSpPr>
          <p:nvPr>
            <p:ph type="sldNum" sz="quarter" idx="12"/>
          </p:nvPr>
        </p:nvSpPr>
        <p:spPr>
          <a:xfrm>
            <a:off x="6565900" y="4771231"/>
            <a:ext cx="2133600" cy="273844"/>
          </a:xfrm>
          <a:prstGeom prst="rect">
            <a:avLst/>
          </a:prstGeom>
        </p:spPr>
        <p:txBody>
          <a:bodyPr vert="horz" lIns="91440" tIns="45720" rIns="91440" bIns="45720" rtlCol="0" anchor="ctr"/>
          <a:lstStyle>
            <a:lvl1pPr lvl="0" algn="r">
              <a:defRPr lang="en-US" sz="600" b="0" i="0" dirty="0">
                <a:solidFill>
                  <a:srgbClr val="808080"/>
                </a:solidFill>
                <a:latin typeface="+mn-lt"/>
              </a:defRPr>
            </a:lvl1pPr>
          </a:lstStyle>
          <a:p>
            <a:r>
              <a:rPr lang="en-US" dirty="0"/>
              <a:t>&lt;#&gt;</a:t>
            </a:r>
          </a:p>
        </p:txBody>
      </p:sp>
      <p:sp>
        <p:nvSpPr>
          <p:cNvPr id="8" name="Footer Placeholder 4">
            <a:extLst>
              <a:ext uri="{CA64C248-F9B6-4AD2-A5F6-31B6223030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C2B392-AA59-479E-A794-BB7A9B788CA6}"/>
              </a:ext>
            </a:extLst>
          </p:cNvPr>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b="0" i="0" dirty="0">
                <a:solidFill>
                  <a:srgbClr val="808080"/>
                </a:solidFill>
                <a:latin typeface="+mn-lt"/>
              </a:defRPr>
            </a:lvl1pPr>
          </a:lstStyle>
          <a:p>
            <a:r>
              <a:rPr lang="en-US"/>
              <a:t>Footer</a:t>
            </a:r>
            <a:endParaRPr lang="en-US" dirty="0"/>
          </a:p>
        </p:txBody>
      </p:sp>
      <p:sp>
        <p:nvSpPr>
          <p:cNvPr id="9" name="Date Placeholder 3">
            <a:extLst>
              <a:ext uri="{80D5B786-6627-4D5B-B0DF-E856B83C67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3DC453-F1F1-428C-8835-797FD0A3252B}"/>
              </a:ext>
            </a:extLst>
          </p:cNvPr>
          <p:cNvSpPr>
            <a:spLocks noGrp="1"/>
          </p:cNvSpPr>
          <p:nvPr>
            <p:ph type="dt" sz="half" idx="10"/>
          </p:nvPr>
        </p:nvSpPr>
        <p:spPr>
          <a:xfrm>
            <a:off x="460375" y="4771231"/>
            <a:ext cx="2133600" cy="273844"/>
          </a:xfrm>
          <a:prstGeom prst="rect">
            <a:avLst/>
          </a:prstGeom>
        </p:spPr>
        <p:txBody>
          <a:bodyPr vert="horz" lIns="91440" tIns="45720" rIns="91440" bIns="45720" rtlCol="0" anchor="ctr"/>
          <a:lstStyle>
            <a:lvl1pPr lvl="0" algn="l">
              <a:defRPr lang="en-US" sz="600" b="0" i="0" dirty="0">
                <a:solidFill>
                  <a:srgbClr val="808080"/>
                </a:solidFill>
                <a:latin typeface="+mn-lt"/>
              </a:defRPr>
            </a:lvl1pPr>
          </a:lstStyle>
          <a:p>
            <a:r>
              <a:rPr lang="en-US"/>
              <a:t>Date</a:t>
            </a:r>
            <a:endParaRPr lang="en-US" dirty="0"/>
          </a:p>
        </p:txBody>
      </p:sp>
    </p:spTree>
    <p:extLst>
      <p:ext uri="{5CD483FD-A4CF-4421-9C77-5A1D5727360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DE690C19-CAA6-4F43-B2E7-E9B330EE96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A7B266-0386-4C48-86FD-640256257DFE}"/>
              </a:ext>
            </a:extLst>
          </p:cNvPr>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Date Placeholder 1">
            <a:extLst>
              <a:ext uri="{FF2E0A5C-4CE4-458A-BF90-071F3861D5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EB6040-FD2D-4AFC-BD41-C100D459BD4A}"/>
              </a:ext>
            </a:extLst>
          </p:cNvPr>
          <p:cNvSpPr>
            <a:spLocks noGrp="1"/>
          </p:cNvSpPr>
          <p:nvPr>
            <p:ph type="dt" sz="half" idx="10"/>
          </p:nvPr>
        </p:nvSpPr>
        <p:spPr/>
        <p:txBody>
          <a:bodyPr rtlCol="0"/>
          <a:lstStyle/>
          <a:p>
            <a:r>
              <a:rPr lang="en-US"/>
              <a:t>Date</a:t>
            </a:r>
            <a:endParaRPr lang="en-US" dirty="0"/>
          </a:p>
        </p:txBody>
      </p:sp>
      <p:sp>
        <p:nvSpPr>
          <p:cNvPr id="4" name="Footer Placeholder 2">
            <a:extLst>
              <a:ext uri="{48BA891F-B72B-4C7A-A97A-A4BFFD5EF3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9B6443-9573-464C-8270-5CA560E4E3E1}"/>
              </a:ext>
            </a:extLst>
          </p:cNvPr>
          <p:cNvSpPr>
            <a:spLocks noGrp="1"/>
          </p:cNvSpPr>
          <p:nvPr>
            <p:ph type="ftr" sz="quarter" idx="11"/>
          </p:nvPr>
        </p:nvSpPr>
        <p:spPr/>
        <p:txBody>
          <a:bodyPr rtlCol="0"/>
          <a:lstStyle/>
          <a:p>
            <a:r>
              <a:rPr lang="en-US"/>
              <a:t>Footer</a:t>
            </a:r>
            <a:endParaRPr lang="en-US" dirty="0"/>
          </a:p>
        </p:txBody>
      </p:sp>
      <p:sp>
        <p:nvSpPr>
          <p:cNvPr id="5" name="Slide Number Placeholder 3">
            <a:extLst>
              <a:ext uri="{5B9C4314-F1C1-498B-8B58-7C6CBD7F26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2C2A3F-490D-41C1-BA15-01B88A23FF36}"/>
              </a:ext>
            </a:extLst>
          </p:cNvPr>
          <p:cNvSpPr>
            <a:spLocks noGrp="1"/>
          </p:cNvSpPr>
          <p:nvPr>
            <p:ph type="sldNum" sz="quarter" idx="12"/>
          </p:nvPr>
        </p:nvSpPr>
        <p:spPr/>
        <p:txBody>
          <a:bodyPr rtlCol="0"/>
          <a:lstStyle/>
          <a:p>
            <a:r>
              <a:rPr lang="en-US" dirty="0"/>
              <a:t>&lt;#&gt;</a:t>
            </a:r>
          </a:p>
        </p:txBody>
      </p:sp>
    </p:spTree>
    <p:extLst>
      <p:ext uri="{DE5D2052-603C-43D4-8FAB-07B65528AA6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 descr="Lines2.png">
            <a:extLst>
              <a:ext uri="{7CE4152F-F102-4047-B0EF-050366E44D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77D655-B933-4256-A721-C1BF356B5C38}"/>
              </a:ext>
            </a:extLst>
          </p:cNvPr>
          <p:cNvPicPr>
            <a:picLocks noChangeAspect="1"/>
          </p:cNvPicPr>
          <p:nvPr/>
        </p:nvPicPr>
        <p:blipFill>
          <a:blip r:embed="rId2"/>
          <a:stretch>
            <a:fillRect/>
          </a:stretch>
        </p:blipFill>
        <p:spPr>
          <a:xfrm>
            <a:off x="0" y="0"/>
            <a:ext cx="9144000" cy="5143500"/>
          </a:xfrm>
          <a:prstGeom prst="rect">
            <a:avLst/>
          </a:prstGeom>
          <a:noFill/>
        </p:spPr>
      </p:pic>
      <p:pic>
        <p:nvPicPr>
          <p:cNvPr id="3" name="Picture 2" descr="curved_highlight2.png">
            <a:extLst>
              <a:ext uri="{88B06184-5DBD-40F8-9C3C-0E7CEE73F7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E9BD51-F5D7-4A43-B000-7E6C30FCF446}"/>
              </a:ext>
            </a:extLst>
          </p:cNvPr>
          <p:cNvPicPr>
            <a:picLocks noChangeAspect="1"/>
          </p:cNvPicPr>
          <p:nvPr/>
        </p:nvPicPr>
        <p:blipFill>
          <a:blip r:embed="rId3"/>
          <a:stretch>
            <a:fillRect/>
          </a:stretch>
        </p:blipFill>
        <p:spPr>
          <a:xfrm>
            <a:off x="0" y="0"/>
            <a:ext cx="9144000" cy="5143500"/>
          </a:xfrm>
          <a:prstGeom prst="rect">
            <a:avLst/>
          </a:prstGeom>
          <a:noFill/>
        </p:spPr>
      </p:pic>
      <p:sp>
        <p:nvSpPr>
          <p:cNvPr id="4" name="Rectangle 3">
            <a:extLst>
              <a:ext uri="{70E5EBF5-8B03-4D21-B12C-D1A14FEF5B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955BBC-AB46-409B-A6E7-026B445B292C}"/>
              </a:ext>
            </a:extLst>
          </p:cNvPr>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Date Placeholder 4">
            <a:extLst>
              <a:ext uri="{97855351-3E7A-4EAC-8DAD-05764F4D89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A49090-494B-4C00-A399-9853F5D9742D}"/>
              </a:ext>
            </a:extLst>
          </p:cNvPr>
          <p:cNvSpPr>
            <a:spLocks noGrp="1"/>
          </p:cNvSpPr>
          <p:nvPr>
            <p:ph type="dt" sz="half" idx="10"/>
          </p:nvPr>
        </p:nvSpPr>
        <p:spPr/>
        <p:txBody>
          <a:bodyPr rtlCol="0"/>
          <a:lstStyle/>
          <a:p>
            <a:r>
              <a:rPr lang="en-US"/>
              <a:t>Date</a:t>
            </a:r>
            <a:endParaRPr lang="en-US" dirty="0"/>
          </a:p>
        </p:txBody>
      </p:sp>
      <p:sp>
        <p:nvSpPr>
          <p:cNvPr id="6" name="Footer Placeholder 5">
            <a:extLst>
              <a:ext uri="{E452A8EA-E63E-4118-A85F-9E98BCFA66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FCAA0C-F2C9-4429-9E90-9BFC5B392727}"/>
              </a:ext>
            </a:extLst>
          </p:cNvPr>
          <p:cNvSpPr>
            <a:spLocks noGrp="1"/>
          </p:cNvSpPr>
          <p:nvPr>
            <p:ph type="ftr" sz="quarter" idx="11"/>
          </p:nvPr>
        </p:nvSpPr>
        <p:spPr/>
        <p:txBody>
          <a:bodyPr rtlCol="0"/>
          <a:lstStyle/>
          <a:p>
            <a:r>
              <a:rPr lang="en-US"/>
              <a:t>Footer</a:t>
            </a:r>
            <a:endParaRPr lang="en-US" dirty="0"/>
          </a:p>
        </p:txBody>
      </p:sp>
      <p:sp>
        <p:nvSpPr>
          <p:cNvPr id="7" name="Slide Number Placeholder 6">
            <a:extLst>
              <a:ext uri="{A798FAB8-F2F1-4528-9249-120D02439B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7B94B3-1347-4FC4-83FD-75021633DFE7}"/>
              </a:ext>
            </a:extLst>
          </p:cNvPr>
          <p:cNvSpPr>
            <a:spLocks noGrp="1"/>
          </p:cNvSpPr>
          <p:nvPr>
            <p:ph type="sldNum" sz="quarter" idx="12"/>
          </p:nvPr>
        </p:nvSpPr>
        <p:spPr/>
        <p:txBody>
          <a:bodyPr rtlCol="0"/>
          <a:lstStyle/>
          <a:p>
            <a:r>
              <a:rPr lang="en-US" dirty="0"/>
              <a:t>&lt;#&gt;</a:t>
            </a:r>
          </a:p>
        </p:txBody>
      </p:sp>
    </p:spTree>
    <p:extLst>
      <p:ext uri="{8822531F-1198-44C6-A691-5793F3F81DB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2" name="Picture 4" descr="Lines2.png">
            <a:extLst>
              <a:ext uri="{7715C3D0-B92D-42AC-80C8-6D7B2CC41D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A5A162-CB63-47DA-ABEE-2282CBE0224B}"/>
              </a:ext>
            </a:extLst>
          </p:cNvPr>
          <p:cNvPicPr>
            <a:picLocks noChangeAspect="1"/>
          </p:cNvPicPr>
          <p:nvPr/>
        </p:nvPicPr>
        <p:blipFill>
          <a:blip r:embed="rId2"/>
          <a:stretch>
            <a:fillRect/>
          </a:stretch>
        </p:blipFill>
        <p:spPr>
          <a:xfrm>
            <a:off x="0" y="0"/>
            <a:ext cx="9144000" cy="5143500"/>
          </a:xfrm>
          <a:prstGeom prst="rect">
            <a:avLst/>
          </a:prstGeom>
          <a:noFill/>
        </p:spPr>
      </p:pic>
      <p:pic>
        <p:nvPicPr>
          <p:cNvPr id="3" name="Picture 5" descr="curved_highlight2.png">
            <a:extLst>
              <a:ext uri="{0955A106-5ACC-49F3-8586-0553FE935C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A2FAD8-2D77-4000-8C94-38C877FEB76C}"/>
              </a:ext>
            </a:extLst>
          </p:cNvPr>
          <p:cNvPicPr>
            <a:picLocks noChangeAspect="1"/>
          </p:cNvPicPr>
          <p:nvPr/>
        </p:nvPicPr>
        <p:blipFill>
          <a:blip r:embed="rId3"/>
          <a:stretch>
            <a:fillRect/>
          </a:stretch>
        </p:blipFill>
        <p:spPr>
          <a:xfrm>
            <a:off x="0" y="0"/>
            <a:ext cx="9144000" cy="5143500"/>
          </a:xfrm>
          <a:prstGeom prst="rect">
            <a:avLst/>
          </a:prstGeom>
          <a:noFill/>
        </p:spPr>
      </p:pic>
      <p:sp>
        <p:nvSpPr>
          <p:cNvPr id="4" name="Rectangle 11">
            <a:extLst>
              <a:ext uri="{85A3B9A7-BD85-4535-ACCA-362A433DE9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F20F0C-EF6D-4288-A5C8-012768726E48}"/>
              </a:ext>
            </a:extLst>
          </p:cNvPr>
          <p:cNvSpPr/>
          <p:nvPr/>
        </p:nvSpPr>
        <p:spPr>
          <a:xfrm>
            <a:off x="0" y="699558"/>
            <a:ext cx="3778249" cy="893233"/>
          </a:xfrm>
          <a:prstGeom prst="rect">
            <a:avLst/>
          </a:prstGeom>
          <a:gradFill rotWithShape="1">
            <a:gsLst>
              <a:gs pos="0">
                <a:schemeClr val="accent1">
                  <a:lumMod val="50000"/>
                </a:schemeClr>
              </a:gs>
              <a:gs pos="50000">
                <a:schemeClr val="accent1"/>
              </a:gs>
              <a:gs pos="100000">
                <a:schemeClr val="accent1">
                  <a:lumMod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a:extLst>
              <a:ext uri="{343810D9-3EEE-4F0B-9FE2-2B46164EEC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EF2E96-9645-4C40-81EB-50FADFB91441}"/>
              </a:ext>
            </a:extLst>
          </p:cNvPr>
          <p:cNvSpPr>
            <a:spLocks noGrp="1"/>
          </p:cNvSpPr>
          <p:nvPr>
            <p:ph type="title"/>
          </p:nvPr>
        </p:nvSpPr>
        <p:spPr>
          <a:xfrm>
            <a:off x="438141" y="766217"/>
            <a:ext cx="2829991" cy="704850"/>
          </a:xfrm>
          <a:prstGeom prst="rect">
            <a:avLst/>
          </a:prstGeom>
        </p:spPr>
        <p:txBody>
          <a:bodyPr vert="horz" rtlCol="0" anchor="ctr"/>
          <a:lstStyle>
            <a:lvl1pPr lvl="0" algn="l">
              <a:lnSpc>
                <a:spcPct val="100000"/>
              </a:lnSpc>
              <a:defRPr lang="en-US" sz="2500" cap="all" spc="150" baseline="0" dirty="0">
                <a:solidFill>
                  <a:schemeClr val="bg1">
                    <a:lumMod val="95000"/>
                  </a:schemeClr>
                </a:solidFill>
              </a:defRPr>
            </a:lvl1pPr>
          </a:lstStyle>
          <a:p>
            <a:endParaRPr lang="en-US" dirty="0"/>
          </a:p>
        </p:txBody>
      </p:sp>
      <p:sp>
        <p:nvSpPr>
          <p:cNvPr id="6" name="Rectangle 6">
            <a:extLst>
              <a:ext uri="{4F46B574-BBC2-4A18-8B37-A47AAADBDF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E664C6-3EB0-47B7-B511-B7E938C1DFCF}"/>
              </a:ext>
            </a:extLst>
          </p:cNvPr>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Content Placeholder 7">
            <a:extLst>
              <a:ext uri="{5DF71934-ACC0-4EAC-A4F5-53AD7380A1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6E256D-03DE-4AE2-9DBA-A7D65D660F34}"/>
              </a:ext>
            </a:extLst>
          </p:cNvPr>
          <p:cNvSpPr>
            <a:spLocks noGrp="1"/>
          </p:cNvSpPr>
          <p:nvPr>
            <p:ph idx="1"/>
          </p:nvPr>
        </p:nvSpPr>
        <p:spPr>
          <a:xfrm>
            <a:off x="3778250" y="700088"/>
            <a:ext cx="5158316" cy="3814762"/>
          </a:xfrm>
        </p:spPr>
        <p:txBody>
          <a:bodyPr vert="horz" lIns="91440" tIns="93600" rIns="91440" bIns="45720" rtlCol="0">
            <a:normAutofit/>
          </a:bodyPr>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1">
            <a:extLst>
              <a:ext uri="{83A3646A-A708-4B0E-B5CB-EDB4F305BC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EBAA78-1D89-40DA-BE95-BEC56545E5C2}"/>
              </a:ext>
            </a:extLst>
          </p:cNvPr>
          <p:cNvSpPr>
            <a:spLocks noGrp="1"/>
          </p:cNvSpPr>
          <p:nvPr>
            <p:ph type="dt" sz="half" idx="10"/>
          </p:nvPr>
        </p:nvSpPr>
        <p:spPr/>
        <p:txBody>
          <a:bodyPr rtlCol="0"/>
          <a:lstStyle/>
          <a:p>
            <a:r>
              <a:rPr lang="en-US"/>
              <a:t>Date</a:t>
            </a:r>
            <a:endParaRPr lang="en-US" dirty="0"/>
          </a:p>
        </p:txBody>
      </p:sp>
      <p:sp>
        <p:nvSpPr>
          <p:cNvPr id="9" name="Footer Placeholder 2">
            <a:extLst>
              <a:ext uri="{CE85C304-A403-49A7-8770-CF0CED2949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2A7EB7-F749-46F1-B167-66B31BE2FB9D}"/>
              </a:ext>
            </a:extLst>
          </p:cNvPr>
          <p:cNvSpPr>
            <a:spLocks noGrp="1"/>
          </p:cNvSpPr>
          <p:nvPr>
            <p:ph type="ftr" sz="quarter" idx="11"/>
          </p:nvPr>
        </p:nvSpPr>
        <p:spPr/>
        <p:txBody>
          <a:bodyPr rtlCol="0"/>
          <a:lstStyle/>
          <a:p>
            <a:r>
              <a:rPr lang="en-US"/>
              <a:t>Footer</a:t>
            </a:r>
            <a:endParaRPr lang="en-US" dirty="0"/>
          </a:p>
        </p:txBody>
      </p:sp>
      <p:sp>
        <p:nvSpPr>
          <p:cNvPr id="10" name="Slide Number Placeholder 3">
            <a:extLst>
              <a:ext uri="{4BE2BA6C-F904-4B1E-863F-2C1928E8F5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DC90A5-6282-4F89-A11B-66F3A8E66B31}"/>
              </a:ext>
            </a:extLst>
          </p:cNvPr>
          <p:cNvSpPr>
            <a:spLocks noGrp="1"/>
          </p:cNvSpPr>
          <p:nvPr>
            <p:ph type="sldNum" sz="quarter" idx="12"/>
          </p:nvPr>
        </p:nvSpPr>
        <p:spPr/>
        <p:txBody>
          <a:bodyPr rtlCol="0"/>
          <a:lstStyle/>
          <a:p>
            <a:r>
              <a:rPr lang="en-US" dirty="0"/>
              <a:t>&lt;#&gt;</a:t>
            </a:r>
          </a:p>
        </p:txBody>
      </p:sp>
      <p:sp>
        <p:nvSpPr>
          <p:cNvPr id="11" name="Text Placeholder 3">
            <a:extLst>
              <a:ext uri="{10F2CA6D-4289-4B5D-9350-177AE87AC6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54D265-F865-4247-86AF-24BA410E61B0}"/>
              </a:ext>
            </a:extLst>
          </p:cNvPr>
          <p:cNvSpPr>
            <a:spLocks noGrp="1"/>
          </p:cNvSpPr>
          <p:nvPr>
            <p:ph type="body" idx="2"/>
          </p:nvPr>
        </p:nvSpPr>
        <p:spPr>
          <a:xfrm>
            <a:off x="435600" y="1702800"/>
            <a:ext cx="2822399" cy="2775600"/>
          </a:xfrm>
        </p:spPr>
        <p:txBody>
          <a:bodyPr vert="horz" lIns="91440" tIns="93600" rIns="91440" bIns="45720" rtlCol="0" anchor="t">
            <a:normAutofit/>
          </a:bodyPr>
          <a:lstStyle>
            <a:lvl1pPr marL="0" lvl="0">
              <a:lnSpc>
                <a:spcPct val="100000"/>
              </a:lnSpc>
              <a:buNone/>
              <a:defRPr lang="en-US" dirty="0">
                <a:solidFill>
                  <a:schemeClr val="tx1">
                    <a:lumMod val="50000"/>
                    <a:lumOff val="50000"/>
                  </a:schemeClr>
                </a:solidFill>
              </a:defRPr>
            </a:lvl1pPr>
          </a:lstStyle>
          <a:p>
            <a:r>
              <a:rPr lang="en-US" dirty="0"/>
              <a:t>Click to edit Master text styles</a:t>
            </a:r>
          </a:p>
        </p:txBody>
      </p:sp>
    </p:spTree>
    <p:extLst>
      <p:ext uri="{BE816D33-C69D-4150-B1C4-D0EE5F3D8BE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 name="Picture 4" descr="Lines2.png">
            <a:extLst>
              <a:ext uri="{5550475C-E206-43C7-9AD2-BA1728F429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4533C8-079F-4695-8FB6-F9D4CADBD663}"/>
              </a:ext>
            </a:extLst>
          </p:cNvPr>
          <p:cNvPicPr>
            <a:picLocks noChangeAspect="1"/>
          </p:cNvPicPr>
          <p:nvPr/>
        </p:nvPicPr>
        <p:blipFill>
          <a:blip r:embed="rId2"/>
          <a:stretch>
            <a:fillRect/>
          </a:stretch>
        </p:blipFill>
        <p:spPr>
          <a:xfrm>
            <a:off x="0" y="0"/>
            <a:ext cx="9144000" cy="5143500"/>
          </a:xfrm>
          <a:prstGeom prst="rect">
            <a:avLst/>
          </a:prstGeom>
          <a:noFill/>
        </p:spPr>
      </p:pic>
      <p:pic>
        <p:nvPicPr>
          <p:cNvPr id="3" name="Picture 5" descr="curved_highlight2.png">
            <a:extLst>
              <a:ext uri="{5C7B2485-B389-42D1-B735-CEE427B153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7D7332-5254-484B-89B2-849DB276E02C}"/>
              </a:ext>
            </a:extLst>
          </p:cNvPr>
          <p:cNvPicPr>
            <a:picLocks noChangeAspect="1"/>
          </p:cNvPicPr>
          <p:nvPr/>
        </p:nvPicPr>
        <p:blipFill>
          <a:blip r:embed="rId3"/>
          <a:stretch>
            <a:fillRect/>
          </a:stretch>
        </p:blipFill>
        <p:spPr>
          <a:xfrm>
            <a:off x="0" y="0"/>
            <a:ext cx="9144000" cy="5143500"/>
          </a:xfrm>
          <a:prstGeom prst="rect">
            <a:avLst/>
          </a:prstGeom>
          <a:noFill/>
        </p:spPr>
      </p:pic>
      <p:sp>
        <p:nvSpPr>
          <p:cNvPr id="4" name="Rectangle 11">
            <a:extLst>
              <a:ext uri="{FD220C42-5620-416A-8F39-87C98674D6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B59E32-4993-402E-BD9B-CC2EFD499150}"/>
              </a:ext>
            </a:extLst>
          </p:cNvPr>
          <p:cNvSpPr/>
          <p:nvPr/>
        </p:nvSpPr>
        <p:spPr>
          <a:xfrm>
            <a:off x="0" y="699558"/>
            <a:ext cx="3778249" cy="893233"/>
          </a:xfrm>
          <a:prstGeom prst="rect">
            <a:avLst/>
          </a:prstGeom>
          <a:gradFill rotWithShape="1">
            <a:gsLst>
              <a:gs pos="0">
                <a:schemeClr val="accent1">
                  <a:lumMod val="50000"/>
                </a:schemeClr>
              </a:gs>
              <a:gs pos="50000">
                <a:schemeClr val="accent1"/>
              </a:gs>
              <a:gs pos="100000">
                <a:schemeClr val="accent1">
                  <a:lumMod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a:extLst>
              <a:ext uri="{EA48DB6C-204E-445E-957E-FA5BBD8B49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AF876E-8E28-45C3-8C5B-3D0118635EDE}"/>
              </a:ext>
            </a:extLst>
          </p:cNvPr>
          <p:cNvSpPr>
            <a:spLocks noGrp="1"/>
          </p:cNvSpPr>
          <p:nvPr>
            <p:ph type="title"/>
          </p:nvPr>
        </p:nvSpPr>
        <p:spPr>
          <a:xfrm>
            <a:off x="438141" y="766217"/>
            <a:ext cx="2829991" cy="704850"/>
          </a:xfrm>
          <a:prstGeom prst="rect">
            <a:avLst/>
          </a:prstGeom>
        </p:spPr>
        <p:txBody>
          <a:bodyPr vert="horz" rtlCol="0" anchor="ctr"/>
          <a:lstStyle>
            <a:lvl1pPr lvl="0" algn="l">
              <a:lnSpc>
                <a:spcPct val="100000"/>
              </a:lnSpc>
              <a:defRPr lang="en-US" sz="2500" cap="all" spc="150" baseline="0" dirty="0">
                <a:solidFill>
                  <a:schemeClr val="bg1">
                    <a:lumMod val="95000"/>
                  </a:schemeClr>
                </a:solidFill>
              </a:defRPr>
            </a:lvl1pPr>
          </a:lstStyle>
          <a:p>
            <a:endParaRPr lang="en-US" dirty="0"/>
          </a:p>
        </p:txBody>
      </p:sp>
      <p:sp>
        <p:nvSpPr>
          <p:cNvPr id="6" name="Rectangle 6">
            <a:extLst>
              <a:ext uri="{7FAD2B57-4729-4703-9EB8-7D80C37E9E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4862B3-5603-4B36-B9C0-19F4084C4B87}"/>
              </a:ext>
            </a:extLst>
          </p:cNvPr>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Picture Placeholder 2">
            <a:extLst>
              <a:ext uri="{F4D2C6FB-0A0C-4FCE-97CC-FDDCC97C1F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D9CE93-9BB3-44A0-9DDE-CC9047D2C817}"/>
              </a:ext>
            </a:extLst>
          </p:cNvPr>
          <p:cNvSpPr>
            <a:spLocks noGrp="1"/>
          </p:cNvSpPr>
          <p:nvPr>
            <p:ph type="pic" idx="1"/>
          </p:nvPr>
        </p:nvSpPr>
        <p:spPr>
          <a:xfrm>
            <a:off x="3778250" y="718608"/>
            <a:ext cx="5111749" cy="3752320"/>
          </a:xfrm>
          <a:ln w="38100">
            <a:solidFill>
              <a:schemeClr val="accent1">
                <a:lumMod val="50000"/>
              </a:schemeClr>
            </a:solidFill>
            <a:miter lim="800000"/>
          </a:ln>
        </p:spPr>
        <p:txBody>
          <a:bodyPr rtlCol="0"/>
          <a:lstStyle/>
          <a:p>
            <a:endParaRPr lang="en-US" dirty="0"/>
          </a:p>
        </p:txBody>
      </p:sp>
      <p:sp>
        <p:nvSpPr>
          <p:cNvPr id="8" name="Date Placeholder 1">
            <a:extLst>
              <a:ext uri="{3D6EDA20-F84D-4A29-9125-52601AC121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64DE45-8559-4BA8-95F1-196B79BF704D}"/>
              </a:ext>
            </a:extLst>
          </p:cNvPr>
          <p:cNvSpPr>
            <a:spLocks noGrp="1"/>
          </p:cNvSpPr>
          <p:nvPr>
            <p:ph type="dt" sz="half" idx="10"/>
          </p:nvPr>
        </p:nvSpPr>
        <p:spPr/>
        <p:txBody>
          <a:bodyPr rtlCol="0"/>
          <a:lstStyle/>
          <a:p>
            <a:r>
              <a:rPr lang="en-US"/>
              <a:t>Date</a:t>
            </a:r>
            <a:endParaRPr lang="en-US" dirty="0"/>
          </a:p>
        </p:txBody>
      </p:sp>
      <p:sp>
        <p:nvSpPr>
          <p:cNvPr id="9" name="Footer Placeholder 3">
            <a:extLst>
              <a:ext uri="{5BB5B372-B511-4381-A707-CA7881CD2F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80BC3-8FE2-4A1F-93C2-E35380E0C68D}"/>
              </a:ext>
            </a:extLst>
          </p:cNvPr>
          <p:cNvSpPr>
            <a:spLocks noGrp="1"/>
          </p:cNvSpPr>
          <p:nvPr>
            <p:ph type="ftr" sz="quarter" idx="11"/>
          </p:nvPr>
        </p:nvSpPr>
        <p:spPr/>
        <p:txBody>
          <a:bodyPr rtlCol="0"/>
          <a:lstStyle/>
          <a:p>
            <a:r>
              <a:rPr lang="en-US"/>
              <a:t>Footer</a:t>
            </a:r>
            <a:endParaRPr lang="en-US" dirty="0"/>
          </a:p>
        </p:txBody>
      </p:sp>
      <p:sp>
        <p:nvSpPr>
          <p:cNvPr id="10" name="Slide Number Placeholder 7">
            <a:extLst>
              <a:ext uri="{55EAD74C-D0C8-47FF-BA53-E5B2F4CE40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C6387B-CAD0-4C70-BF8A-1EE446FECE25}"/>
              </a:ext>
            </a:extLst>
          </p:cNvPr>
          <p:cNvSpPr>
            <a:spLocks noGrp="1"/>
          </p:cNvSpPr>
          <p:nvPr>
            <p:ph type="sldNum" sz="quarter" idx="12"/>
          </p:nvPr>
        </p:nvSpPr>
        <p:spPr/>
        <p:txBody>
          <a:bodyPr rtlCol="0"/>
          <a:lstStyle/>
          <a:p>
            <a:r>
              <a:rPr lang="en-US" dirty="0"/>
              <a:t>&lt;#&gt;</a:t>
            </a:r>
          </a:p>
        </p:txBody>
      </p:sp>
      <p:sp>
        <p:nvSpPr>
          <p:cNvPr id="11" name="Text Placeholder 3">
            <a:extLst>
              <a:ext uri="{98282A0F-673C-4A5B-9958-55AC1AE7BD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C5B94F-B66E-4DD4-B7C2-58C9C0B5BD4B}"/>
              </a:ext>
            </a:extLst>
          </p:cNvPr>
          <p:cNvSpPr>
            <a:spLocks noGrp="1"/>
          </p:cNvSpPr>
          <p:nvPr>
            <p:ph type="body" idx="2"/>
          </p:nvPr>
        </p:nvSpPr>
        <p:spPr>
          <a:xfrm>
            <a:off x="435600" y="1702800"/>
            <a:ext cx="2822399" cy="2775600"/>
          </a:xfrm>
        </p:spPr>
        <p:txBody>
          <a:bodyPr vert="horz" lIns="91440" tIns="93600" rIns="91440" bIns="45720" rtlCol="0" anchor="t">
            <a:normAutofit/>
          </a:bodyPr>
          <a:lstStyle>
            <a:lvl1pPr marL="0" lvl="0">
              <a:lnSpc>
                <a:spcPct val="100000"/>
              </a:lnSpc>
              <a:buNone/>
              <a:defRPr lang="en-US" dirty="0">
                <a:solidFill>
                  <a:schemeClr val="tx1">
                    <a:lumMod val="50000"/>
                    <a:lumOff val="50000"/>
                  </a:schemeClr>
                </a:solidFill>
              </a:defRPr>
            </a:lvl1pPr>
          </a:lstStyle>
          <a:p>
            <a:r>
              <a:rPr lang="en-US" dirty="0"/>
              <a:t>Click to edit Master text styles</a:t>
            </a:r>
          </a:p>
        </p:txBody>
      </p:sp>
    </p:spTree>
    <p:extLst>
      <p:ext uri="{D5DFF72B-F2EE-4076-9892-D2BA31BF53F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gradFill rotWithShape="1">
          <a:gsLst>
            <a:gs pos="0">
              <a:schemeClr val="bg1">
                <a:lumMod val="95000"/>
              </a:schemeClr>
            </a:gs>
            <a:gs pos="100000">
              <a:schemeClr val="bg1">
                <a:lumMod val="95000"/>
              </a:schemeClr>
            </a:gs>
            <a:gs pos="50000">
              <a:schemeClr val="bg1"/>
            </a:gs>
          </a:gsLst>
          <a:lin ang="0" scaled="0"/>
        </a:gradFill>
        <a:effectLst/>
      </p:bgPr>
    </p:bg>
    <p:spTree>
      <p:nvGrpSpPr>
        <p:cNvPr id="1" name=""/>
        <p:cNvGrpSpPr/>
        <p:nvPr/>
      </p:nvGrpSpPr>
      <p:grpSpPr>
        <a:xfrm>
          <a:off x="0" y="0"/>
          <a:ext cx="0" cy="0"/>
          <a:chOff x="0" y="0"/>
          <a:chExt cx="0" cy="0"/>
        </a:xfrm>
      </p:grpSpPr>
      <p:pic>
        <p:nvPicPr>
          <p:cNvPr id="2" name="Picture 10" descr="curved_highlight2.png">
            <a:extLst>
              <a:ext uri="{43F6240D-6340-4B44-959D-4A69FEB040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7D16B2-C0FE-428A-A5C0-0B47DD54AE0E}"/>
              </a:ext>
            </a:extLst>
          </p:cNvPr>
          <p:cNvPicPr>
            <a:picLocks noChangeAspect="1"/>
          </p:cNvPicPr>
          <p:nvPr/>
        </p:nvPicPr>
        <p:blipFill>
          <a:blip r:embed="rId13"/>
          <a:stretch>
            <a:fillRect/>
          </a:stretch>
        </p:blipFill>
        <p:spPr>
          <a:xfrm>
            <a:off x="0" y="0"/>
            <a:ext cx="9144000" cy="5143500"/>
          </a:xfrm>
          <a:prstGeom prst="rect">
            <a:avLst/>
          </a:prstGeom>
          <a:noFill/>
        </p:spPr>
      </p:pic>
      <p:pic>
        <p:nvPicPr>
          <p:cNvPr id="3" name="Picture 9" descr="Lines2.png">
            <a:extLst>
              <a:ext uri="{927D8099-3C6D-4237-B16A-C0B0C0CF47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7B58D2-9D2F-41A0-A912-14A7EA70401C}"/>
              </a:ext>
            </a:extLst>
          </p:cNvPr>
          <p:cNvPicPr>
            <a:picLocks noChangeAspect="1"/>
          </p:cNvPicPr>
          <p:nvPr/>
        </p:nvPicPr>
        <p:blipFill>
          <a:blip r:embed="rId14"/>
          <a:stretch>
            <a:fillRect/>
          </a:stretch>
        </p:blipFill>
        <p:spPr>
          <a:xfrm>
            <a:off x="0" y="0"/>
            <a:ext cx="9144000" cy="5143500"/>
          </a:xfrm>
          <a:prstGeom prst="rect">
            <a:avLst/>
          </a:prstGeom>
          <a:noFill/>
        </p:spPr>
      </p:pic>
      <p:sp>
        <p:nvSpPr>
          <p:cNvPr id="4" name="Rectangle 11">
            <a:extLst>
              <a:ext uri="{38F0218F-3C52-4C0D-9BE6-A3695BB6C5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26607C-4250-4B2C-ACC3-AF40D56A5A0F}"/>
              </a:ext>
            </a:extLst>
          </p:cNvPr>
          <p:cNvSpPr/>
          <p:nvPr/>
        </p:nvSpPr>
        <p:spPr>
          <a:xfrm>
            <a:off x="-1" y="355600"/>
            <a:ext cx="9144001" cy="893233"/>
          </a:xfrm>
          <a:prstGeom prst="rect">
            <a:avLst/>
          </a:prstGeom>
          <a:gradFill rotWithShape="1">
            <a:gsLst>
              <a:gs pos="0">
                <a:schemeClr val="accent1">
                  <a:lumMod val="50000"/>
                </a:schemeClr>
              </a:gs>
              <a:gs pos="50000">
                <a:schemeClr val="accent1"/>
              </a:gs>
              <a:gs pos="100000">
                <a:schemeClr val="accent1">
                  <a:lumMod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
        <p:nvSpPr>
          <p:cNvPr id="5" name="Date Placeholder 3">
            <a:extLst>
              <a:ext uri="{E831C422-D8F5-4073-BDD8-9DD7A1186F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42AC74-9101-41A8-ABA9-A46B9AC1B3D5}"/>
              </a:ext>
            </a:extLst>
          </p:cNvPr>
          <p:cNvSpPr>
            <a:spLocks noGrp="1"/>
          </p:cNvSpPr>
          <p:nvPr>
            <p:ph type="dt" sz="half" idx="2"/>
          </p:nvPr>
        </p:nvSpPr>
        <p:spPr>
          <a:xfrm>
            <a:off x="460375" y="4771231"/>
            <a:ext cx="2133600" cy="273844"/>
          </a:xfrm>
          <a:prstGeom prst="rect">
            <a:avLst/>
          </a:prstGeom>
        </p:spPr>
        <p:txBody>
          <a:bodyPr vert="horz" lIns="91440" tIns="45720" rIns="91440" bIns="45720" rtlCol="0" anchor="ctr"/>
          <a:lstStyle>
            <a:lvl1pPr lvl="0" algn="l">
              <a:defRPr lang="en-US" sz="600" b="0" i="0" dirty="0">
                <a:solidFill>
                  <a:srgbClr val="808080"/>
                </a:solidFill>
                <a:latin typeface="+mn-lt"/>
              </a:defRPr>
            </a:lvl1pPr>
          </a:lstStyle>
          <a:p>
            <a:r>
              <a:rPr lang="en-US"/>
              <a:t>Date</a:t>
            </a:r>
            <a:endParaRPr lang="en-US" dirty="0"/>
          </a:p>
        </p:txBody>
      </p:sp>
      <p:sp>
        <p:nvSpPr>
          <p:cNvPr id="6" name="Footer Placeholder 4">
            <a:extLst>
              <a:ext uri="{59271A29-9BE6-48B5-8126-5FC5482769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AE1927-CFEE-455B-B1D6-3DAAC0696576}"/>
              </a:ext>
            </a:extLst>
          </p:cNvPr>
          <p:cNvSpPr>
            <a:spLocks noGrp="1"/>
          </p:cNvSpPr>
          <p:nvPr>
            <p:ph type="ftr" sz="quarter" idx="3"/>
          </p:nvPr>
        </p:nvSpPr>
        <p:spPr>
          <a:xfrm>
            <a:off x="3124200" y="4771231"/>
            <a:ext cx="2895600" cy="273844"/>
          </a:xfrm>
          <a:prstGeom prst="rect">
            <a:avLst/>
          </a:prstGeom>
        </p:spPr>
        <p:txBody>
          <a:bodyPr vert="horz" lIns="91440" tIns="45720" rIns="91440" bIns="45720" rtlCol="0" anchor="ctr"/>
          <a:lstStyle>
            <a:lvl1pPr lvl="0" algn="ctr">
              <a:defRPr lang="en-US" sz="600" b="0" i="0" dirty="0">
                <a:solidFill>
                  <a:srgbClr val="808080"/>
                </a:solidFill>
                <a:latin typeface="+mn-lt"/>
              </a:defRPr>
            </a:lvl1pPr>
          </a:lstStyle>
          <a:p>
            <a:r>
              <a:rPr lang="en-US"/>
              <a:t>Footer</a:t>
            </a:r>
            <a:endParaRPr lang="en-US" dirty="0"/>
          </a:p>
        </p:txBody>
      </p:sp>
      <p:sp>
        <p:nvSpPr>
          <p:cNvPr id="7" name="Slide Number Placeholder 5">
            <a:extLst>
              <a:ext uri="{B7C02AA9-ABC4-4215-9AC8-F7FBEAB6B1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8803C2-8EC2-4208-99E8-629E1CA2EA85}"/>
              </a:ext>
            </a:extLst>
          </p:cNvPr>
          <p:cNvSpPr>
            <a:spLocks noGrp="1"/>
          </p:cNvSpPr>
          <p:nvPr>
            <p:ph type="sldNum" sz="quarter" idx="4"/>
          </p:nvPr>
        </p:nvSpPr>
        <p:spPr>
          <a:xfrm>
            <a:off x="6565900" y="4771231"/>
            <a:ext cx="2133600" cy="273844"/>
          </a:xfrm>
          <a:prstGeom prst="rect">
            <a:avLst/>
          </a:prstGeom>
        </p:spPr>
        <p:txBody>
          <a:bodyPr vert="horz" lIns="91440" tIns="45720" rIns="91440" bIns="45720" rtlCol="0" anchor="ctr"/>
          <a:lstStyle>
            <a:lvl1pPr lvl="0" algn="r">
              <a:defRPr lang="en-US" sz="600" b="0" i="0" dirty="0">
                <a:solidFill>
                  <a:srgbClr val="808080"/>
                </a:solidFill>
                <a:latin typeface="+mn-lt"/>
              </a:defRPr>
            </a:lvl1pPr>
          </a:lstStyle>
          <a:p>
            <a:r>
              <a:rPr lang="en-US" dirty="0"/>
              <a:t>&lt;#&gt;</a:t>
            </a:r>
          </a:p>
        </p:txBody>
      </p:sp>
      <p:sp>
        <p:nvSpPr>
          <p:cNvPr id="8" name="Title Placeholder 1">
            <a:extLst>
              <a:ext uri="{2C9F4ECE-DA30-44E3-8A5A-3434D605BA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357E36-7298-4A4B-B639-FADC9F15FA65}"/>
              </a:ext>
            </a:extLst>
          </p:cNvPr>
          <p:cNvSpPr>
            <a:spLocks noGrp="1"/>
          </p:cNvSpPr>
          <p:nvPr>
            <p:ph type="title"/>
          </p:nvPr>
        </p:nvSpPr>
        <p:spPr>
          <a:xfrm>
            <a:off x="457200" y="375708"/>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73F2F144-04A2-4A1B-B142-EF03F43432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55372C-9A29-49FA-892E-6E4204B30EFE}"/>
              </a:ext>
            </a:extLst>
          </p:cNvPr>
          <p:cNvSpPr>
            <a:spLocks noGrp="1"/>
          </p:cNvSpPr>
          <p:nvPr>
            <p:ph type="body" idx="1"/>
          </p:nvPr>
        </p:nvSpPr>
        <p:spPr>
          <a:xfrm>
            <a:off x="457200" y="1608667"/>
            <a:ext cx="8229600" cy="2985558"/>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12">
            <a:extLst>
              <a:ext uri="{C5D88B8E-B51C-43B5-9C26-B1277AFEBF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EB595C-80C5-4309-A2B2-80F1769957D8}"/>
              </a:ext>
            </a:extLst>
          </p:cNvPr>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spcBef>
          <a:spcPct val="0"/>
        </a:spcBef>
        <a:buNone/>
        <a:defRPr lang="en-US" sz="2500" dirty="0">
          <a:solidFill>
            <a:schemeClr val="bg1"/>
          </a:solidFill>
          <a:latin typeface="+mj-lt"/>
        </a:defRPr>
      </a:lvl1pPr>
    </p:titleStyle>
    <p:body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29C127C3-57A9-4BC6-B1C8-307C28D03D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704236-F32A-4AF7-A100-B30A7005DDA2}"/>
              </a:ext>
            </a:extLst>
          </p:cNvPr>
          <p:cNvSpPr>
            <a:spLocks noGrp="1"/>
          </p:cNvSpPr>
          <p:nvPr>
            <p:ph type="title"/>
          </p:nvPr>
        </p:nvSpPr>
        <p:spPr/>
        <p:txBody>
          <a:bodyPr rtlCol="0"/>
          <a:lstStyle/>
          <a:p>
            <a:endParaRPr lang="en-US" dirty="0"/>
          </a:p>
        </p:txBody>
      </p:sp>
      <p:pic>
        <p:nvPicPr>
          <p:cNvPr id="3" name="Content Placeholder 2">
            <a:extLst>
              <a:ext uri="{4F1F4172-0BAC-40B0-910B-5528743C06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42BCBA-68EB-4B2A-9A70-4FFDA12DCE5E}"/>
              </a:ext>
            </a:extLst>
          </p:cNvPr>
          <p:cNvPicPr>
            <a:picLocks noGrp="1" noChangeAspect="1"/>
          </p:cNvPicPr>
          <p:nvPr>
            <p:ph idx="1"/>
          </p:nvPr>
        </p:nvPicPr>
        <p:blipFill>
          <a:blip r:embed="rId5"/>
          <a:srcRect t="10939" b="10939"/>
          <a:stretch>
            <a:fillRect/>
          </a:stretch>
        </p:blipFill>
        <p:spPr>
          <a:xfrm>
            <a:off x="-248535" y="-19050"/>
            <a:ext cx="9392535" cy="5143500"/>
          </a:xfrm>
          <a:noFill/>
        </p:spPr>
      </p:pic>
      <p:sp>
        <p:nvSpPr>
          <p:cNvPr id="4" name="TextBox 3">
            <a:extLst>
              <a:ext uri="{AE7357DF-67B9-4202-9C76-2C84D64052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08A675-DAB2-4416-BF2E-9DE2E8D9F5A8}"/>
              </a:ext>
            </a:extLst>
          </p:cNvPr>
          <p:cNvSpPr txBox="1"/>
          <p:nvPr/>
        </p:nvSpPr>
        <p:spPr>
          <a:xfrm rot="1620000">
            <a:off x="6078097" y="965057"/>
            <a:ext cx="1840314" cy="834844"/>
          </a:xfrm>
          <a:prstGeom prst="rect">
            <a:avLst/>
          </a:prstGeom>
          <a:solidFill>
            <a:srgbClr val="FFFFFF"/>
          </a:solidFill>
          <a:ln w="25400" cap="flat">
            <a:solidFill>
              <a:srgbClr val="BFBFBF"/>
            </a:solidFill>
            <a:prstDash val="solid"/>
            <a:round/>
          </a:ln>
          <a:effectLst>
            <a:outerShdw blurRad="50800" dist="95250" dir="2700000">
              <a:srgbClr val="3F3F3F">
                <a:alpha val="39999"/>
              </a:srgbClr>
            </a:outerShdw>
          </a:effectLst>
        </p:spPr>
        <p:txBody>
          <a:bodyPr vert="horz" wrap="square" lIns="95250" tIns="47625" rIns="95250" bIns="47625" rtlCol="0" anchor="ctr">
            <a:spAutoFit/>
          </a:bodyPr>
          <a:lstStyle/>
          <a:p>
            <a:pPr algn="ctr">
              <a:defRPr lang="en-US" sz="1400" dirty="0"/>
            </a:pPr>
            <a:r>
              <a:rPr lang="en-US" sz="2400" b="1" dirty="0" err="1">
                <a:solidFill>
                  <a:srgbClr val="000000"/>
                </a:solidFill>
                <a:latin typeface="+mj-lt"/>
              </a:rPr>
              <a:t>Mr.M.Naga</a:t>
            </a:r>
            <a:r>
              <a:rPr lang="en-US" sz="2400" b="1" dirty="0">
                <a:solidFill>
                  <a:srgbClr val="000000"/>
                </a:solidFill>
                <a:latin typeface="+mj-lt"/>
              </a:rPr>
              <a:t> Sri Harsha</a:t>
            </a:r>
          </a:p>
        </p:txBody>
      </p:sp>
      <p:sp>
        <p:nvSpPr>
          <p:cNvPr id="5" name="TextBox 4">
            <a:extLst>
              <a:ext uri="{230DE157-840F-48F7-A35C-00F635A6FF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55CC6A-5A01-4881-A421-93BAF21632D9}"/>
              </a:ext>
            </a:extLst>
          </p:cNvPr>
          <p:cNvSpPr txBox="1"/>
          <p:nvPr>
            <p:custDataLst>
              <p:tags r:id="rId1"/>
            </p:custDataLst>
          </p:nvPr>
        </p:nvSpPr>
        <p:spPr>
          <a:xfrm rot="1440000">
            <a:off x="5850816" y="578310"/>
            <a:ext cx="2673305" cy="521865"/>
          </a:xfrm>
          <a:solidFill>
            <a:schemeClr val="accent1"/>
          </a:solidFill>
        </p:spPr>
        <p:txBody>
          <a:bodyPr vert="horz" lIns="95250" tIns="47625" rIns="95250" bIns="47625" rtlCol="0" anchor="ctr">
            <a:spAutoFit/>
          </a:bodyPr>
          <a:lstStyle/>
          <a:p>
            <a:pPr algn="ctr">
              <a:defRPr lang="en-US" sz="1400" dirty="0"/>
            </a:pPr>
            <a:r>
              <a:rPr lang="en-US" sz="2800" b="1" dirty="0">
                <a:latin typeface="+mj-lt"/>
              </a:rPr>
              <a:t>Guide</a:t>
            </a:r>
          </a:p>
        </p:txBody>
      </p:sp>
      <p:sp>
        <p:nvSpPr>
          <p:cNvPr id="6" name="TextBox 5">
            <a:extLst>
              <a:ext uri="{CA8BEDD4-8809-4520-843A-D74D3530A2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FA20F2-C25B-468F-840E-EA8A5AD247D5}"/>
              </a:ext>
            </a:extLst>
          </p:cNvPr>
          <p:cNvSpPr txBox="1"/>
          <p:nvPr/>
        </p:nvSpPr>
        <p:spPr>
          <a:xfrm rot="20880000">
            <a:off x="2345178" y="1791881"/>
            <a:ext cx="1905000" cy="369503"/>
          </a:xfrm>
          <a:prstGeom prst="rect">
            <a:avLst/>
          </a:prstGeom>
        </p:spPr>
        <p:txBody>
          <a:bodyPr vert="horz" lIns="95250" tIns="47625" rIns="95250" bIns="47625" rtlCol="0" anchor="t">
            <a:spAutoFit/>
          </a:bodyPr>
          <a:lstStyle/>
          <a:p>
            <a:pPr marL="0" algn="l" rtl="0">
              <a:lnSpc>
                <a:spcPct val="100000"/>
              </a:lnSpc>
              <a:spcBef>
                <a:spcPts val="0"/>
              </a:spcBef>
              <a:spcAft>
                <a:spcPts val="0"/>
              </a:spcAft>
              <a:defRPr lang="en-US" sz="1400" dirty="0">
                <a:solidFill>
                  <a:schemeClr val="tx1"/>
                </a:solidFill>
                <a:latin typeface="Rokkitt"/>
              </a:defRPr>
            </a:pPr>
            <a:endParaRPr lang="en-US" sz="1800" b="1" dirty="0">
              <a:solidFill>
                <a:schemeClr val="tx1"/>
              </a:solidFill>
              <a:latin typeface="Rokkitt"/>
            </a:endParaRPr>
          </a:p>
        </p:txBody>
      </p:sp>
      <p:sp>
        <p:nvSpPr>
          <p:cNvPr id="7" name="TextBox 6">
            <a:extLst>
              <a:ext uri="{35A6A193-BC3F-4ED1-9EAB-7E061A8879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215863-BDF5-4AF8-8F5B-36B356428867}"/>
              </a:ext>
            </a:extLst>
          </p:cNvPr>
          <p:cNvSpPr txBox="1"/>
          <p:nvPr>
            <p:custDataLst>
              <p:tags r:id="rId2"/>
            </p:custDataLst>
          </p:nvPr>
        </p:nvSpPr>
        <p:spPr>
          <a:xfrm rot="1860000">
            <a:off x="5556783" y="2701816"/>
            <a:ext cx="2829685" cy="1836943"/>
          </a:xfrm>
          <a:solidFill>
            <a:schemeClr val="accent1"/>
          </a:solidFill>
          <a:ln w="25400" cap="flat">
            <a:solidFill>
              <a:schemeClr val="accent1"/>
            </a:solidFill>
            <a:prstDash val="solid"/>
            <a:round/>
          </a:ln>
        </p:spPr>
        <p:txBody>
          <a:bodyPr vert="horz" wrap="square" lIns="95250" tIns="47625" rIns="95250" bIns="47625" rtlCol="0" anchor="ctr">
            <a:spAutoFit/>
          </a:bodyPr>
          <a:lstStyle/>
          <a:p>
            <a:pPr algn="ctr">
              <a:defRPr lang="en-US" sz="1400" dirty="0"/>
            </a:pPr>
            <a:r>
              <a:rPr lang="en-US" sz="2000" b="1" dirty="0">
                <a:solidFill>
                  <a:schemeClr val="tx1"/>
                </a:solidFill>
                <a:latin typeface="+mj-lt"/>
              </a:rPr>
              <a:t>Mini project</a:t>
            </a:r>
          </a:p>
          <a:p>
            <a:pPr algn="ctr">
              <a:defRPr lang="en-US" sz="1400" dirty="0"/>
            </a:pPr>
            <a:r>
              <a:rPr lang="en-US" sz="2000" b="1" dirty="0">
                <a:solidFill>
                  <a:schemeClr val="tx1"/>
                </a:solidFill>
                <a:latin typeface="+mj-lt"/>
              </a:rPr>
              <a:t>2019-2023 batch</a:t>
            </a:r>
          </a:p>
          <a:p>
            <a:pPr algn="ctr">
              <a:defRPr lang="en-US" sz="1400" dirty="0"/>
            </a:pPr>
            <a:r>
              <a:rPr lang="en-US" sz="2000" b="1" dirty="0">
                <a:solidFill>
                  <a:schemeClr val="tx1"/>
                </a:solidFill>
                <a:latin typeface="+mj-lt"/>
              </a:rPr>
              <a:t>CSE-B</a:t>
            </a:r>
          </a:p>
        </p:txBody>
      </p:sp>
      <p:sp>
        <p:nvSpPr>
          <p:cNvPr id="8" name="TextBox 7">
            <a:extLst>
              <a:ext uri="{AB848526-B906-47CD-A694-3535F257D6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AD494C-AF1D-433D-A4B8-D55DD58237A7}"/>
              </a:ext>
            </a:extLst>
          </p:cNvPr>
          <p:cNvSpPr txBox="1"/>
          <p:nvPr>
            <p:custDataLst>
              <p:tags r:id="rId3"/>
            </p:custDataLst>
          </p:nvPr>
        </p:nvSpPr>
        <p:spPr>
          <a:xfrm rot="20880000">
            <a:off x="2163746" y="1253966"/>
            <a:ext cx="2212590" cy="2607335"/>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2400" b="1" dirty="0">
                <a:latin typeface="Algerian" panose="04020705040A02060702" pitchFamily="82" charset="0"/>
              </a:rPr>
              <a:t>Project Title</a:t>
            </a:r>
            <a:r>
              <a:rPr lang="en-US" sz="2400" b="1" dirty="0">
                <a:latin typeface="+mj-lt"/>
              </a:rPr>
              <a:t>:</a:t>
            </a:r>
          </a:p>
          <a:p>
            <a:pPr algn="ctr">
              <a:defRPr lang="en-US" sz="1400" dirty="0"/>
            </a:pPr>
            <a:endParaRPr lang="en-US" sz="2400" b="1" dirty="0">
              <a:latin typeface="+mj-lt"/>
            </a:endParaRPr>
          </a:p>
          <a:p>
            <a:pPr algn="ctr">
              <a:defRPr lang="en-US" sz="1400" dirty="0"/>
            </a:pPr>
            <a:r>
              <a:rPr lang="en-US" sz="2000" b="1" dirty="0">
                <a:latin typeface="Algerian" panose="04020705040A02060702" pitchFamily="82" charset="0"/>
                <a:ea typeface="MingLiU-ExtB" panose="02020500000000000000" pitchFamily="18" charset="-120"/>
              </a:rPr>
              <a:t>Placement Notifier</a:t>
            </a:r>
          </a:p>
        </p:txBody>
      </p:sp>
      <p:pic>
        <p:nvPicPr>
          <p:cNvPr id="10" name="Picture 9">
            <a:extLst>
              <a:ext uri="{FF2B5EF4-FFF2-40B4-BE49-F238E27FC236}">
                <a16:creationId xmlns:a16="http://schemas.microsoft.com/office/drawing/2014/main" id="{96DBD677-EB76-4C89-905E-5C9FB34E4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0" y="57203"/>
            <a:ext cx="990600" cy="620575"/>
          </a:xfrm>
          <a:prstGeom prst="rect">
            <a:avLst/>
          </a:prstGeom>
        </p:spPr>
      </p:pic>
      <p:sp>
        <p:nvSpPr>
          <p:cNvPr id="12" name="TextBox 11">
            <a:extLst>
              <a:ext uri="{FF2B5EF4-FFF2-40B4-BE49-F238E27FC236}">
                <a16:creationId xmlns:a16="http://schemas.microsoft.com/office/drawing/2014/main" id="{9733AC76-4875-4ECE-8165-F8EAA88DA172}"/>
              </a:ext>
            </a:extLst>
          </p:cNvPr>
          <p:cNvSpPr txBox="1"/>
          <p:nvPr/>
        </p:nvSpPr>
        <p:spPr>
          <a:xfrm>
            <a:off x="3045914" y="4841829"/>
            <a:ext cx="3943371" cy="369332"/>
          </a:xfrm>
          <a:prstGeom prst="rect">
            <a:avLst/>
          </a:prstGeom>
          <a:noFill/>
        </p:spPr>
        <p:txBody>
          <a:bodyPr wrap="square" rtlCol="0">
            <a:spAutoFit/>
          </a:bodyPr>
          <a:lstStyle/>
          <a:p>
            <a:r>
              <a:rPr lang="en-US" dirty="0"/>
              <a:t>DEPT OF CSE VVIT</a:t>
            </a:r>
            <a:endParaRPr lang="en-IN" dirty="0"/>
          </a:p>
        </p:txBody>
      </p:sp>
    </p:spTree>
    <p:extLst>
      <p:ext uri="{DA4090D5-A9FA-4327-B760-519B7E7D288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81D6-D115-4C56-A3D9-F671893045BA}"/>
              </a:ext>
            </a:extLst>
          </p:cNvPr>
          <p:cNvSpPr>
            <a:spLocks noGrp="1"/>
          </p:cNvSpPr>
          <p:nvPr>
            <p:ph type="title"/>
          </p:nvPr>
        </p:nvSpPr>
        <p:spPr/>
        <p:txBody>
          <a:bodyPr/>
          <a:lstStyle/>
          <a:p>
            <a:r>
              <a:rPr lang="en-US" dirty="0" err="1"/>
              <a:t>ProjECT</a:t>
            </a:r>
            <a:r>
              <a:rPr lang="en-US" dirty="0"/>
              <a:t> Status:</a:t>
            </a:r>
            <a:endParaRPr lang="en-IN" dirty="0"/>
          </a:p>
        </p:txBody>
      </p:sp>
      <p:sp>
        <p:nvSpPr>
          <p:cNvPr id="3" name="Content Placeholder 2">
            <a:extLst>
              <a:ext uri="{FF2B5EF4-FFF2-40B4-BE49-F238E27FC236}">
                <a16:creationId xmlns:a16="http://schemas.microsoft.com/office/drawing/2014/main" id="{22EAEBB3-AB6E-4773-9812-27DA66340EEE}"/>
              </a:ext>
            </a:extLst>
          </p:cNvPr>
          <p:cNvSpPr>
            <a:spLocks noGrp="1"/>
          </p:cNvSpPr>
          <p:nvPr>
            <p:ph idx="1"/>
          </p:nvPr>
        </p:nvSpPr>
        <p:spPr/>
        <p:txBody>
          <a:bodyPr>
            <a:normAutofit/>
          </a:bodyPr>
          <a:lstStyle/>
          <a:p>
            <a:r>
              <a:rPr lang="en-US" sz="4000" dirty="0">
                <a:latin typeface="Comic Sans MS" panose="030F0702030302020204" pitchFamily="66" charset="0"/>
              </a:rPr>
              <a:t>Completed</a:t>
            </a:r>
            <a:endParaRPr lang="en-IN" sz="4000" dirty="0">
              <a:latin typeface="Comic Sans MS" panose="030F0702030302020204" pitchFamily="66" charset="0"/>
            </a:endParaRPr>
          </a:p>
        </p:txBody>
      </p:sp>
    </p:spTree>
    <p:extLst>
      <p:ext uri="{BB962C8B-B14F-4D97-AF65-F5344CB8AC3E}">
        <p14:creationId xmlns:p14="http://schemas.microsoft.com/office/powerpoint/2010/main" val="30267046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3335-1A06-47C0-AE49-B4632EB31CE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A7E2F7A-5964-4A0F-A65C-515A9972B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33350"/>
            <a:ext cx="8839199" cy="4876800"/>
          </a:xfrm>
        </p:spPr>
      </p:pic>
    </p:spTree>
    <p:extLst>
      <p:ext uri="{BB962C8B-B14F-4D97-AF65-F5344CB8AC3E}">
        <p14:creationId xmlns:p14="http://schemas.microsoft.com/office/powerpoint/2010/main" val="2352462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Rounded Corners 1">
            <a:extLst>
              <a:ext uri="{5E755415-DE09-41D1-9EF4-B64EA35F1B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0E5076-6D71-40C9-876C-10768B67AD68}"/>
              </a:ext>
            </a:extLst>
          </p:cNvPr>
          <p:cNvSpPr/>
          <p:nvPr/>
        </p:nvSpPr>
        <p:spPr>
          <a:xfrm>
            <a:off x="-1209" y="441017"/>
            <a:ext cx="1559852" cy="997600"/>
          </a:xfrm>
          <a:prstGeom prst="round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err="1">
                <a:solidFill>
                  <a:schemeClr val="bg1"/>
                </a:solidFill>
              </a:rPr>
              <a:t>Maddali</a:t>
            </a:r>
            <a:r>
              <a:rPr lang="en-US" dirty="0">
                <a:solidFill>
                  <a:schemeClr val="bg1"/>
                </a:solidFill>
              </a:rPr>
              <a:t> </a:t>
            </a:r>
          </a:p>
          <a:p>
            <a:pPr algn="ctr"/>
            <a:r>
              <a:rPr lang="en-US" dirty="0" err="1">
                <a:solidFill>
                  <a:schemeClr val="bg1"/>
                </a:solidFill>
              </a:rPr>
              <a:t>Saketh</a:t>
            </a:r>
          </a:p>
          <a:p>
            <a:pPr algn="ctr"/>
            <a:r>
              <a:rPr lang="en-US" dirty="0">
                <a:solidFill>
                  <a:schemeClr val="bg1"/>
                </a:solidFill>
              </a:rPr>
              <a:t>19BQ1A05B7</a:t>
            </a:r>
          </a:p>
        </p:txBody>
      </p:sp>
      <p:pic>
        <p:nvPicPr>
          <p:cNvPr id="3" name="Picture 2">
            <a:extLst>
              <a:ext uri="{5E6BDE8E-D471-43AF-AD62-D460CB2B13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86C348-055F-4DA0-98B6-DE3E0C7620E4}"/>
              </a:ext>
            </a:extLst>
          </p:cNvPr>
          <p:cNvPicPr>
            <a:picLocks noChangeAspect="1"/>
          </p:cNvPicPr>
          <p:nvPr/>
        </p:nvPicPr>
        <p:blipFill>
          <a:blip r:embed="rId2"/>
          <a:stretch>
            <a:fillRect/>
          </a:stretch>
        </p:blipFill>
        <p:spPr>
          <a:xfrm>
            <a:off x="1568624" y="1110996"/>
            <a:ext cx="819150" cy="2924175"/>
          </a:xfrm>
          <a:prstGeom prst="rect">
            <a:avLst/>
          </a:prstGeom>
          <a:noFill/>
        </p:spPr>
      </p:pic>
      <p:pic>
        <p:nvPicPr>
          <p:cNvPr id="4" name="Picture 3">
            <a:extLst>
              <a:ext uri="{7B3A8347-F430-4D47-AC4B-F1D8B4F65B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B5FBF0-0FA8-4256-A8A7-89D9B5E5102B}"/>
              </a:ext>
            </a:extLst>
          </p:cNvPr>
          <p:cNvPicPr>
            <a:picLocks noChangeAspect="1"/>
          </p:cNvPicPr>
          <p:nvPr/>
        </p:nvPicPr>
        <p:blipFill>
          <a:blip r:embed="rId3"/>
          <a:stretch>
            <a:fillRect/>
          </a:stretch>
        </p:blipFill>
        <p:spPr>
          <a:xfrm>
            <a:off x="5619274" y="1072896"/>
            <a:ext cx="981075" cy="3000375"/>
          </a:xfrm>
          <a:prstGeom prst="rect">
            <a:avLst/>
          </a:prstGeom>
          <a:noFill/>
        </p:spPr>
      </p:pic>
      <p:pic>
        <p:nvPicPr>
          <p:cNvPr id="5" name="Picture 4">
            <a:extLst>
              <a:ext uri="{80AF88FA-05E1-4105-A1AB-B85D6BAB9E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5E7684-AFF8-4F07-9074-84695F0D4875}"/>
              </a:ext>
            </a:extLst>
          </p:cNvPr>
          <p:cNvPicPr>
            <a:picLocks noChangeAspect="1"/>
          </p:cNvPicPr>
          <p:nvPr/>
        </p:nvPicPr>
        <p:blipFill>
          <a:blip r:embed="rId4"/>
          <a:stretch>
            <a:fillRect/>
          </a:stretch>
        </p:blipFill>
        <p:spPr>
          <a:xfrm>
            <a:off x="3975011" y="1714519"/>
            <a:ext cx="1019289" cy="3205829"/>
          </a:xfrm>
          <a:prstGeom prst="rect">
            <a:avLst/>
          </a:prstGeom>
          <a:noFill/>
        </p:spPr>
      </p:pic>
      <p:sp>
        <p:nvSpPr>
          <p:cNvPr id="6" name="Rectangle: Rounded Corners 5">
            <a:extLst>
              <a:ext uri="{F74A83BC-E5A0-412B-9A15-EDE7BA9E33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4082C8-BB1C-41D7-9157-692C0A4630D2}"/>
              </a:ext>
            </a:extLst>
          </p:cNvPr>
          <p:cNvSpPr/>
          <p:nvPr/>
        </p:nvSpPr>
        <p:spPr>
          <a:xfrm>
            <a:off x="6649004" y="939817"/>
            <a:ext cx="1559852" cy="997600"/>
          </a:xfrm>
          <a:prstGeom prst="round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err="1">
                <a:solidFill>
                  <a:schemeClr val="bg1"/>
                </a:solidFill>
              </a:rPr>
              <a:t>Suma</a:t>
            </a:r>
            <a:r>
              <a:rPr lang="en-US" dirty="0">
                <a:solidFill>
                  <a:schemeClr val="bg1"/>
                </a:solidFill>
              </a:rPr>
              <a:t> </a:t>
            </a:r>
            <a:r>
              <a:rPr lang="en-US" dirty="0" err="1">
                <a:solidFill>
                  <a:schemeClr val="bg1"/>
                </a:solidFill>
              </a:rPr>
              <a:t>Sri</a:t>
            </a:r>
          </a:p>
          <a:p>
            <a:pPr algn="ctr"/>
            <a:r>
              <a:rPr lang="en-US">
                <a:solidFill>
                  <a:schemeClr val="bg1"/>
                </a:solidFill>
              </a:rPr>
              <a:t>19BQ1A0575</a:t>
            </a:r>
            <a:endParaRPr lang="en-US" dirty="0">
              <a:solidFill>
                <a:schemeClr val="bg1"/>
              </a:solidFill>
            </a:endParaRPr>
          </a:p>
        </p:txBody>
      </p:sp>
      <p:sp>
        <p:nvSpPr>
          <p:cNvPr id="7" name="Rectangle: Rounded Corners 6">
            <a:extLst>
              <a:ext uri="{67985519-2840-4D81-82D7-2B45492DED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92DE22-4EEE-4778-AB51-D56C9F2C2B2D}"/>
              </a:ext>
            </a:extLst>
          </p:cNvPr>
          <p:cNvSpPr/>
          <p:nvPr/>
        </p:nvSpPr>
        <p:spPr>
          <a:xfrm>
            <a:off x="2450915" y="1009097"/>
            <a:ext cx="1559852" cy="997600"/>
          </a:xfrm>
          <a:prstGeom prst="round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err="1">
                <a:solidFill>
                  <a:schemeClr val="bg1"/>
                </a:solidFill>
              </a:rPr>
              <a:t>Shravani Katikala</a:t>
            </a:r>
          </a:p>
          <a:p>
            <a:pPr algn="ctr"/>
            <a:r>
              <a:rPr lang="en-US" dirty="0">
                <a:solidFill>
                  <a:schemeClr val="bg1"/>
                </a:solidFill>
              </a:rPr>
              <a:t>19BQ1A0587</a:t>
            </a:r>
          </a:p>
        </p:txBody>
      </p:sp>
      <p:sp>
        <p:nvSpPr>
          <p:cNvPr id="8" name="Rectangle: Rounded Corners 7">
            <a:extLst>
              <a:ext uri="{1CFC99BB-4441-4A71-80D4-94A083A4EC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397775-F92C-4E1D-9A7D-7CA0EA4BD406}"/>
              </a:ext>
            </a:extLst>
          </p:cNvPr>
          <p:cNvSpPr/>
          <p:nvPr/>
        </p:nvSpPr>
        <p:spPr>
          <a:xfrm>
            <a:off x="4091968" y="320516"/>
            <a:ext cx="1559852" cy="997600"/>
          </a:xfrm>
          <a:prstGeom prst="round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err="1">
                <a:solidFill>
                  <a:schemeClr val="bg1"/>
                </a:solidFill>
              </a:rPr>
              <a:t>Sai Tej</a:t>
            </a:r>
          </a:p>
          <a:p>
            <a:pPr algn="ctr"/>
            <a:r>
              <a:rPr lang="en-US" dirty="0">
                <a:solidFill>
                  <a:schemeClr val="bg1"/>
                </a:solidFill>
              </a:rPr>
              <a:t>19BQ1A0577</a:t>
            </a:r>
          </a:p>
        </p:txBody>
      </p:sp>
      <p:pic>
        <p:nvPicPr>
          <p:cNvPr id="9" name="Picture 8">
            <a:extLst>
              <a:ext uri="{E8F8BDF8-2FC6-46C7-84D4-F8813D8770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F0C439-5F88-4F36-8758-E273F5C060C7}"/>
              </a:ext>
            </a:extLst>
          </p:cNvPr>
          <p:cNvPicPr>
            <a:picLocks noChangeAspect="1"/>
          </p:cNvPicPr>
          <p:nvPr/>
        </p:nvPicPr>
        <p:blipFill>
          <a:blip r:embed="rId5"/>
          <a:stretch>
            <a:fillRect/>
          </a:stretch>
        </p:blipFill>
        <p:spPr>
          <a:xfrm>
            <a:off x="8004543" y="1799253"/>
            <a:ext cx="986980" cy="3163624"/>
          </a:xfrm>
          <a:prstGeom prst="rect">
            <a:avLst/>
          </a:prstGeom>
          <a:noFill/>
        </p:spPr>
      </p:pic>
      <p:pic>
        <p:nvPicPr>
          <p:cNvPr id="11" name="Picture 10">
            <a:extLst>
              <a:ext uri="{FF2B5EF4-FFF2-40B4-BE49-F238E27FC236}">
                <a16:creationId xmlns:a16="http://schemas.microsoft.com/office/drawing/2014/main" id="{AE5CF5DA-5728-48BB-B378-DCABB5455A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1821" y="26670"/>
            <a:ext cx="1009702" cy="749339"/>
          </a:xfrm>
          <a:prstGeom prst="rect">
            <a:avLst/>
          </a:prstGeom>
        </p:spPr>
      </p:pic>
    </p:spTree>
    <p:extLst>
      <p:ext uri="{406C6292-7EAB-4DB9-B433-447A16CAE47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A6C8E4AE-2D13-4E92-A956-330668E9D3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145173-0BF2-44BB-A7C5-A51C9837C28E}"/>
              </a:ext>
            </a:extLst>
          </p:cNvPr>
          <p:cNvSpPr>
            <a:spLocks noGrp="1"/>
          </p:cNvSpPr>
          <p:nvPr>
            <p:ph type="title"/>
          </p:nvPr>
        </p:nvSpPr>
        <p:spPr/>
        <p:txBody>
          <a:bodyPr rtlCol="0"/>
          <a:lstStyle/>
          <a:p>
            <a:endParaRPr lang="en-US" dirty="0"/>
          </a:p>
        </p:txBody>
      </p:sp>
      <p:pic>
        <p:nvPicPr>
          <p:cNvPr id="3" name="Content Placeholder 2">
            <a:extLst>
              <a:ext uri="{140601D9-F22C-462B-A1D6-BE7BECEBC9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B70EB5-1209-478B-B1FC-3B228C455E6F}"/>
              </a:ext>
            </a:extLst>
          </p:cNvPr>
          <p:cNvPicPr>
            <a:picLocks noGrp="1" noChangeAspect="1"/>
          </p:cNvPicPr>
          <p:nvPr>
            <p:ph idx="1"/>
          </p:nvPr>
        </p:nvPicPr>
        <p:blipFill>
          <a:blip r:embed="rId5"/>
          <a:srcRect t="43316" b="43316"/>
          <a:stretch>
            <a:fillRect/>
          </a:stretch>
        </p:blipFill>
        <p:spPr>
          <a:xfrm>
            <a:off x="-262813" y="-155905"/>
            <a:ext cx="9284379" cy="3372516"/>
          </a:xfrm>
          <a:noFill/>
        </p:spPr>
      </p:pic>
      <p:pic>
        <p:nvPicPr>
          <p:cNvPr id="4" name="Picture 3">
            <a:extLst>
              <a:ext uri="{BF2A843F-B2DD-4E1E-91C4-DA11F8A1BA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40D9B7-86CA-425C-847E-E250BABC29B5}"/>
              </a:ext>
            </a:extLst>
          </p:cNvPr>
          <p:cNvPicPr>
            <a:picLocks noChangeAspect="1"/>
          </p:cNvPicPr>
          <p:nvPr/>
        </p:nvPicPr>
        <p:blipFill>
          <a:blip r:embed="rId6">
            <a:grayscl/>
            <a:lum/>
            <a:extLst>
              <a:ext uri="{3A25F3F7-F282-4847-AE3B-CD334D7029AB}">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CE94129F-9B61-4C19-BC6A-8016004F11A1}">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311232" y="-400050"/>
            <a:ext cx="6705939" cy="6589889"/>
          </a:xfrm>
          <a:prstGeom prst="rect">
            <a:avLst/>
          </a:prstGeom>
          <a:noFill/>
          <a:ln w="11430" cap="flat">
            <a:solidFill>
              <a:srgbClr val="FFFFFF">
                <a:alpha val="100000"/>
              </a:srgbClr>
            </a:solidFill>
            <a:prstDash val="solid"/>
            <a:round/>
          </a:ln>
          <a:effectLst>
            <a:outerShdw blurRad="50800" dir="2700000">
              <a:srgbClr val="5B5B5B">
                <a:alpha val="39999"/>
              </a:srgbClr>
            </a:outerShdw>
          </a:effectLst>
        </p:spPr>
      </p:pic>
      <p:pic>
        <p:nvPicPr>
          <p:cNvPr id="5" name="Picture 4">
            <a:extLst>
              <a:ext uri="{AC867A91-7CDB-4CA1-A9F4-1DC20FF934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824823-6D3F-4BB6-8CD1-05DEF8361B7C}"/>
              </a:ext>
            </a:extLst>
          </p:cNvPr>
          <p:cNvPicPr>
            <a:picLocks noChangeAspect="1"/>
          </p:cNvPicPr>
          <p:nvPr/>
        </p:nvPicPr>
        <p:blipFill>
          <a:blip r:embed="rId5"/>
          <a:stretch>
            <a:fillRect/>
          </a:stretch>
        </p:blipFill>
        <p:spPr>
          <a:xfrm>
            <a:off x="6884308" y="-17154"/>
            <a:ext cx="1885950" cy="5124450"/>
          </a:xfrm>
          <a:prstGeom prst="rect">
            <a:avLst/>
          </a:prstGeom>
          <a:noFill/>
        </p:spPr>
      </p:pic>
      <p:pic>
        <p:nvPicPr>
          <p:cNvPr id="6" name="Picture 5">
            <a:extLst>
              <a:ext uri="{F77607C9-9D46-477D-ABF8-BEEF9AB0D5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E6F733-6B2C-4449-83F8-6C044DF2EA45}"/>
              </a:ext>
            </a:extLst>
          </p:cNvPr>
          <p:cNvPicPr>
            <a:picLocks noChangeAspect="1"/>
          </p:cNvPicPr>
          <p:nvPr/>
        </p:nvPicPr>
        <p:blipFill>
          <a:blip r:embed="rId5"/>
          <a:stretch>
            <a:fillRect/>
          </a:stretch>
        </p:blipFill>
        <p:spPr>
          <a:xfrm>
            <a:off x="6346288" y="-1109967"/>
            <a:ext cx="2797712" cy="6428880"/>
          </a:xfrm>
          <a:prstGeom prst="rect">
            <a:avLst/>
          </a:prstGeom>
          <a:noFill/>
        </p:spPr>
      </p:pic>
      <p:sp>
        <p:nvSpPr>
          <p:cNvPr id="7" name="TextBox 6">
            <a:extLst>
              <a:ext uri="{C191AA59-D269-47D2-B6EF-B4B6ADFAE8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F93150-0F2B-47B8-8AD2-87F7B12A273E}"/>
              </a:ext>
            </a:extLst>
          </p:cNvPr>
          <p:cNvSpPr txBox="1"/>
          <p:nvPr>
            <p:custDataLst>
              <p:tags r:id="rId1"/>
            </p:custDataLst>
          </p:nvPr>
        </p:nvSpPr>
        <p:spPr>
          <a:xfrm>
            <a:off x="1828801" y="734160"/>
            <a:ext cx="2285999" cy="3192368"/>
          </a:xfrm>
          <a:solidFill>
            <a:schemeClr val="accent1"/>
          </a:solidFill>
          <a:ln w="25400" cap="flat">
            <a:solidFill>
              <a:schemeClr val="accent1"/>
            </a:solidFill>
            <a:prstDash val="solid"/>
            <a:round/>
          </a:ln>
        </p:spPr>
        <p:txBody>
          <a:bodyPr vert="horz" wrap="square" lIns="95250" tIns="47625" rIns="95250" bIns="47625" rtlCol="0" anchor="ctr">
            <a:spAutoFit/>
          </a:bodyPr>
          <a:lstStyle/>
          <a:p>
            <a:pPr algn="ctr">
              <a:defRPr lang="en-US" sz="1400" dirty="0"/>
            </a:pPr>
            <a:r>
              <a:rPr lang="en-US" sz="1600" b="1" dirty="0">
                <a:solidFill>
                  <a:schemeClr val="bg1"/>
                </a:solidFill>
                <a:latin typeface="+mj-lt"/>
              </a:rPr>
              <a:t>Project Statement:</a:t>
            </a:r>
          </a:p>
          <a:p>
            <a:pPr algn="ctr">
              <a:defRPr lang="en-US" sz="1400" dirty="0"/>
            </a:pPr>
            <a:endParaRPr lang="en-US" sz="1600" b="1" dirty="0">
              <a:solidFill>
                <a:schemeClr val="bg1"/>
              </a:solidFill>
              <a:latin typeface="+mj-lt"/>
            </a:endParaRPr>
          </a:p>
          <a:p>
            <a:pPr algn="ctr">
              <a:defRPr lang="en-US" sz="1400" dirty="0"/>
            </a:pPr>
            <a:r>
              <a:rPr lang="en-US" sz="1600" dirty="0">
                <a:solidFill>
                  <a:srgbClr val="92D050"/>
                </a:solidFill>
              </a:rPr>
              <a:t>College management and faculty finds it difficult to filter students based on the company which they got placed and they are facing many difficulties in sending information to different batches and it is not sure the information is received to all the students.</a:t>
            </a:r>
            <a:endParaRPr lang="en-US" sz="1600" b="1" dirty="0">
              <a:solidFill>
                <a:srgbClr val="92D050"/>
              </a:solidFill>
              <a:latin typeface="+mj-lt"/>
            </a:endParaRPr>
          </a:p>
        </p:txBody>
      </p:sp>
      <p:sp>
        <p:nvSpPr>
          <p:cNvPr id="8" name="TextBox 7">
            <a:extLst>
              <a:ext uri="{C7F27085-B381-4384-8179-9D222780B4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3657C2-10B9-40D6-9720-49CC0809055A}"/>
              </a:ext>
            </a:extLst>
          </p:cNvPr>
          <p:cNvSpPr txBox="1"/>
          <p:nvPr>
            <p:custDataLst>
              <p:tags r:id="rId2"/>
            </p:custDataLst>
          </p:nvPr>
        </p:nvSpPr>
        <p:spPr>
          <a:xfrm>
            <a:off x="4885410" y="197172"/>
            <a:ext cx="3731904" cy="4304090"/>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1800" b="1" dirty="0">
                <a:solidFill>
                  <a:schemeClr val="bg1"/>
                </a:solidFill>
                <a:latin typeface="+mj-lt"/>
              </a:rPr>
              <a:t>Project Purpose:</a:t>
            </a:r>
          </a:p>
          <a:p>
            <a:pPr algn="ctr">
              <a:defRPr lang="en-US" sz="1400" dirty="0"/>
            </a:pPr>
            <a:r>
              <a:rPr lang="en-US" sz="2000" dirty="0">
                <a:solidFill>
                  <a:srgbClr val="92D050"/>
                </a:solidFill>
              </a:rPr>
              <a:t>This web portal makes the task of college management much simpler by refining students based on the company they are placed and each guide teacher can also update the students</a:t>
            </a:r>
          </a:p>
        </p:txBody>
      </p:sp>
      <p:pic>
        <p:nvPicPr>
          <p:cNvPr id="10" name="Picture 9">
            <a:extLst>
              <a:ext uri="{FF2B5EF4-FFF2-40B4-BE49-F238E27FC236}">
                <a16:creationId xmlns:a16="http://schemas.microsoft.com/office/drawing/2014/main" id="{813E7B08-EFA7-4BAD-ACF4-E19A0CD37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5047" y="3810"/>
            <a:ext cx="1174374" cy="749339"/>
          </a:xfrm>
          <a:prstGeom prst="rect">
            <a:avLst/>
          </a:prstGeom>
        </p:spPr>
      </p:pic>
      <p:sp>
        <p:nvSpPr>
          <p:cNvPr id="13" name="TextBox 12">
            <a:extLst>
              <a:ext uri="{FF2B5EF4-FFF2-40B4-BE49-F238E27FC236}">
                <a16:creationId xmlns:a16="http://schemas.microsoft.com/office/drawing/2014/main" id="{7D697085-E3CB-47D3-A3A0-B47CD49E237D}"/>
              </a:ext>
            </a:extLst>
          </p:cNvPr>
          <p:cNvSpPr txBox="1"/>
          <p:nvPr/>
        </p:nvSpPr>
        <p:spPr>
          <a:xfrm>
            <a:off x="2362200" y="-17154"/>
            <a:ext cx="252321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highlight>
                  <a:srgbClr val="00FF00"/>
                </a:highlight>
                <a:latin typeface="Palatino Linotype" panose="02040502050505030304" pitchFamily="18" charset="0"/>
              </a:rPr>
              <a:t>ABOUT</a:t>
            </a:r>
            <a:r>
              <a:rPr lang="en-US" sz="1600" b="1" i="1" dirty="0">
                <a:effectLst>
                  <a:outerShdw blurRad="38100" dist="38100" dir="2700000" algn="tl">
                    <a:srgbClr val="000000">
                      <a:alpha val="43137"/>
                    </a:srgbClr>
                  </a:outerShdw>
                </a:effectLst>
                <a:highlight>
                  <a:srgbClr val="00FF00"/>
                </a:highlight>
                <a:latin typeface="Palatino Linotype" panose="02040502050505030304" pitchFamily="18" charset="0"/>
              </a:rPr>
              <a:t>   </a:t>
            </a:r>
            <a:r>
              <a:rPr lang="en-US" sz="2400" b="1" dirty="0">
                <a:effectLst>
                  <a:outerShdw blurRad="38100" dist="38100" dir="2700000" algn="tl">
                    <a:srgbClr val="000000">
                      <a:alpha val="43137"/>
                    </a:srgbClr>
                  </a:outerShdw>
                </a:effectLst>
                <a:highlight>
                  <a:srgbClr val="00FF00"/>
                </a:highlight>
                <a:latin typeface="Palatino Linotype" panose="02040502050505030304" pitchFamily="18" charset="0"/>
              </a:rPr>
              <a:t>THE</a:t>
            </a:r>
            <a:r>
              <a:rPr lang="en-US" sz="1600" b="1" i="1" dirty="0">
                <a:effectLst>
                  <a:outerShdw blurRad="38100" dist="38100" dir="2700000" algn="tl">
                    <a:srgbClr val="000000">
                      <a:alpha val="43137"/>
                    </a:srgbClr>
                  </a:outerShdw>
                </a:effectLst>
                <a:highlight>
                  <a:srgbClr val="00FF00"/>
                </a:highlight>
                <a:latin typeface="Palatino Linotype" panose="02040502050505030304" pitchFamily="18" charset="0"/>
              </a:rPr>
              <a:t>    </a:t>
            </a:r>
            <a:endParaRPr lang="en-IN" sz="1600" b="1" i="1" dirty="0">
              <a:effectLst>
                <a:outerShdw blurRad="38100" dist="38100" dir="2700000" algn="tl">
                  <a:srgbClr val="000000">
                    <a:alpha val="43137"/>
                  </a:srgbClr>
                </a:outerShdw>
              </a:effectLst>
              <a:highlight>
                <a:srgbClr val="00FF00"/>
              </a:highlight>
              <a:latin typeface="Palatino Linotype" panose="02040502050505030304" pitchFamily="18" charset="0"/>
            </a:endParaRPr>
          </a:p>
        </p:txBody>
      </p:sp>
      <p:sp>
        <p:nvSpPr>
          <p:cNvPr id="14" name="TextBox 13">
            <a:extLst>
              <a:ext uri="{FF2B5EF4-FFF2-40B4-BE49-F238E27FC236}">
                <a16:creationId xmlns:a16="http://schemas.microsoft.com/office/drawing/2014/main" id="{723029CD-7E1B-46B6-A4D5-AF3A355F80FF}"/>
              </a:ext>
            </a:extLst>
          </p:cNvPr>
          <p:cNvSpPr txBox="1"/>
          <p:nvPr/>
        </p:nvSpPr>
        <p:spPr>
          <a:xfrm>
            <a:off x="4279611" y="-17378"/>
            <a:ext cx="1671804"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highlight>
                  <a:srgbClr val="00FF00"/>
                </a:highlight>
                <a:latin typeface="Palatino Linotype" panose="02040502050505030304" pitchFamily="18" charset="0"/>
              </a:rPr>
              <a:t> PROJECT</a:t>
            </a:r>
            <a:endParaRPr lang="en-IN" sz="2400" b="1" dirty="0">
              <a:effectLst>
                <a:outerShdw blurRad="38100" dist="38100" dir="2700000" algn="tl">
                  <a:srgbClr val="000000">
                    <a:alpha val="43137"/>
                  </a:srgbClr>
                </a:outerShdw>
              </a:effectLst>
              <a:highlight>
                <a:srgbClr val="00FF00"/>
              </a:highlight>
              <a:latin typeface="Palatino Linotype" panose="02040502050505030304" pitchFamily="18" charset="0"/>
            </a:endParaRPr>
          </a:p>
        </p:txBody>
      </p:sp>
    </p:spTree>
    <p:extLst>
      <p:ext uri="{52C1F288-5944-445D-867E-D0DCE7574BE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3A6BA4EA-3663-438A-95BB-95D6A982DB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7B3038-FF01-4549-841A-48D9C4B6E289}"/>
              </a:ext>
            </a:extLst>
          </p:cNvPr>
          <p:cNvSpPr>
            <a:spLocks noGrp="1"/>
          </p:cNvSpPr>
          <p:nvPr>
            <p:ph type="title"/>
          </p:nvPr>
        </p:nvSpPr>
        <p:spPr/>
        <p:txBody>
          <a:bodyPr rtlCol="0"/>
          <a:lstStyle/>
          <a:p>
            <a:endParaRPr lang="en-US" dirty="0"/>
          </a:p>
        </p:txBody>
      </p:sp>
      <p:pic>
        <p:nvPicPr>
          <p:cNvPr id="3" name="Content Placeholder 2">
            <a:extLst>
              <a:ext uri="{376FB61A-4FA1-4371-8473-D3ED016F9F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DF5199-D3D5-48D4-B472-F5FFDF56BD17}"/>
              </a:ext>
            </a:extLst>
          </p:cNvPr>
          <p:cNvPicPr>
            <a:picLocks noGrp="1" noChangeAspect="1"/>
          </p:cNvPicPr>
          <p:nvPr>
            <p:ph idx="1"/>
          </p:nvPr>
        </p:nvPicPr>
        <p:blipFill>
          <a:blip r:embed="rId2"/>
          <a:srcRect t="13578" b="13578"/>
          <a:stretch>
            <a:fillRect/>
          </a:stretch>
        </p:blipFill>
        <p:spPr>
          <a:xfrm>
            <a:off x="0" y="-247649"/>
            <a:ext cx="9144000" cy="5391150"/>
          </a:xfrm>
          <a:noFill/>
        </p:spPr>
      </p:pic>
      <p:sp>
        <p:nvSpPr>
          <p:cNvPr id="4" name="TextBox 3">
            <a:extLst>
              <a:ext uri="{AB65F04B-6814-4455-9525-63376AC036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D64B4F-7110-4EE2-B880-F39C7BBEA533}"/>
              </a:ext>
            </a:extLst>
          </p:cNvPr>
          <p:cNvSpPr txBox="1"/>
          <p:nvPr/>
        </p:nvSpPr>
        <p:spPr>
          <a:xfrm rot="627365">
            <a:off x="2727919" y="188220"/>
            <a:ext cx="2749421" cy="5020605"/>
          </a:xfrm>
          <a:prstGeom prst="rect">
            <a:avLst/>
          </a:prstGeom>
        </p:spPr>
        <p:txBody>
          <a:bodyPr vert="horz" wrap="square" lIns="95250" tIns="47625" rIns="95250" bIns="47625" rtlCol="0" anchor="t">
            <a:spAutoFit/>
          </a:bodyPr>
          <a:lstStyle/>
          <a:p>
            <a:pPr>
              <a:defRPr lang="en-US" sz="1400" dirty="0"/>
            </a:pPr>
            <a:r>
              <a:rPr lang="en-US" sz="1600" b="1" dirty="0">
                <a:solidFill>
                  <a:srgbClr val="00B050"/>
                </a:solidFill>
                <a:latin typeface="Times New Roman" panose="02020603050405020304" pitchFamily="18" charset="0"/>
                <a:cs typeface="Times New Roman" panose="02020603050405020304" pitchFamily="18" charset="0"/>
              </a:rPr>
              <a:t>PROJECT     REQUIREMENTS:</a:t>
            </a:r>
          </a:p>
          <a:p>
            <a:pPr>
              <a:defRPr lang="en-US" sz="1400" dirty="0"/>
            </a:pPr>
            <a:endParaRPr lang="en-US" sz="1600" b="1" u="sng" dirty="0">
              <a:solidFill>
                <a:schemeClr val="tx1"/>
              </a:solidFill>
              <a:latin typeface="Times New Roman" panose="02020603050405020304" pitchFamily="18" charset="0"/>
              <a:cs typeface="Times New Roman" panose="02020603050405020304" pitchFamily="18" charset="0"/>
            </a:endParaRPr>
          </a:p>
          <a:p>
            <a:pPr>
              <a:lnSpc>
                <a:spcPct val="150000"/>
              </a:lnSpc>
              <a:defRPr lang="en-US" sz="1400" dirty="0"/>
            </a:pPr>
            <a:r>
              <a:rPr lang="en-US" sz="1600" b="1" u="sng" dirty="0">
                <a:solidFill>
                  <a:schemeClr val="tx1"/>
                </a:solidFill>
                <a:latin typeface="Times New Roman" panose="02020603050405020304" pitchFamily="18" charset="0"/>
                <a:cs typeface="Times New Roman" panose="02020603050405020304" pitchFamily="18" charset="0"/>
              </a:rPr>
              <a:t>SOFTWARE REQUIREMENTS:</a:t>
            </a:r>
          </a:p>
          <a:p>
            <a:pPr>
              <a:lnSpc>
                <a:spcPct val="150000"/>
              </a:lnSpc>
              <a:defRPr lang="en-US" sz="1400" dirty="0"/>
            </a:pPr>
            <a:r>
              <a:rPr lang="en-US" sz="1600" b="1" dirty="0">
                <a:solidFill>
                  <a:schemeClr val="tx1"/>
                </a:solidFill>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 Code Editor: visual studio code/Notepad/ </a:t>
            </a:r>
            <a:r>
              <a:rPr lang="en-US" sz="1600" b="1" dirty="0" err="1">
                <a:latin typeface="Times New Roman" panose="02020603050405020304" pitchFamily="18" charset="0"/>
                <a:cs typeface="Times New Roman" panose="02020603050405020304" pitchFamily="18" charset="0"/>
              </a:rPr>
              <a:t>Thonny</a:t>
            </a:r>
            <a:endParaRPr lang="en-US" sz="1600" b="1" dirty="0">
              <a:latin typeface="Times New Roman" panose="02020603050405020304" pitchFamily="18" charset="0"/>
              <a:cs typeface="Times New Roman" panose="02020603050405020304" pitchFamily="18" charset="0"/>
            </a:endParaRPr>
          </a:p>
          <a:p>
            <a:pPr>
              <a:lnSpc>
                <a:spcPct val="150000"/>
              </a:lnSpc>
              <a:defRPr lang="en-US" sz="1400" dirty="0"/>
            </a:pPr>
            <a:r>
              <a:rPr lang="en-US" sz="1600" b="1" dirty="0">
                <a:solidFill>
                  <a:schemeClr val="tx1"/>
                </a:solidFill>
                <a:latin typeface="Times New Roman" panose="02020603050405020304" pitchFamily="18" charset="0"/>
                <a:cs typeface="Times New Roman" panose="02020603050405020304" pitchFamily="18" charset="0"/>
              </a:rPr>
              <a:t>2</a:t>
            </a:r>
            <a:r>
              <a:rPr lang="en-US" sz="1600" b="1" dirty="0">
                <a:latin typeface="Times New Roman" panose="02020603050405020304" pitchFamily="18" charset="0"/>
                <a:cs typeface="Times New Roman" panose="02020603050405020304" pitchFamily="18" charset="0"/>
              </a:rPr>
              <a:t>).Languages used: Python 3.9.2, HTML ,CSS </a:t>
            </a:r>
          </a:p>
          <a:p>
            <a:pPr>
              <a:lnSpc>
                <a:spcPct val="150000"/>
              </a:lnSpc>
              <a:defRPr lang="en-US" sz="1400" dirty="0"/>
            </a:pPr>
            <a:r>
              <a:rPr lang="en-US" sz="1600" b="1" dirty="0">
                <a:latin typeface="Times New Roman" panose="02020603050405020304" pitchFamily="18" charset="0"/>
                <a:cs typeface="Times New Roman" panose="02020603050405020304" pitchFamily="18" charset="0"/>
              </a:rPr>
              <a:t>3). Browser : Chrome/Microsoft Edge</a:t>
            </a:r>
          </a:p>
          <a:p>
            <a:pPr>
              <a:lnSpc>
                <a:spcPct val="150000"/>
              </a:lnSpc>
              <a:defRPr lang="en-US" sz="1400" dirty="0"/>
            </a:pPr>
            <a:r>
              <a:rPr lang="en-US" sz="1600" b="1" dirty="0">
                <a:latin typeface="Times New Roman" panose="02020603050405020304" pitchFamily="18" charset="0"/>
                <a:cs typeface="Times New Roman" panose="02020603050405020304" pitchFamily="18" charset="0"/>
              </a:rPr>
              <a:t>4). OS: Linux/Windows</a:t>
            </a:r>
          </a:p>
          <a:p>
            <a:pPr>
              <a:lnSpc>
                <a:spcPct val="150000"/>
              </a:lnSpc>
              <a:defRPr lang="en-US" sz="1400" dirty="0"/>
            </a:pPr>
            <a:endParaRPr lang="en-US" sz="1600" b="1" dirty="0">
              <a:latin typeface="Times New Roman" panose="02020603050405020304" pitchFamily="18" charset="0"/>
              <a:cs typeface="Times New Roman" panose="02020603050405020304" pitchFamily="18" charset="0"/>
            </a:endParaRPr>
          </a:p>
          <a:p>
            <a:pPr>
              <a:defRPr lang="en-US" sz="1400" dirty="0"/>
            </a:pPr>
            <a:endParaRPr lang="en-US" sz="1600" b="1" dirty="0">
              <a:latin typeface="Times New Roman" panose="02020603050405020304" pitchFamily="18" charset="0"/>
              <a:cs typeface="Times New Roman" panose="02020603050405020304" pitchFamily="18" charset="0"/>
            </a:endParaRPr>
          </a:p>
          <a:p>
            <a:pPr>
              <a:defRPr lang="en-US" sz="1400" dirty="0"/>
            </a:pP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AC06EB-823F-453F-870B-8D8378DA2E2A}"/>
              </a:ext>
            </a:extLst>
          </p:cNvPr>
          <p:cNvPicPr>
            <a:picLocks noChangeAspect="1"/>
          </p:cNvPicPr>
          <p:nvPr/>
        </p:nvPicPr>
        <p:blipFill>
          <a:blip r:embed="rId3"/>
          <a:stretch>
            <a:fillRect/>
          </a:stretch>
        </p:blipFill>
        <p:spPr>
          <a:xfrm>
            <a:off x="7325965" y="-31318"/>
            <a:ext cx="1170533" cy="749873"/>
          </a:xfrm>
          <a:prstGeom prst="rect">
            <a:avLst/>
          </a:prstGeom>
        </p:spPr>
      </p:pic>
    </p:spTree>
    <p:extLst>
      <p:ext uri="{BB962C8B-B14F-4D97-AF65-F5344CB8AC3E}">
        <p14:creationId xmlns:p14="http://schemas.microsoft.com/office/powerpoint/2010/main" val="1545355709"/>
      </p:ext>
      <p:ext uri="{9BED1264-2AD9-4D55-B541-C22183550A7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3A6BA4EA-3663-438A-95BB-95D6A982DB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7B3038-FF01-4549-841A-48D9C4B6E289}"/>
              </a:ext>
            </a:extLst>
          </p:cNvPr>
          <p:cNvSpPr>
            <a:spLocks noGrp="1"/>
          </p:cNvSpPr>
          <p:nvPr>
            <p:ph type="title"/>
          </p:nvPr>
        </p:nvSpPr>
        <p:spPr/>
        <p:txBody>
          <a:bodyPr rtlCol="0"/>
          <a:lstStyle/>
          <a:p>
            <a:endParaRPr lang="en-US" dirty="0"/>
          </a:p>
        </p:txBody>
      </p:sp>
      <p:pic>
        <p:nvPicPr>
          <p:cNvPr id="3" name="Content Placeholder 2">
            <a:extLst>
              <a:ext uri="{376FB61A-4FA1-4371-8473-D3ED016F9F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DF5199-D3D5-48D4-B472-F5FFDF56BD17}"/>
              </a:ext>
            </a:extLst>
          </p:cNvPr>
          <p:cNvPicPr>
            <a:picLocks noGrp="1" noChangeAspect="1"/>
          </p:cNvPicPr>
          <p:nvPr>
            <p:ph idx="1"/>
          </p:nvPr>
        </p:nvPicPr>
        <p:blipFill>
          <a:blip r:embed="rId2"/>
          <a:srcRect t="13578" b="13578"/>
          <a:stretch>
            <a:fillRect/>
          </a:stretch>
        </p:blipFill>
        <p:spPr>
          <a:xfrm>
            <a:off x="0" y="-247649"/>
            <a:ext cx="9144000" cy="5391150"/>
          </a:xfrm>
          <a:noFill/>
        </p:spPr>
      </p:pic>
      <p:sp>
        <p:nvSpPr>
          <p:cNvPr id="4" name="TextBox 3">
            <a:extLst>
              <a:ext uri="{AB65F04B-6814-4455-9525-63376AC036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DD64B4F-7110-4EE2-B880-F39C7BBEA533}"/>
              </a:ext>
            </a:extLst>
          </p:cNvPr>
          <p:cNvSpPr txBox="1"/>
          <p:nvPr/>
        </p:nvSpPr>
        <p:spPr>
          <a:xfrm rot="627365">
            <a:off x="2727919" y="926882"/>
            <a:ext cx="2749421" cy="3543278"/>
          </a:xfrm>
          <a:prstGeom prst="rect">
            <a:avLst/>
          </a:prstGeom>
        </p:spPr>
        <p:txBody>
          <a:bodyPr vert="horz" wrap="square" lIns="95250" tIns="47625" rIns="95250" bIns="47625" rtlCol="0" anchor="t">
            <a:spAutoFit/>
          </a:bodyPr>
          <a:lstStyle/>
          <a:p>
            <a:pPr>
              <a:defRPr lang="en-US" sz="1400" dirty="0"/>
            </a:pPr>
            <a:r>
              <a:rPr lang="en-US" sz="1600" b="1" dirty="0">
                <a:solidFill>
                  <a:srgbClr val="00B050"/>
                </a:solidFill>
                <a:latin typeface="Times New Roman" panose="02020603050405020304" pitchFamily="18" charset="0"/>
                <a:cs typeface="Times New Roman" panose="02020603050405020304" pitchFamily="18" charset="0"/>
              </a:rPr>
              <a:t>PROJECT     REQUIREMENTS:</a:t>
            </a:r>
          </a:p>
          <a:p>
            <a:pPr>
              <a:defRPr lang="en-US" sz="1400" dirty="0"/>
            </a:pPr>
            <a:r>
              <a:rPr lang="en-US" sz="1600" b="1" u="sng" dirty="0">
                <a:latin typeface="Times New Roman" panose="02020603050405020304" pitchFamily="18" charset="0"/>
                <a:cs typeface="Times New Roman" panose="02020603050405020304" pitchFamily="18" charset="0"/>
              </a:rPr>
              <a:t> </a:t>
            </a:r>
          </a:p>
          <a:p>
            <a:pPr>
              <a:lnSpc>
                <a:spcPct val="150000"/>
              </a:lnSpc>
              <a:defRPr lang="en-US" sz="1400" dirty="0"/>
            </a:pPr>
            <a:r>
              <a:rPr lang="en-US" sz="1600" b="1" u="sng" dirty="0">
                <a:latin typeface="Times New Roman" panose="02020603050405020304" pitchFamily="18" charset="0"/>
                <a:cs typeface="Times New Roman" panose="02020603050405020304" pitchFamily="18" charset="0"/>
              </a:rPr>
              <a:t>HARDWARE REQUIREMENTS:</a:t>
            </a:r>
          </a:p>
          <a:p>
            <a:pPr>
              <a:lnSpc>
                <a:spcPct val="150000"/>
              </a:lnSpc>
              <a:defRPr lang="en-US" sz="1400" dirty="0"/>
            </a:pPr>
            <a:endParaRPr lang="en-US" sz="1600" b="1" u="sng" dirty="0">
              <a:latin typeface="Times New Roman" panose="02020603050405020304" pitchFamily="18" charset="0"/>
              <a:cs typeface="Times New Roman" panose="02020603050405020304" pitchFamily="18" charset="0"/>
            </a:endParaRPr>
          </a:p>
          <a:p>
            <a:pPr>
              <a:lnSpc>
                <a:spcPct val="150000"/>
              </a:lnSpc>
              <a:defRPr lang="en-US" sz="1400" dirty="0"/>
            </a:pPr>
            <a:r>
              <a:rPr lang="en-US" sz="1600" b="1" dirty="0">
                <a:latin typeface="Times New Roman" panose="02020603050405020304" pitchFamily="18" charset="0"/>
                <a:cs typeface="Times New Roman" panose="02020603050405020304" pitchFamily="18" charset="0"/>
              </a:rPr>
              <a:t>1). Ram : 4GB(or above)</a:t>
            </a:r>
          </a:p>
          <a:p>
            <a:pPr>
              <a:lnSpc>
                <a:spcPct val="150000"/>
              </a:lnSpc>
              <a:defRPr lang="en-US" sz="1400" dirty="0"/>
            </a:pPr>
            <a:r>
              <a:rPr lang="en-US" sz="1600" b="1" dirty="0">
                <a:latin typeface="Times New Roman" panose="02020603050405020304" pitchFamily="18" charset="0"/>
                <a:cs typeface="Times New Roman" panose="02020603050405020304" pitchFamily="18" charset="0"/>
              </a:rPr>
              <a:t>2). Processor :i5 or i7(recommended)</a:t>
            </a:r>
          </a:p>
          <a:p>
            <a:pPr>
              <a:defRPr lang="en-US" sz="1400" dirty="0"/>
            </a:pPr>
            <a:endParaRPr lang="en-US" sz="1600" b="1" dirty="0">
              <a:latin typeface="Times New Roman" panose="02020603050405020304" pitchFamily="18" charset="0"/>
              <a:cs typeface="Times New Roman" panose="02020603050405020304" pitchFamily="18" charset="0"/>
            </a:endParaRPr>
          </a:p>
          <a:p>
            <a:pPr>
              <a:defRPr lang="en-US" sz="1400" dirty="0"/>
            </a:pP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AC06EB-823F-453F-870B-8D8378DA2E2A}"/>
              </a:ext>
            </a:extLst>
          </p:cNvPr>
          <p:cNvPicPr>
            <a:picLocks noChangeAspect="1"/>
          </p:cNvPicPr>
          <p:nvPr/>
        </p:nvPicPr>
        <p:blipFill>
          <a:blip r:embed="rId3"/>
          <a:stretch>
            <a:fillRect/>
          </a:stretch>
        </p:blipFill>
        <p:spPr>
          <a:xfrm>
            <a:off x="7325965" y="-31318"/>
            <a:ext cx="1170533" cy="749873"/>
          </a:xfrm>
          <a:prstGeom prst="rect">
            <a:avLst/>
          </a:prstGeom>
        </p:spPr>
      </p:pic>
    </p:spTree>
    <p:extLst>
      <p:ext uri="{BB962C8B-B14F-4D97-AF65-F5344CB8AC3E}">
        <p14:creationId xmlns:p14="http://schemas.microsoft.com/office/powerpoint/2010/main" val="3118940174"/>
      </p:ext>
      <p:ext uri="{9BED1264-2AD9-4D55-B541-C22183550A7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29650347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EF3C3FEC-8EDD-4587-B395-0060FDDDA6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F233F8-ABF7-4725-85E4-9545AC0147B5}"/>
              </a:ext>
            </a:extLst>
          </p:cNvPr>
          <p:cNvSpPr>
            <a:spLocks noGrp="1"/>
          </p:cNvSpPr>
          <p:nvPr>
            <p:ph type="title"/>
          </p:nvPr>
        </p:nvSpPr>
        <p:spPr/>
        <p:txBody>
          <a:bodyPr rtlCol="0"/>
          <a:lstStyle/>
          <a:p>
            <a:endParaRPr lang="en-US" dirty="0"/>
          </a:p>
        </p:txBody>
      </p:sp>
      <p:pic>
        <p:nvPicPr>
          <p:cNvPr id="3" name="Picture 2">
            <a:extLst>
              <a:ext uri="{7D522BDF-398E-46E4-BE41-BB89B7FBAB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65FE39-713E-44F2-B549-181D404380AF}"/>
              </a:ext>
            </a:extLst>
          </p:cNvPr>
          <p:cNvPicPr>
            <a:picLocks noChangeAspect="1"/>
          </p:cNvPicPr>
          <p:nvPr/>
        </p:nvPicPr>
        <p:blipFill>
          <a:blip r:embed="rId2"/>
          <a:stretch>
            <a:fillRect/>
          </a:stretch>
        </p:blipFill>
        <p:spPr>
          <a:xfrm>
            <a:off x="-533400" y="-911275"/>
            <a:ext cx="9753600" cy="6150025"/>
          </a:xfrm>
          <a:prstGeom prst="rect">
            <a:avLst/>
          </a:prstGeom>
          <a:noFill/>
        </p:spPr>
      </p:pic>
      <p:sp>
        <p:nvSpPr>
          <p:cNvPr id="4" name="TextBox 3">
            <a:extLst>
              <a:ext uri="{0B2D1395-5AB3-46F4-8BE7-8A4E1C9948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B59A2D-8876-4630-A485-6ED3959D51DB}"/>
              </a:ext>
            </a:extLst>
          </p:cNvPr>
          <p:cNvSpPr txBox="1"/>
          <p:nvPr/>
        </p:nvSpPr>
        <p:spPr>
          <a:xfrm>
            <a:off x="152400" y="-476250"/>
            <a:ext cx="8915400" cy="5492786"/>
          </a:xfrm>
          <a:prstGeom prst="rect">
            <a:avLst/>
          </a:prstGeom>
        </p:spPr>
        <p:txBody>
          <a:bodyPr vert="horz" wrap="square" lIns="95250" tIns="47625" rIns="95250" bIns="47625" rtlCol="0">
            <a:spAutoFit/>
          </a:bodyPr>
          <a:lstStyle/>
          <a:p>
            <a:r>
              <a:rPr lang="en-US" sz="2400" b="1" spc="600" dirty="0">
                <a:solidFill>
                  <a:srgbClr val="92D050"/>
                </a:solidFill>
                <a:latin typeface="Comic Sans MS" panose="030F0702030302020204" pitchFamily="66" charset="0"/>
              </a:rPr>
              <a:t>Modules and Libraries used:</a:t>
            </a:r>
          </a:p>
          <a:p>
            <a:endParaRPr lang="en-US" sz="2400" b="1" spc="600" dirty="0">
              <a:solidFill>
                <a:srgbClr val="92D050"/>
              </a:solidFill>
              <a:latin typeface="Comic Sans MS" panose="030F0702030302020204" pitchFamily="66" charset="0"/>
            </a:endParaRPr>
          </a:p>
          <a:p>
            <a:pPr>
              <a:lnSpc>
                <a:spcPct val="150000"/>
              </a:lnSpc>
            </a:pPr>
            <a:r>
              <a:rPr lang="en-US" sz="2000" b="1" spc="600" dirty="0">
                <a:solidFill>
                  <a:srgbClr val="92D050"/>
                </a:solidFill>
                <a:latin typeface="Comic Sans MS" panose="030F0702030302020204" pitchFamily="66" charset="0"/>
              </a:rPr>
              <a:t>1)</a:t>
            </a:r>
            <a:r>
              <a:rPr lang="en-US" sz="2000" dirty="0">
                <a:solidFill>
                  <a:srgbClr val="92D050"/>
                </a:solidFill>
                <a:latin typeface="Comic Sans MS" panose="030F0702030302020204" pitchFamily="66" charset="0"/>
              </a:rPr>
              <a:t>Flask : Flask is a web application framework written in Python. Web Application Framework or simply Web Framework represents a collection of libraries and modules that enables a web application developer to write applications without having to bother about low-level details such as protocols, thread management </a:t>
            </a:r>
            <a:r>
              <a:rPr lang="en-US" sz="2000" dirty="0" err="1">
                <a:solidFill>
                  <a:srgbClr val="92D050"/>
                </a:solidFill>
                <a:latin typeface="Comic Sans MS" panose="030F0702030302020204" pitchFamily="66" charset="0"/>
              </a:rPr>
              <a:t>etc</a:t>
            </a:r>
            <a:endParaRPr lang="en-US" sz="2000" dirty="0">
              <a:solidFill>
                <a:srgbClr val="92D050"/>
              </a:solidFill>
              <a:latin typeface="Comic Sans MS" panose="030F0702030302020204" pitchFamily="66" charset="0"/>
            </a:endParaRPr>
          </a:p>
          <a:p>
            <a:pPr>
              <a:lnSpc>
                <a:spcPct val="150000"/>
              </a:lnSpc>
            </a:pPr>
            <a:endParaRPr lang="en-US" sz="2000" b="1" spc="600" dirty="0">
              <a:solidFill>
                <a:srgbClr val="92D050"/>
              </a:solidFill>
              <a:latin typeface="Comic Sans MS" panose="030F0702030302020204" pitchFamily="66" charset="0"/>
            </a:endParaRPr>
          </a:p>
          <a:p>
            <a:pPr>
              <a:lnSpc>
                <a:spcPct val="150000"/>
              </a:lnSpc>
            </a:pPr>
            <a:r>
              <a:rPr lang="en-US" sz="2000" b="1" spc="600" dirty="0">
                <a:solidFill>
                  <a:srgbClr val="92D050"/>
                </a:solidFill>
                <a:latin typeface="Comic Sans MS" panose="030F0702030302020204" pitchFamily="66" charset="0"/>
              </a:rPr>
              <a:t>2)</a:t>
            </a:r>
            <a:r>
              <a:rPr lang="en-US" sz="2000" dirty="0" err="1">
                <a:solidFill>
                  <a:srgbClr val="92D050"/>
                </a:solidFill>
                <a:latin typeface="Comic Sans MS" panose="030F0702030302020204" pitchFamily="66" charset="0"/>
              </a:rPr>
              <a:t>SQLAlchemy</a:t>
            </a:r>
            <a:r>
              <a:rPr lang="en-US" sz="2000" dirty="0">
                <a:solidFill>
                  <a:srgbClr val="92D050"/>
                </a:solidFill>
                <a:latin typeface="Comic Sans MS" panose="030F0702030302020204" pitchFamily="66" charset="0"/>
              </a:rPr>
              <a:t>: </a:t>
            </a:r>
            <a:r>
              <a:rPr lang="en-US" sz="2000" dirty="0" err="1">
                <a:solidFill>
                  <a:srgbClr val="92D050"/>
                </a:solidFill>
                <a:latin typeface="Comic Sans MS" panose="030F0702030302020204" pitchFamily="66" charset="0"/>
              </a:rPr>
              <a:t>SQLAlchemy</a:t>
            </a:r>
            <a:r>
              <a:rPr lang="en-US" sz="2000" dirty="0">
                <a:solidFill>
                  <a:srgbClr val="92D050"/>
                </a:solidFill>
                <a:latin typeface="Comic Sans MS" panose="030F0702030302020204" pitchFamily="66" charset="0"/>
              </a:rPr>
              <a:t> can be used to automatically load tables from a database using something called reflection. Reflection is the process of reading the database and building the metadata based on that information.</a:t>
            </a:r>
            <a:endParaRPr lang="en-US" sz="2000" b="1" spc="600" dirty="0">
              <a:solidFill>
                <a:srgbClr val="92D050"/>
              </a:solidFill>
              <a:latin typeface="Comic Sans MS" panose="030F0702030302020204" pitchFamily="66" charset="0"/>
            </a:endParaRPr>
          </a:p>
        </p:txBody>
      </p:sp>
      <p:pic>
        <p:nvPicPr>
          <p:cNvPr id="5" name="Picture 4">
            <a:extLst>
              <a:ext uri="{FF2B5EF4-FFF2-40B4-BE49-F238E27FC236}">
                <a16:creationId xmlns:a16="http://schemas.microsoft.com/office/drawing/2014/main" id="{EA039AC0-7BA5-42A5-8B4A-0974255806B5}"/>
              </a:ext>
            </a:extLst>
          </p:cNvPr>
          <p:cNvPicPr>
            <a:picLocks noChangeAspect="1"/>
          </p:cNvPicPr>
          <p:nvPr/>
        </p:nvPicPr>
        <p:blipFill>
          <a:blip r:embed="rId3"/>
          <a:stretch>
            <a:fillRect/>
          </a:stretch>
        </p:blipFill>
        <p:spPr>
          <a:xfrm>
            <a:off x="7743809" y="-953580"/>
            <a:ext cx="1170533" cy="749873"/>
          </a:xfrm>
          <a:prstGeom prst="rect">
            <a:avLst/>
          </a:prstGeom>
        </p:spPr>
      </p:pic>
    </p:spTree>
    <p:extLst>
      <p:ext uri="{7F928DE1-2D6A-470E-B710-356959990BC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31"/>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EF3C3FEC-8EDD-4587-B395-0060FDDDA6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F233F8-ABF7-4725-85E4-9545AC0147B5}"/>
              </a:ext>
            </a:extLst>
          </p:cNvPr>
          <p:cNvSpPr>
            <a:spLocks noGrp="1"/>
          </p:cNvSpPr>
          <p:nvPr>
            <p:ph type="title"/>
          </p:nvPr>
        </p:nvSpPr>
        <p:spPr/>
        <p:txBody>
          <a:bodyPr rtlCol="0"/>
          <a:lstStyle/>
          <a:p>
            <a:endParaRPr lang="en-US" dirty="0"/>
          </a:p>
        </p:txBody>
      </p:sp>
      <p:pic>
        <p:nvPicPr>
          <p:cNvPr id="3" name="Picture 2">
            <a:extLst>
              <a:ext uri="{7D522BDF-398E-46E4-BE41-BB89B7FBAB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65FE39-713E-44F2-B549-181D404380AF}"/>
              </a:ext>
            </a:extLst>
          </p:cNvPr>
          <p:cNvPicPr>
            <a:picLocks noChangeAspect="1"/>
          </p:cNvPicPr>
          <p:nvPr/>
        </p:nvPicPr>
        <p:blipFill>
          <a:blip r:embed="rId2"/>
          <a:stretch>
            <a:fillRect/>
          </a:stretch>
        </p:blipFill>
        <p:spPr>
          <a:xfrm>
            <a:off x="-533400" y="-911275"/>
            <a:ext cx="9753600" cy="6150025"/>
          </a:xfrm>
          <a:prstGeom prst="rect">
            <a:avLst/>
          </a:prstGeom>
          <a:noFill/>
        </p:spPr>
      </p:pic>
      <p:sp>
        <p:nvSpPr>
          <p:cNvPr id="4" name="TextBox 3">
            <a:extLst>
              <a:ext uri="{0B2D1395-5AB3-46F4-8BE7-8A4E1C9948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B59A2D-8876-4630-A485-6ED3959D51DB}"/>
              </a:ext>
            </a:extLst>
          </p:cNvPr>
          <p:cNvSpPr txBox="1"/>
          <p:nvPr/>
        </p:nvSpPr>
        <p:spPr>
          <a:xfrm>
            <a:off x="152400" y="-476250"/>
            <a:ext cx="8915400" cy="5031121"/>
          </a:xfrm>
          <a:prstGeom prst="rect">
            <a:avLst/>
          </a:prstGeom>
        </p:spPr>
        <p:txBody>
          <a:bodyPr vert="horz" wrap="square" lIns="95250" tIns="47625" rIns="95250" bIns="47625" rtlCol="0">
            <a:spAutoFit/>
          </a:bodyPr>
          <a:lstStyle/>
          <a:p>
            <a:r>
              <a:rPr lang="en-US" sz="2400" b="1" spc="600" dirty="0">
                <a:solidFill>
                  <a:srgbClr val="92D050"/>
                </a:solidFill>
                <a:latin typeface="Comic Sans MS" panose="030F0702030302020204" pitchFamily="66" charset="0"/>
              </a:rPr>
              <a:t>Modules and Libraries used:</a:t>
            </a:r>
          </a:p>
          <a:p>
            <a:endParaRPr lang="en-US" sz="2400" b="1" spc="600" dirty="0">
              <a:solidFill>
                <a:srgbClr val="92D050"/>
              </a:solidFill>
              <a:latin typeface="Comic Sans MS" panose="030F0702030302020204" pitchFamily="66" charset="0"/>
            </a:endParaRPr>
          </a:p>
          <a:p>
            <a:pPr>
              <a:lnSpc>
                <a:spcPct val="150000"/>
              </a:lnSpc>
            </a:pPr>
            <a:r>
              <a:rPr lang="en-US" sz="2000" b="1" spc="600" dirty="0">
                <a:solidFill>
                  <a:srgbClr val="92D050"/>
                </a:solidFill>
                <a:latin typeface="Comic Sans MS" panose="030F0702030302020204" pitchFamily="66" charset="0"/>
              </a:rPr>
              <a:t>3)</a:t>
            </a:r>
            <a:r>
              <a:rPr lang="en-US" sz="2000" dirty="0">
                <a:solidFill>
                  <a:srgbClr val="92D050"/>
                </a:solidFill>
                <a:latin typeface="Comic Sans MS" panose="030F0702030302020204" pitchFamily="66" charset="0"/>
              </a:rPr>
              <a:t>OS : The OS module in Python provides functions for interacting with the operating system. OS comes under Python's standard utility modules. This module provides a portable way of using operating system-dependent functionality. </a:t>
            </a:r>
          </a:p>
          <a:p>
            <a:pPr>
              <a:lnSpc>
                <a:spcPct val="150000"/>
              </a:lnSpc>
            </a:pPr>
            <a:endParaRPr lang="en-US" sz="2000" b="1" spc="600" dirty="0">
              <a:solidFill>
                <a:srgbClr val="92D050"/>
              </a:solidFill>
              <a:latin typeface="Comic Sans MS" panose="030F0702030302020204" pitchFamily="66" charset="0"/>
            </a:endParaRPr>
          </a:p>
          <a:p>
            <a:pPr>
              <a:lnSpc>
                <a:spcPct val="150000"/>
              </a:lnSpc>
            </a:pPr>
            <a:r>
              <a:rPr lang="en-US" sz="2000" b="1" spc="600" dirty="0">
                <a:solidFill>
                  <a:srgbClr val="92D050"/>
                </a:solidFill>
                <a:latin typeface="Comic Sans MS" panose="030F0702030302020204" pitchFamily="66" charset="0"/>
              </a:rPr>
              <a:t>4)</a:t>
            </a:r>
            <a:r>
              <a:rPr lang="en-US" sz="2000" dirty="0">
                <a:solidFill>
                  <a:srgbClr val="92D050"/>
                </a:solidFill>
                <a:latin typeface="Comic Sans MS" panose="030F0702030302020204" pitchFamily="66" charset="0"/>
              </a:rPr>
              <a:t>JSON : Python has a built-in package called </a:t>
            </a:r>
            <a:r>
              <a:rPr lang="en-US" sz="2000" dirty="0" err="1">
                <a:solidFill>
                  <a:srgbClr val="92D050"/>
                </a:solidFill>
                <a:latin typeface="Comic Sans MS" panose="030F0702030302020204" pitchFamily="66" charset="0"/>
              </a:rPr>
              <a:t>json</a:t>
            </a:r>
            <a:r>
              <a:rPr lang="en-US" sz="2000" dirty="0">
                <a:solidFill>
                  <a:srgbClr val="92D050"/>
                </a:solidFill>
                <a:latin typeface="Comic Sans MS" panose="030F0702030302020204" pitchFamily="66" charset="0"/>
              </a:rPr>
              <a:t>, which can be used to work with JSON data. It's done by using the JSON module, which provides us with a lot of methods which among loads() and load() methods are </a:t>
            </a:r>
            <a:r>
              <a:rPr lang="en-US" sz="2000" dirty="0" err="1">
                <a:solidFill>
                  <a:srgbClr val="92D050"/>
                </a:solidFill>
                <a:latin typeface="Comic Sans MS" panose="030F0702030302020204" pitchFamily="66" charset="0"/>
              </a:rPr>
              <a:t>gonna</a:t>
            </a:r>
            <a:r>
              <a:rPr lang="en-US" sz="2000" dirty="0">
                <a:solidFill>
                  <a:srgbClr val="92D050"/>
                </a:solidFill>
                <a:latin typeface="Comic Sans MS" panose="030F0702030302020204" pitchFamily="66" charset="0"/>
              </a:rPr>
              <a:t> help us to read the JSON file. </a:t>
            </a:r>
            <a:endParaRPr lang="en-US" sz="2000" b="1" spc="600" dirty="0">
              <a:solidFill>
                <a:srgbClr val="92D050"/>
              </a:solidFill>
              <a:latin typeface="Comic Sans MS" panose="030F0702030302020204" pitchFamily="66" charset="0"/>
            </a:endParaRPr>
          </a:p>
        </p:txBody>
      </p:sp>
      <p:pic>
        <p:nvPicPr>
          <p:cNvPr id="5" name="Picture 4">
            <a:extLst>
              <a:ext uri="{FF2B5EF4-FFF2-40B4-BE49-F238E27FC236}">
                <a16:creationId xmlns:a16="http://schemas.microsoft.com/office/drawing/2014/main" id="{EA039AC0-7BA5-42A5-8B4A-0974255806B5}"/>
              </a:ext>
            </a:extLst>
          </p:cNvPr>
          <p:cNvPicPr>
            <a:picLocks noChangeAspect="1"/>
          </p:cNvPicPr>
          <p:nvPr/>
        </p:nvPicPr>
        <p:blipFill>
          <a:blip r:embed="rId3"/>
          <a:stretch>
            <a:fillRect/>
          </a:stretch>
        </p:blipFill>
        <p:spPr>
          <a:xfrm>
            <a:off x="7743809" y="-953580"/>
            <a:ext cx="1170533" cy="749873"/>
          </a:xfrm>
          <a:prstGeom prst="rect">
            <a:avLst/>
          </a:prstGeom>
        </p:spPr>
      </p:pic>
    </p:spTree>
    <p:extLst>
      <p:ext uri="{BB962C8B-B14F-4D97-AF65-F5344CB8AC3E}">
        <p14:creationId xmlns:p14="http://schemas.microsoft.com/office/powerpoint/2010/main" val="2974262200"/>
      </p:ext>
      <p:ext uri="{7F928DE1-2D6A-470E-B710-356959990BC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2965034731"/>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EF3C3FEC-8EDD-4587-B395-0060FDDDA6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F233F8-ABF7-4725-85E4-9545AC0147B5}"/>
              </a:ext>
            </a:extLst>
          </p:cNvPr>
          <p:cNvSpPr>
            <a:spLocks noGrp="1"/>
          </p:cNvSpPr>
          <p:nvPr>
            <p:ph type="title"/>
          </p:nvPr>
        </p:nvSpPr>
        <p:spPr/>
        <p:txBody>
          <a:bodyPr rtlCol="0"/>
          <a:lstStyle/>
          <a:p>
            <a:endParaRPr lang="en-US" dirty="0"/>
          </a:p>
        </p:txBody>
      </p:sp>
      <p:pic>
        <p:nvPicPr>
          <p:cNvPr id="3" name="Picture 2">
            <a:extLst>
              <a:ext uri="{7D522BDF-398E-46E4-BE41-BB89B7FBAB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65FE39-713E-44F2-B549-181D404380AF}"/>
              </a:ext>
            </a:extLst>
          </p:cNvPr>
          <p:cNvPicPr>
            <a:picLocks noChangeAspect="1"/>
          </p:cNvPicPr>
          <p:nvPr/>
        </p:nvPicPr>
        <p:blipFill>
          <a:blip r:embed="rId2"/>
          <a:stretch>
            <a:fillRect/>
          </a:stretch>
        </p:blipFill>
        <p:spPr>
          <a:xfrm>
            <a:off x="-533400" y="-911275"/>
            <a:ext cx="9753600" cy="6150025"/>
          </a:xfrm>
          <a:prstGeom prst="rect">
            <a:avLst/>
          </a:prstGeom>
          <a:noFill/>
        </p:spPr>
      </p:pic>
      <p:sp>
        <p:nvSpPr>
          <p:cNvPr id="4" name="TextBox 3">
            <a:extLst>
              <a:ext uri="{0B2D1395-5AB3-46F4-8BE7-8A4E1C9948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B59A2D-8876-4630-A485-6ED3959D51DB}"/>
              </a:ext>
            </a:extLst>
          </p:cNvPr>
          <p:cNvSpPr txBox="1"/>
          <p:nvPr/>
        </p:nvSpPr>
        <p:spPr>
          <a:xfrm>
            <a:off x="152400" y="-476250"/>
            <a:ext cx="8915400" cy="4938788"/>
          </a:xfrm>
          <a:prstGeom prst="rect">
            <a:avLst/>
          </a:prstGeom>
        </p:spPr>
        <p:txBody>
          <a:bodyPr vert="horz" wrap="square" lIns="95250" tIns="47625" rIns="95250" bIns="47625" rtlCol="0">
            <a:spAutoFit/>
          </a:bodyPr>
          <a:lstStyle/>
          <a:p>
            <a:r>
              <a:rPr lang="en-US" sz="2400" b="1" spc="600" dirty="0">
                <a:solidFill>
                  <a:srgbClr val="92D050"/>
                </a:solidFill>
                <a:latin typeface="Comic Sans MS" panose="030F0702030302020204" pitchFamily="66" charset="0"/>
              </a:rPr>
              <a:t>Modules and Libraries used:</a:t>
            </a:r>
          </a:p>
          <a:p>
            <a:endParaRPr lang="en-US" sz="2400" b="1" spc="600" dirty="0">
              <a:solidFill>
                <a:srgbClr val="92D050"/>
              </a:solidFill>
              <a:latin typeface="Comic Sans MS" panose="030F0702030302020204" pitchFamily="66" charset="0"/>
            </a:endParaRPr>
          </a:p>
          <a:p>
            <a:pPr>
              <a:lnSpc>
                <a:spcPct val="150000"/>
              </a:lnSpc>
            </a:pPr>
            <a:r>
              <a:rPr lang="en-US" sz="2000" b="1" spc="600" dirty="0">
                <a:solidFill>
                  <a:srgbClr val="92D050"/>
                </a:solidFill>
                <a:latin typeface="Comic Sans MS" panose="030F0702030302020204" pitchFamily="66" charset="0"/>
              </a:rPr>
              <a:t>5)</a:t>
            </a:r>
            <a:r>
              <a:rPr lang="en-US" sz="2000" dirty="0" err="1">
                <a:solidFill>
                  <a:srgbClr val="92D050"/>
                </a:solidFill>
                <a:latin typeface="Comic Sans MS" panose="030F0702030302020204" pitchFamily="66" charset="0"/>
              </a:rPr>
              <a:t>Werkzeug</a:t>
            </a:r>
            <a:r>
              <a:rPr lang="en-US" sz="2000" dirty="0">
                <a:solidFill>
                  <a:srgbClr val="92D050"/>
                </a:solidFill>
                <a:latin typeface="Comic Sans MS" panose="030F0702030302020204" pitchFamily="66" charset="0"/>
              </a:rPr>
              <a:t>: </a:t>
            </a:r>
            <a:r>
              <a:rPr lang="en-US" sz="2000" dirty="0" err="1">
                <a:solidFill>
                  <a:srgbClr val="92D050"/>
                </a:solidFill>
                <a:latin typeface="Comic Sans MS" panose="030F0702030302020204" pitchFamily="66" charset="0"/>
              </a:rPr>
              <a:t>Werkzeug</a:t>
            </a:r>
            <a:r>
              <a:rPr lang="en-US" sz="2000" dirty="0">
                <a:solidFill>
                  <a:srgbClr val="92D050"/>
                </a:solidFill>
                <a:latin typeface="Comic Sans MS" panose="030F0702030302020204" pitchFamily="66" charset="0"/>
              </a:rPr>
              <a:t> is a comprehensive WSGI web application library. It began as a simple collection of various utilities for WSGI applications and has become one of the most advanced WSGI utility libraries. </a:t>
            </a:r>
          </a:p>
          <a:p>
            <a:pPr>
              <a:lnSpc>
                <a:spcPct val="150000"/>
              </a:lnSpc>
            </a:pPr>
            <a:endParaRPr lang="en-US" sz="2000" b="1" spc="600" dirty="0">
              <a:solidFill>
                <a:srgbClr val="92D050"/>
              </a:solidFill>
              <a:latin typeface="Comic Sans MS" panose="030F0702030302020204" pitchFamily="66" charset="0"/>
            </a:endParaRPr>
          </a:p>
          <a:p>
            <a:pPr>
              <a:lnSpc>
                <a:spcPct val="150000"/>
              </a:lnSpc>
            </a:pPr>
            <a:r>
              <a:rPr lang="en-US" sz="2000" b="1" spc="600" dirty="0">
                <a:solidFill>
                  <a:srgbClr val="92D050"/>
                </a:solidFill>
                <a:latin typeface="Comic Sans MS" panose="030F0702030302020204" pitchFamily="66" charset="0"/>
              </a:rPr>
              <a:t>6)</a:t>
            </a:r>
            <a:r>
              <a:rPr lang="en-US" sz="2000" dirty="0">
                <a:solidFill>
                  <a:srgbClr val="92D050"/>
                </a:solidFill>
                <a:latin typeface="Comic Sans MS" panose="030F0702030302020204" pitchFamily="66" charset="0"/>
              </a:rPr>
              <a:t>SQLite3 : SQLite3 can be integrated with Python using sqlite3 module, which was written by Gerhard Haring. It provides an SQL interface compliant with the DB-API 2.0 specification described by PEP 249.</a:t>
            </a:r>
            <a:endParaRPr lang="en-US" sz="2000" b="1" spc="600" dirty="0">
              <a:solidFill>
                <a:srgbClr val="92D050"/>
              </a:solidFill>
              <a:latin typeface="Comic Sans MS" panose="030F0702030302020204" pitchFamily="66" charset="0"/>
            </a:endParaRPr>
          </a:p>
        </p:txBody>
      </p:sp>
      <p:pic>
        <p:nvPicPr>
          <p:cNvPr id="5" name="Picture 4">
            <a:extLst>
              <a:ext uri="{FF2B5EF4-FFF2-40B4-BE49-F238E27FC236}">
                <a16:creationId xmlns:a16="http://schemas.microsoft.com/office/drawing/2014/main" id="{EA039AC0-7BA5-42A5-8B4A-0974255806B5}"/>
              </a:ext>
            </a:extLst>
          </p:cNvPr>
          <p:cNvPicPr>
            <a:picLocks noChangeAspect="1"/>
          </p:cNvPicPr>
          <p:nvPr/>
        </p:nvPicPr>
        <p:blipFill>
          <a:blip r:embed="rId3"/>
          <a:stretch>
            <a:fillRect/>
          </a:stretch>
        </p:blipFill>
        <p:spPr>
          <a:xfrm>
            <a:off x="7743809" y="-953580"/>
            <a:ext cx="1170533" cy="749873"/>
          </a:xfrm>
          <a:prstGeom prst="rect">
            <a:avLst/>
          </a:prstGeom>
        </p:spPr>
      </p:pic>
    </p:spTree>
    <p:extLst>
      <p:ext uri="{BB962C8B-B14F-4D97-AF65-F5344CB8AC3E}">
        <p14:creationId xmlns:p14="http://schemas.microsoft.com/office/powerpoint/2010/main" val="2543797951"/>
      </p:ext>
      <p:ext uri="{7F928DE1-2D6A-470E-B710-356959990BC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22965034731"/>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EF3C3FEC-8EDD-4587-B395-0060FDDDA6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F233F8-ABF7-4725-85E4-9545AC0147B5}"/>
              </a:ext>
            </a:extLst>
          </p:cNvPr>
          <p:cNvSpPr>
            <a:spLocks noGrp="1"/>
          </p:cNvSpPr>
          <p:nvPr>
            <p:ph type="title"/>
          </p:nvPr>
        </p:nvSpPr>
        <p:spPr/>
        <p:txBody>
          <a:bodyPr rtlCol="0"/>
          <a:lstStyle/>
          <a:p>
            <a:endParaRPr lang="en-US" dirty="0"/>
          </a:p>
        </p:txBody>
      </p:sp>
      <p:pic>
        <p:nvPicPr>
          <p:cNvPr id="3" name="Picture 2">
            <a:extLst>
              <a:ext uri="{7D522BDF-398E-46E4-BE41-BB89B7FBAB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65FE39-713E-44F2-B549-181D404380AF}"/>
              </a:ext>
            </a:extLst>
          </p:cNvPr>
          <p:cNvPicPr>
            <a:picLocks noChangeAspect="1"/>
          </p:cNvPicPr>
          <p:nvPr/>
        </p:nvPicPr>
        <p:blipFill>
          <a:blip r:embed="rId2"/>
          <a:stretch>
            <a:fillRect/>
          </a:stretch>
        </p:blipFill>
        <p:spPr>
          <a:xfrm>
            <a:off x="-533400" y="-911275"/>
            <a:ext cx="9753600" cy="6150025"/>
          </a:xfrm>
          <a:prstGeom prst="rect">
            <a:avLst/>
          </a:prstGeom>
          <a:noFill/>
        </p:spPr>
      </p:pic>
      <p:pic>
        <p:nvPicPr>
          <p:cNvPr id="5" name="Picture 4">
            <a:extLst>
              <a:ext uri="{FF2B5EF4-FFF2-40B4-BE49-F238E27FC236}">
                <a16:creationId xmlns:a16="http://schemas.microsoft.com/office/drawing/2014/main" id="{EA039AC0-7BA5-42A5-8B4A-0974255806B5}"/>
              </a:ext>
            </a:extLst>
          </p:cNvPr>
          <p:cNvPicPr>
            <a:picLocks noChangeAspect="1"/>
          </p:cNvPicPr>
          <p:nvPr/>
        </p:nvPicPr>
        <p:blipFill>
          <a:blip r:embed="rId3"/>
          <a:stretch>
            <a:fillRect/>
          </a:stretch>
        </p:blipFill>
        <p:spPr>
          <a:xfrm>
            <a:off x="7743809" y="-953580"/>
            <a:ext cx="1170533" cy="749873"/>
          </a:xfrm>
          <a:prstGeom prst="rect">
            <a:avLst/>
          </a:prstGeom>
        </p:spPr>
      </p:pic>
    </p:spTree>
    <p:extLst>
      <p:ext uri="{BB962C8B-B14F-4D97-AF65-F5344CB8AC3E}">
        <p14:creationId xmlns:p14="http://schemas.microsoft.com/office/powerpoint/2010/main" val="3795629017"/>
      </p:ext>
      <p:ext uri="{7F928DE1-2D6A-470E-B710-356959990BC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2965034731"/>
      </p:ext>
    </p:extLst>
  </p:cSld>
  <p:clrMapOvr>
    <a:masterClrMapping/>
  </p:clrMapOvr>
  <p:transition spd="slow">
    <p:wheel spokes="1"/>
  </p:transition>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ags/tag3.xml><?xml version="1.0" encoding="utf-8"?>
<p:tagLst xmlns:a="http://schemas.openxmlformats.org/drawingml/2006/main" xmlns:r="http://schemas.openxmlformats.org/officeDocument/2006/relationships" xmlns:p="http://schemas.openxmlformats.org/presentationml/2006/main">
  <p:tag name="PRESETSHAPE" val="TWIN_COMET:0.0"/>
</p:tagLst>
</file>

<file path=ppt/tags/tag4.xml><?xml version="1.0" encoding="utf-8"?>
<p:tagLst xmlns:a="http://schemas.openxmlformats.org/drawingml/2006/main" xmlns:r="http://schemas.openxmlformats.org/officeDocument/2006/relationships" xmlns:p="http://schemas.openxmlformats.org/presentationml/2006/main">
  <p:tag name="PRESETSHAPE" val="BORDER_QUOTE:0.5"/>
</p:tagLst>
</file>

<file path=ppt/tags/tag5.xml><?xml version="1.0" encoding="utf-8"?>
<p:tagLst xmlns:a="http://schemas.openxmlformats.org/drawingml/2006/main" xmlns:r="http://schemas.openxmlformats.org/officeDocument/2006/relationships" xmlns:p="http://schemas.openxmlformats.org/presentationml/2006/main">
  <p:tag name="PRESETSHAPE" val="RECT_QUOTE:"/>
</p:tagLst>
</file>

<file path=ppt/tags/tag6.xml><?xml version="1.0" encoding="utf-8"?>
<p:tagLst xmlns:a="http://schemas.openxmlformats.org/drawingml/2006/main" xmlns:r="http://schemas.openxmlformats.org/officeDocument/2006/relationships" xmlns:p="http://schemas.openxmlformats.org/presentationml/2006/main">
  <p:tag name="PRESETSHAPE" val="TOP_BANNER:"/>
</p:tagLst>
</file>

<file path=ppt/tags/tag7.xml><?xml version="1.0" encoding="utf-8"?>
<p:tagLst xmlns:a="http://schemas.openxmlformats.org/drawingml/2006/main" xmlns:r="http://schemas.openxmlformats.org/officeDocument/2006/relationships" xmlns:p="http://schemas.openxmlformats.org/presentationml/2006/main">
  <p:tag name="PRESETSHAPE" val="RECT_QUOTE:"/>
</p:tagLst>
</file>

<file path=ppt/theme/theme1.xml><?xml version="1.0" encoding="utf-8"?>
<a:theme xmlns:a="http://schemas.openxmlformats.org/drawingml/2006/main"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Pinstripes">
      <a:majorFont>
        <a:latin typeface="Rokkitt"/>
        <a:ea typeface=""/>
        <a:cs typeface=""/>
      </a:majorFont>
      <a:minorFont>
        <a:latin typeface="Rokkitt"/>
        <a:ea typeface=""/>
        <a:cs typeface=""/>
      </a:minorFont>
    </a:fontScheme>
    <a:fmtScheme name="Pinstrip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Pinstripes">
      <a:majorFont>
        <a:latin typeface="Rokkitt"/>
        <a:ea typeface=""/>
        <a:cs typeface=""/>
      </a:majorFont>
      <a:minorFont>
        <a:latin typeface="Rokkitt"/>
        <a:ea typeface=""/>
        <a:cs typeface=""/>
      </a:minorFont>
    </a:fontScheme>
    <a:fmtScheme name="Pinstrip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464</Words>
  <Application>Microsoft Office PowerPoint</Application>
  <PresentationFormat>On-screen Show (16:9)</PresentationFormat>
  <Paragraphs>57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Rokkitt</vt:lpstr>
      <vt:lpstr>Comic Sans MS</vt:lpstr>
      <vt:lpstr>Arial</vt:lpstr>
      <vt:lpstr>Palatino Linotype</vt:lpstr>
      <vt:lpstr>Algerian</vt:lpstr>
      <vt:lpstr>Times New Roman</vt:lpstr>
      <vt:lpstr>Pinstripes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Status:</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shravs</dc:creator>
  <cp:lastModifiedBy>Saketh M</cp:lastModifiedBy>
  <cp:revision>12</cp:revision>
  <dcterms:created xsi:type="dcterms:W3CDTF">2021-06-05T04:33:06Z</dcterms:created>
  <dcterms:modified xsi:type="dcterms:W3CDTF">2022-06-17T12:05:23Z</dcterms:modified>
</cp:coreProperties>
</file>