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7432000" cy="19202400"/>
  <p:notesSz cx="6858000" cy="9144000"/>
  <p:defaultTextStyle>
    <a:defPPr>
      <a:defRPr lang="en-US"/>
    </a:defPPr>
    <a:lvl1pPr marL="0" lvl="0" indent="0"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1pPr>
    <a:lvl2pPr marL="1332230" lvl="1" indent="-875030"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2pPr>
    <a:lvl3pPr marL="2663825" lvl="2" indent="-1749425"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3pPr>
    <a:lvl4pPr marL="3996055" lvl="3" indent="-2624455"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4pPr>
    <a:lvl5pPr marL="5329555" lvl="4" indent="-3500755"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5pPr>
    <a:lvl6pPr marL="2286000" lvl="5" indent="-3500755"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6pPr>
    <a:lvl7pPr marL="2743200" lvl="6" indent="-3500755"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7pPr>
    <a:lvl8pPr marL="3200400" lvl="7" indent="-3500755"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8pPr>
    <a:lvl9pPr marL="3657600" lvl="8" indent="-3500755"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048">
          <p15:clr>
            <a:srgbClr val="A4A3A4"/>
          </p15:clr>
        </p15:guide>
        <p15:guide id="2" pos="86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D839"/>
    <a:srgbClr val="FFD03B"/>
    <a:srgbClr val="FFCC00"/>
    <a:srgbClr val="EAB200"/>
    <a:srgbClr val="FFC91D"/>
    <a:srgbClr val="B3C9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5226" autoAdjust="0"/>
  </p:normalViewPr>
  <p:slideViewPr>
    <p:cSldViewPr showGuides="1">
      <p:cViewPr varScale="1">
        <p:scale>
          <a:sx n="23" d="100"/>
          <a:sy n="23" d="100"/>
        </p:scale>
        <p:origin x="1520" y="16"/>
      </p:cViewPr>
      <p:guideLst>
        <p:guide orient="horz" pos="6048"/>
        <p:guide pos="861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664460" eaLnBrk="1" fontAlgn="auto" hangingPunct="1">
              <a:spcBef>
                <a:spcPts val="0"/>
              </a:spcBef>
              <a:spcAft>
                <a:spcPts val="0"/>
              </a:spcAft>
              <a:defRPr sz="1200">
                <a:latin typeface="+mn-lt"/>
                <a:cs typeface="+mn-cs"/>
              </a:defRPr>
            </a:lvl1pPr>
          </a:lstStyle>
          <a:p>
            <a:pPr marL="0" marR="0" lvl="0" indent="0" algn="l" defTabSz="266446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664460" eaLnBrk="1" fontAlgn="auto" hangingPunct="1">
              <a:spcBef>
                <a:spcPts val="0"/>
              </a:spcBef>
              <a:spcAft>
                <a:spcPts val="0"/>
              </a:spcAft>
              <a:defRPr sz="1200">
                <a:latin typeface="+mn-lt"/>
                <a:cs typeface="+mn-cs"/>
              </a:defRPr>
            </a:lvl1pPr>
          </a:lstStyle>
          <a:p>
            <a:pPr marL="0" marR="0" lvl="0" indent="0" algn="r" defTabSz="2664460" rtl="0" eaLnBrk="1" fontAlgn="auto" latinLnBrk="0" hangingPunct="1">
              <a:lnSpc>
                <a:spcPct val="100000"/>
              </a:lnSpc>
              <a:spcBef>
                <a:spcPts val="0"/>
              </a:spcBef>
              <a:spcAft>
                <a:spcPts val="0"/>
              </a:spcAft>
              <a:buClrTx/>
              <a:buSzTx/>
              <a:buFontTx/>
              <a:buNone/>
              <a:defRPr/>
            </a:pPr>
            <a:fld id="{04449102-D0E9-4C71-81F2-D6252379D2C5}" type="datetimeFigureOut">
              <a:rPr kumimoji="0" lang="en-US" sz="1200" b="0" i="0" u="none" strike="noStrike" kern="1200" cap="none" spc="0" normalizeH="0" baseline="0" noProof="0">
                <a:ln>
                  <a:noFill/>
                </a:ln>
                <a:solidFill>
                  <a:schemeClr val="tx1"/>
                </a:solidFill>
                <a:effectLst/>
                <a:uLnTx/>
                <a:uFillTx/>
                <a:latin typeface="+mn-lt"/>
                <a:ea typeface="+mn-ea"/>
                <a:cs typeface="+mn-cs"/>
              </a:rPr>
              <a:t>12/6/2023</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pPr marL="0" marR="0" lvl="0" indent="0" algn="l" defTabSz="2663825" rtl="0" eaLnBrk="0" fontAlgn="base" latinLnBrk="0" hangingPunct="0">
              <a:lnSpc>
                <a:spcPct val="100000"/>
              </a:lnSpc>
              <a:spcBef>
                <a:spcPct val="30000"/>
              </a:spcBef>
              <a:spcAft>
                <a:spcPct val="0"/>
              </a:spcAft>
              <a:buClrTx/>
              <a:buSzTx/>
              <a:buFontTx/>
              <a:buNone/>
              <a:defRPr/>
            </a:pPr>
            <a:endParaRPr kumimoji="0" lang="en-US" sz="35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2663825" rtl="0" eaLnBrk="0" fontAlgn="base" latinLnBrk="0" hangingPunct="0">
              <a:lnSpc>
                <a:spcPct val="100000"/>
              </a:lnSpc>
              <a:spcBef>
                <a:spcPct val="30000"/>
              </a:spcBef>
              <a:spcAft>
                <a:spcPct val="0"/>
              </a:spcAft>
              <a:buClrTx/>
              <a:buSzTx/>
              <a:buFontTx/>
              <a:buNone/>
              <a:defRPr/>
            </a:pPr>
            <a:r>
              <a:rPr kumimoji="0" lang="en-US" sz="35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1332230" marR="0" lvl="1" indent="0" algn="l" defTabSz="2663825" rtl="0" eaLnBrk="0" fontAlgn="base" latinLnBrk="0" hangingPunct="0">
              <a:lnSpc>
                <a:spcPct val="100000"/>
              </a:lnSpc>
              <a:spcBef>
                <a:spcPct val="30000"/>
              </a:spcBef>
              <a:spcAft>
                <a:spcPct val="0"/>
              </a:spcAft>
              <a:buClrTx/>
              <a:buSzTx/>
              <a:buFontTx/>
              <a:buNone/>
              <a:defRPr/>
            </a:pPr>
            <a:r>
              <a:rPr kumimoji="0" lang="en-US" sz="3500" b="0" i="0" u="none" strike="noStrike" kern="1200" cap="none" spc="0" normalizeH="0" baseline="0" noProof="0">
                <a:ln>
                  <a:noFill/>
                </a:ln>
                <a:solidFill>
                  <a:schemeClr val="tx1"/>
                </a:solidFill>
                <a:effectLst/>
                <a:uLnTx/>
                <a:uFillTx/>
                <a:latin typeface="+mn-lt"/>
                <a:ea typeface="+mn-ea"/>
                <a:cs typeface="+mn-cs"/>
              </a:rPr>
              <a:t>Second level</a:t>
            </a:r>
          </a:p>
          <a:p>
            <a:pPr marL="2663825" marR="0" lvl="2" indent="0" algn="l" defTabSz="2663825" rtl="0" eaLnBrk="0" fontAlgn="base" latinLnBrk="0" hangingPunct="0">
              <a:lnSpc>
                <a:spcPct val="100000"/>
              </a:lnSpc>
              <a:spcBef>
                <a:spcPct val="30000"/>
              </a:spcBef>
              <a:spcAft>
                <a:spcPct val="0"/>
              </a:spcAft>
              <a:buClrTx/>
              <a:buSzTx/>
              <a:buFontTx/>
              <a:buNone/>
              <a:defRPr/>
            </a:pPr>
            <a:r>
              <a:rPr kumimoji="0" lang="en-US" sz="3500" b="0" i="0" u="none" strike="noStrike" kern="1200" cap="none" spc="0" normalizeH="0" baseline="0" noProof="0">
                <a:ln>
                  <a:noFill/>
                </a:ln>
                <a:solidFill>
                  <a:schemeClr val="tx1"/>
                </a:solidFill>
                <a:effectLst/>
                <a:uLnTx/>
                <a:uFillTx/>
                <a:latin typeface="+mn-lt"/>
                <a:ea typeface="+mn-ea"/>
                <a:cs typeface="+mn-cs"/>
              </a:rPr>
              <a:t>Third level</a:t>
            </a:r>
          </a:p>
          <a:p>
            <a:pPr marL="3996055" marR="0" lvl="3" indent="0" algn="l" defTabSz="2663825" rtl="0" eaLnBrk="0" fontAlgn="base" latinLnBrk="0" hangingPunct="0">
              <a:lnSpc>
                <a:spcPct val="100000"/>
              </a:lnSpc>
              <a:spcBef>
                <a:spcPct val="30000"/>
              </a:spcBef>
              <a:spcAft>
                <a:spcPct val="0"/>
              </a:spcAft>
              <a:buClrTx/>
              <a:buSzTx/>
              <a:buFontTx/>
              <a:buNone/>
              <a:defRPr/>
            </a:pPr>
            <a:r>
              <a:rPr kumimoji="0" lang="en-US" sz="3500" b="0" i="0" u="none" strike="noStrike" kern="1200" cap="none" spc="0" normalizeH="0" baseline="0" noProof="0">
                <a:ln>
                  <a:noFill/>
                </a:ln>
                <a:solidFill>
                  <a:schemeClr val="tx1"/>
                </a:solidFill>
                <a:effectLst/>
                <a:uLnTx/>
                <a:uFillTx/>
                <a:latin typeface="+mn-lt"/>
                <a:ea typeface="+mn-ea"/>
                <a:cs typeface="+mn-cs"/>
              </a:rPr>
              <a:t>Fourth level</a:t>
            </a:r>
          </a:p>
          <a:p>
            <a:pPr marL="5329555" marR="0" lvl="4" indent="0" algn="l" defTabSz="2663825" rtl="0" eaLnBrk="0" fontAlgn="base" latinLnBrk="0" hangingPunct="0">
              <a:lnSpc>
                <a:spcPct val="100000"/>
              </a:lnSpc>
              <a:spcBef>
                <a:spcPct val="30000"/>
              </a:spcBef>
              <a:spcAft>
                <a:spcPct val="0"/>
              </a:spcAft>
              <a:buClrTx/>
              <a:buSzTx/>
              <a:buFontTx/>
              <a:buNone/>
              <a:defRPr/>
            </a:pPr>
            <a:r>
              <a:rPr kumimoji="0" lang="en-US" sz="35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664460" eaLnBrk="1" fontAlgn="auto" hangingPunct="1">
              <a:spcBef>
                <a:spcPts val="0"/>
              </a:spcBef>
              <a:spcAft>
                <a:spcPts val="0"/>
              </a:spcAft>
              <a:defRPr sz="1200">
                <a:latin typeface="+mn-lt"/>
                <a:cs typeface="+mn-cs"/>
              </a:defRPr>
            </a:lvl1pPr>
          </a:lstStyle>
          <a:p>
            <a:pPr marL="0" marR="0" lvl="0" indent="0" algn="l" defTabSz="266446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marL="0" marR="0" lvl="0" indent="0" algn="r" defTabSz="2663825" rtl="0" eaLnBrk="1" fontAlgn="base" latinLnBrk="0" hangingPunct="1">
              <a:lnSpc>
                <a:spcPct val="100000"/>
              </a:lnSpc>
              <a:spcBef>
                <a:spcPct val="0"/>
              </a:spcBef>
              <a:spcAft>
                <a:spcPct val="0"/>
              </a:spcAft>
              <a:buClrTx/>
              <a:buSzTx/>
              <a:buFontTx/>
              <a:buNone/>
              <a:defRPr/>
            </a:pPr>
            <a:fld id="{AAA7E128-7B53-453B-8882-BF1CF38B2A23}" type="slidenum">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22926435"/>
      </p:ext>
    </p:extLst>
  </p:cSld>
  <p:clrMap bg1="lt1" tx1="dk1" bg2="lt2" tx2="dk2" accent1="accent1" accent2="accent2" accent3="accent3" accent4="accent4" accent5="accent5" accent6="accent6" hlink="hlink" folHlink="folHlink"/>
  <p:hf sldNum="0" hdr="0" ftr="0" dt="0"/>
  <p:notesStyle>
    <a:lvl1pPr algn="l" defTabSz="2663825" rtl="0" eaLnBrk="0" fontAlgn="base" hangingPunct="0">
      <a:spcBef>
        <a:spcPct val="30000"/>
      </a:spcBef>
      <a:spcAft>
        <a:spcPct val="0"/>
      </a:spcAft>
      <a:defRPr sz="3500" kern="1200">
        <a:solidFill>
          <a:schemeClr val="tx1"/>
        </a:solidFill>
        <a:latin typeface="+mn-lt"/>
        <a:ea typeface="+mn-ea"/>
        <a:cs typeface="+mn-cs"/>
      </a:defRPr>
    </a:lvl1pPr>
    <a:lvl2pPr marL="1332230" algn="l" defTabSz="2663825" rtl="0" eaLnBrk="0" fontAlgn="base" hangingPunct="0">
      <a:spcBef>
        <a:spcPct val="30000"/>
      </a:spcBef>
      <a:spcAft>
        <a:spcPct val="0"/>
      </a:spcAft>
      <a:defRPr sz="3500" kern="1200">
        <a:solidFill>
          <a:schemeClr val="tx1"/>
        </a:solidFill>
        <a:latin typeface="+mn-lt"/>
        <a:ea typeface="+mn-ea"/>
        <a:cs typeface="+mn-cs"/>
      </a:defRPr>
    </a:lvl2pPr>
    <a:lvl3pPr marL="2663825" algn="l" defTabSz="2663825" rtl="0" eaLnBrk="0" fontAlgn="base" hangingPunct="0">
      <a:spcBef>
        <a:spcPct val="30000"/>
      </a:spcBef>
      <a:spcAft>
        <a:spcPct val="0"/>
      </a:spcAft>
      <a:defRPr sz="3500" kern="1200">
        <a:solidFill>
          <a:schemeClr val="tx1"/>
        </a:solidFill>
        <a:latin typeface="+mn-lt"/>
        <a:ea typeface="+mn-ea"/>
        <a:cs typeface="+mn-cs"/>
      </a:defRPr>
    </a:lvl3pPr>
    <a:lvl4pPr marL="3996055" algn="l" defTabSz="2663825" rtl="0" eaLnBrk="0" fontAlgn="base" hangingPunct="0">
      <a:spcBef>
        <a:spcPct val="30000"/>
      </a:spcBef>
      <a:spcAft>
        <a:spcPct val="0"/>
      </a:spcAft>
      <a:defRPr sz="3500" kern="1200">
        <a:solidFill>
          <a:schemeClr val="tx1"/>
        </a:solidFill>
        <a:latin typeface="+mn-lt"/>
        <a:ea typeface="+mn-ea"/>
        <a:cs typeface="+mn-cs"/>
      </a:defRPr>
    </a:lvl4pPr>
    <a:lvl5pPr marL="5329555" algn="l" defTabSz="2663825" rtl="0" eaLnBrk="0" fontAlgn="base" hangingPunct="0">
      <a:spcBef>
        <a:spcPct val="30000"/>
      </a:spcBef>
      <a:spcAft>
        <a:spcPct val="0"/>
      </a:spcAft>
      <a:defRPr sz="3500" kern="1200">
        <a:solidFill>
          <a:schemeClr val="tx1"/>
        </a:solidFill>
        <a:latin typeface="+mn-lt"/>
        <a:ea typeface="+mn-ea"/>
        <a:cs typeface="+mn-cs"/>
      </a:defRPr>
    </a:lvl5pPr>
    <a:lvl6pPr marL="6661785" algn="l" defTabSz="2664460" rtl="0" eaLnBrk="1" latinLnBrk="0" hangingPunct="1">
      <a:defRPr sz="3500" kern="1200">
        <a:solidFill>
          <a:schemeClr val="tx1"/>
        </a:solidFill>
        <a:latin typeface="+mn-lt"/>
        <a:ea typeface="+mn-ea"/>
        <a:cs typeface="+mn-cs"/>
      </a:defRPr>
    </a:lvl6pPr>
    <a:lvl7pPr marL="7994015" algn="l" defTabSz="2664460" rtl="0" eaLnBrk="1" latinLnBrk="0" hangingPunct="1">
      <a:defRPr sz="3500" kern="1200">
        <a:solidFill>
          <a:schemeClr val="tx1"/>
        </a:solidFill>
        <a:latin typeface="+mn-lt"/>
        <a:ea typeface="+mn-ea"/>
        <a:cs typeface="+mn-cs"/>
      </a:defRPr>
    </a:lvl7pPr>
    <a:lvl8pPr marL="9326880" algn="l" defTabSz="2664460" rtl="0" eaLnBrk="1" latinLnBrk="0" hangingPunct="1">
      <a:defRPr sz="3500" kern="1200">
        <a:solidFill>
          <a:schemeClr val="tx1"/>
        </a:solidFill>
        <a:latin typeface="+mn-lt"/>
        <a:ea typeface="+mn-ea"/>
        <a:cs typeface="+mn-cs"/>
      </a:defRPr>
    </a:lvl8pPr>
    <a:lvl9pPr marL="10659110" algn="l" defTabSz="2664460" rtl="0" eaLnBrk="1" latinLnBrk="0" hangingPunct="1">
      <a:defRPr sz="3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ln>
            <a:solidFill>
              <a:srgbClr val="000000">
                <a:alpha val="100000"/>
              </a:srgbClr>
            </a:solidFill>
            <a:miter lim="800000"/>
          </a:ln>
        </p:spPr>
      </p:sp>
      <p:sp>
        <p:nvSpPr>
          <p:cNvPr id="4099"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410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sz="1200" dirty="0">
                <a:cs typeface="Arial" panose="020B0604020202020204" pitchFamily="34" charset="0"/>
              </a:rPr>
              <a:t>1</a:t>
            </a:fld>
            <a:endParaRPr lang="en-US" altLang="en-US" sz="1200" dirty="0">
              <a:ea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65191"/>
            <a:ext cx="23317200" cy="4116070"/>
          </a:xfrm>
        </p:spPr>
        <p:txBody>
          <a:bodyPr/>
          <a:lstStyle/>
          <a:p>
            <a:r>
              <a:rPr lang="en-US"/>
              <a:t>Click to edit Master title style</a:t>
            </a:r>
          </a:p>
        </p:txBody>
      </p:sp>
      <p:sp>
        <p:nvSpPr>
          <p:cNvPr id="3" name="Subtitle 2"/>
          <p:cNvSpPr>
            <a:spLocks noGrp="1"/>
          </p:cNvSpPr>
          <p:nvPr>
            <p:ph type="subTitle" idx="1"/>
          </p:nvPr>
        </p:nvSpPr>
        <p:spPr>
          <a:xfrm>
            <a:off x="4114800" y="10881360"/>
            <a:ext cx="19202400" cy="4907280"/>
          </a:xfrm>
        </p:spPr>
        <p:txBody>
          <a:bodyPr/>
          <a:lstStyle>
            <a:lvl1pPr marL="0" indent="0" algn="ctr">
              <a:buNone/>
              <a:defRPr>
                <a:solidFill>
                  <a:schemeClr val="tx1">
                    <a:tint val="75000"/>
                  </a:schemeClr>
                </a:solidFill>
              </a:defRPr>
            </a:lvl1pPr>
            <a:lvl2pPr marL="1332230" indent="0" algn="ctr">
              <a:buNone/>
              <a:defRPr>
                <a:solidFill>
                  <a:schemeClr val="tx1">
                    <a:tint val="75000"/>
                  </a:schemeClr>
                </a:solidFill>
              </a:defRPr>
            </a:lvl2pPr>
            <a:lvl3pPr marL="2664460" indent="0" algn="ctr">
              <a:buNone/>
              <a:defRPr>
                <a:solidFill>
                  <a:schemeClr val="tx1">
                    <a:tint val="75000"/>
                  </a:schemeClr>
                </a:solidFill>
              </a:defRPr>
            </a:lvl3pPr>
            <a:lvl4pPr marL="3997325" indent="0" algn="ctr">
              <a:buNone/>
              <a:defRPr>
                <a:solidFill>
                  <a:schemeClr val="tx1">
                    <a:tint val="75000"/>
                  </a:schemeClr>
                </a:solidFill>
              </a:defRPr>
            </a:lvl4pPr>
            <a:lvl5pPr marL="5329555" indent="0" algn="ctr">
              <a:buNone/>
              <a:defRPr>
                <a:solidFill>
                  <a:schemeClr val="tx1">
                    <a:tint val="75000"/>
                  </a:schemeClr>
                </a:solidFill>
              </a:defRPr>
            </a:lvl5pPr>
            <a:lvl6pPr marL="6661785" indent="0" algn="ctr">
              <a:buNone/>
              <a:defRPr>
                <a:solidFill>
                  <a:schemeClr val="tx1">
                    <a:tint val="75000"/>
                  </a:schemeClr>
                </a:solidFill>
              </a:defRPr>
            </a:lvl6pPr>
            <a:lvl7pPr marL="7994015" indent="0" algn="ctr">
              <a:buNone/>
              <a:defRPr>
                <a:solidFill>
                  <a:schemeClr val="tx1">
                    <a:tint val="75000"/>
                  </a:schemeClr>
                </a:solidFill>
              </a:defRPr>
            </a:lvl7pPr>
            <a:lvl8pPr marL="9326880" indent="0" algn="ctr">
              <a:buNone/>
              <a:defRPr>
                <a:solidFill>
                  <a:schemeClr val="tx1">
                    <a:tint val="75000"/>
                  </a:schemeClr>
                </a:solidFill>
              </a:defRPr>
            </a:lvl8pPr>
            <a:lvl9pPr marL="1065911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12/6/2023</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12/6/2023</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2151380"/>
            <a:ext cx="18516600" cy="4587684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2151380"/>
            <a:ext cx="55092600" cy="458768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12/6/2023</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12/6/2023</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2339321"/>
            <a:ext cx="23317200" cy="3813810"/>
          </a:xfrm>
        </p:spPr>
        <p:txBody>
          <a:bodyPr anchor="t"/>
          <a:lstStyle>
            <a:lvl1pPr algn="l">
              <a:defRPr sz="11700" b="1" cap="all"/>
            </a:lvl1pPr>
          </a:lstStyle>
          <a:p>
            <a:r>
              <a:rPr lang="en-US"/>
              <a:t>Click to edit Master title style</a:t>
            </a:r>
          </a:p>
        </p:txBody>
      </p:sp>
      <p:sp>
        <p:nvSpPr>
          <p:cNvPr id="3" name="Text Placeholder 2"/>
          <p:cNvSpPr>
            <a:spLocks noGrp="1"/>
          </p:cNvSpPr>
          <p:nvPr>
            <p:ph type="body" idx="1"/>
          </p:nvPr>
        </p:nvSpPr>
        <p:spPr>
          <a:xfrm>
            <a:off x="2166939" y="8138798"/>
            <a:ext cx="23317200" cy="4200524"/>
          </a:xfrm>
        </p:spPr>
        <p:txBody>
          <a:bodyPr anchor="b"/>
          <a:lstStyle>
            <a:lvl1pPr marL="0" indent="0">
              <a:buNone/>
              <a:defRPr sz="5800">
                <a:solidFill>
                  <a:schemeClr val="tx1">
                    <a:tint val="75000"/>
                  </a:schemeClr>
                </a:solidFill>
              </a:defRPr>
            </a:lvl1pPr>
            <a:lvl2pPr marL="1332230" indent="0">
              <a:buNone/>
              <a:defRPr sz="5200">
                <a:solidFill>
                  <a:schemeClr val="tx1">
                    <a:tint val="75000"/>
                  </a:schemeClr>
                </a:solidFill>
              </a:defRPr>
            </a:lvl2pPr>
            <a:lvl3pPr marL="2664460" indent="0">
              <a:buNone/>
              <a:defRPr sz="4700">
                <a:solidFill>
                  <a:schemeClr val="tx1">
                    <a:tint val="75000"/>
                  </a:schemeClr>
                </a:solidFill>
              </a:defRPr>
            </a:lvl3pPr>
            <a:lvl4pPr marL="3997325" indent="0">
              <a:buNone/>
              <a:defRPr sz="4100">
                <a:solidFill>
                  <a:schemeClr val="tx1">
                    <a:tint val="75000"/>
                  </a:schemeClr>
                </a:solidFill>
              </a:defRPr>
            </a:lvl4pPr>
            <a:lvl5pPr marL="5329555" indent="0">
              <a:buNone/>
              <a:defRPr sz="4100">
                <a:solidFill>
                  <a:schemeClr val="tx1">
                    <a:tint val="75000"/>
                  </a:schemeClr>
                </a:solidFill>
              </a:defRPr>
            </a:lvl5pPr>
            <a:lvl6pPr marL="6661785" indent="0">
              <a:buNone/>
              <a:defRPr sz="4100">
                <a:solidFill>
                  <a:schemeClr val="tx1">
                    <a:tint val="75000"/>
                  </a:schemeClr>
                </a:solidFill>
              </a:defRPr>
            </a:lvl6pPr>
            <a:lvl7pPr marL="7994015" indent="0">
              <a:buNone/>
              <a:defRPr sz="4100">
                <a:solidFill>
                  <a:schemeClr val="tx1">
                    <a:tint val="75000"/>
                  </a:schemeClr>
                </a:solidFill>
              </a:defRPr>
            </a:lvl7pPr>
            <a:lvl8pPr marL="9326880" indent="0">
              <a:buNone/>
              <a:defRPr sz="4100">
                <a:solidFill>
                  <a:schemeClr val="tx1">
                    <a:tint val="75000"/>
                  </a:schemeClr>
                </a:solidFill>
              </a:defRPr>
            </a:lvl8pPr>
            <a:lvl9pPr marL="10659110" indent="0">
              <a:buNone/>
              <a:defRPr sz="4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12/6/2023</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12543792"/>
            <a:ext cx="36804600" cy="35484436"/>
          </a:xfrm>
        </p:spPr>
        <p:txBody>
          <a:bodyPr/>
          <a:lstStyle>
            <a:lvl1pPr>
              <a:defRPr sz="8200"/>
            </a:lvl1pPr>
            <a:lvl2pPr>
              <a:defRPr sz="70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12543792"/>
            <a:ext cx="36804600" cy="35484436"/>
          </a:xfrm>
        </p:spPr>
        <p:txBody>
          <a:bodyPr/>
          <a:lstStyle>
            <a:lvl1pPr>
              <a:defRPr sz="8200"/>
            </a:lvl1pPr>
            <a:lvl2pPr>
              <a:defRPr sz="70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12/6/2023</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68986"/>
            <a:ext cx="24688800" cy="3200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4298316"/>
            <a:ext cx="12120564" cy="1791334"/>
          </a:xfrm>
        </p:spPr>
        <p:txBody>
          <a:bodyPr anchor="b"/>
          <a:lstStyle>
            <a:lvl1pPr marL="0" indent="0">
              <a:buNone/>
              <a:defRPr sz="7000" b="1"/>
            </a:lvl1pPr>
            <a:lvl2pPr marL="1332230" indent="0">
              <a:buNone/>
              <a:defRPr sz="5800" b="1"/>
            </a:lvl2pPr>
            <a:lvl3pPr marL="2664460" indent="0">
              <a:buNone/>
              <a:defRPr sz="5200" b="1"/>
            </a:lvl3pPr>
            <a:lvl4pPr marL="3997325" indent="0">
              <a:buNone/>
              <a:defRPr sz="4700" b="1"/>
            </a:lvl4pPr>
            <a:lvl5pPr marL="5329555" indent="0">
              <a:buNone/>
              <a:defRPr sz="4700" b="1"/>
            </a:lvl5pPr>
            <a:lvl6pPr marL="6661785" indent="0">
              <a:buNone/>
              <a:defRPr sz="4700" b="1"/>
            </a:lvl6pPr>
            <a:lvl7pPr marL="7994015" indent="0">
              <a:buNone/>
              <a:defRPr sz="4700" b="1"/>
            </a:lvl7pPr>
            <a:lvl8pPr marL="9326880" indent="0">
              <a:buNone/>
              <a:defRPr sz="4700" b="1"/>
            </a:lvl8pPr>
            <a:lvl9pPr marL="10659110" indent="0">
              <a:buNone/>
              <a:defRPr sz="4700" b="1"/>
            </a:lvl9pPr>
          </a:lstStyle>
          <a:p>
            <a:pPr lvl="0"/>
            <a:r>
              <a:rPr lang="en-US"/>
              <a:t>Click to edit Master text styles</a:t>
            </a:r>
          </a:p>
        </p:txBody>
      </p:sp>
      <p:sp>
        <p:nvSpPr>
          <p:cNvPr id="4" name="Content Placeholder 3"/>
          <p:cNvSpPr>
            <a:spLocks noGrp="1"/>
          </p:cNvSpPr>
          <p:nvPr>
            <p:ph sz="half" idx="2"/>
          </p:nvPr>
        </p:nvSpPr>
        <p:spPr>
          <a:xfrm>
            <a:off x="1371600" y="6089650"/>
            <a:ext cx="12120564" cy="11063606"/>
          </a:xfrm>
        </p:spPr>
        <p:txBody>
          <a:bodyPr/>
          <a:lstStyle>
            <a:lvl1pPr>
              <a:defRPr sz="7000"/>
            </a:lvl1pPr>
            <a:lvl2pPr>
              <a:defRPr sz="5800"/>
            </a:lvl2pPr>
            <a:lvl3pPr>
              <a:defRPr sz="5200"/>
            </a:lvl3pPr>
            <a:lvl4pPr>
              <a:defRPr sz="4700"/>
            </a:lvl4pPr>
            <a:lvl5pPr>
              <a:defRPr sz="4700"/>
            </a:lvl5pPr>
            <a:lvl6pPr>
              <a:defRPr sz="4700"/>
            </a:lvl6pPr>
            <a:lvl7pPr>
              <a:defRPr sz="4700"/>
            </a:lvl7pPr>
            <a:lvl8pPr>
              <a:defRPr sz="4700"/>
            </a:lvl8pPr>
            <a:lvl9pPr>
              <a:defRPr sz="4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4298316"/>
            <a:ext cx="12125325" cy="1791334"/>
          </a:xfrm>
        </p:spPr>
        <p:txBody>
          <a:bodyPr anchor="b"/>
          <a:lstStyle>
            <a:lvl1pPr marL="0" indent="0">
              <a:buNone/>
              <a:defRPr sz="7000" b="1"/>
            </a:lvl1pPr>
            <a:lvl2pPr marL="1332230" indent="0">
              <a:buNone/>
              <a:defRPr sz="5800" b="1"/>
            </a:lvl2pPr>
            <a:lvl3pPr marL="2664460" indent="0">
              <a:buNone/>
              <a:defRPr sz="5200" b="1"/>
            </a:lvl3pPr>
            <a:lvl4pPr marL="3997325" indent="0">
              <a:buNone/>
              <a:defRPr sz="4700" b="1"/>
            </a:lvl4pPr>
            <a:lvl5pPr marL="5329555" indent="0">
              <a:buNone/>
              <a:defRPr sz="4700" b="1"/>
            </a:lvl5pPr>
            <a:lvl6pPr marL="6661785" indent="0">
              <a:buNone/>
              <a:defRPr sz="4700" b="1"/>
            </a:lvl6pPr>
            <a:lvl7pPr marL="7994015" indent="0">
              <a:buNone/>
              <a:defRPr sz="4700" b="1"/>
            </a:lvl7pPr>
            <a:lvl8pPr marL="9326880" indent="0">
              <a:buNone/>
              <a:defRPr sz="4700" b="1"/>
            </a:lvl8pPr>
            <a:lvl9pPr marL="10659110" indent="0">
              <a:buNone/>
              <a:defRPr sz="4700" b="1"/>
            </a:lvl9pPr>
          </a:lstStyle>
          <a:p>
            <a:pPr lvl="0"/>
            <a:r>
              <a:rPr lang="en-US"/>
              <a:t>Click to edit Master text styles</a:t>
            </a:r>
          </a:p>
        </p:txBody>
      </p:sp>
      <p:sp>
        <p:nvSpPr>
          <p:cNvPr id="6" name="Content Placeholder 5"/>
          <p:cNvSpPr>
            <a:spLocks noGrp="1"/>
          </p:cNvSpPr>
          <p:nvPr>
            <p:ph sz="quarter" idx="4"/>
          </p:nvPr>
        </p:nvSpPr>
        <p:spPr>
          <a:xfrm>
            <a:off x="13935077" y="6089650"/>
            <a:ext cx="12125325" cy="11063606"/>
          </a:xfrm>
        </p:spPr>
        <p:txBody>
          <a:bodyPr/>
          <a:lstStyle>
            <a:lvl1pPr>
              <a:defRPr sz="7000"/>
            </a:lvl1pPr>
            <a:lvl2pPr>
              <a:defRPr sz="5800"/>
            </a:lvl2pPr>
            <a:lvl3pPr>
              <a:defRPr sz="5200"/>
            </a:lvl3pPr>
            <a:lvl4pPr>
              <a:defRPr sz="4700"/>
            </a:lvl4pPr>
            <a:lvl5pPr>
              <a:defRPr sz="4700"/>
            </a:lvl5pPr>
            <a:lvl6pPr>
              <a:defRPr sz="4700"/>
            </a:lvl6pPr>
            <a:lvl7pPr>
              <a:defRPr sz="4700"/>
            </a:lvl7pPr>
            <a:lvl8pPr>
              <a:defRPr sz="4700"/>
            </a:lvl8pPr>
            <a:lvl9pPr>
              <a:defRPr sz="4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12/6/2023</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12/6/2023</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12/6/2023</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764540"/>
            <a:ext cx="9024939" cy="3253740"/>
          </a:xfrm>
        </p:spPr>
        <p:txBody>
          <a:bodyPr anchor="b"/>
          <a:lstStyle>
            <a:lvl1pPr algn="l">
              <a:defRPr sz="5800" b="1"/>
            </a:lvl1pPr>
          </a:lstStyle>
          <a:p>
            <a:r>
              <a:rPr lang="en-US"/>
              <a:t>Click to edit Master title style</a:t>
            </a:r>
          </a:p>
        </p:txBody>
      </p:sp>
      <p:sp>
        <p:nvSpPr>
          <p:cNvPr id="3" name="Content Placeholder 2"/>
          <p:cNvSpPr>
            <a:spLocks noGrp="1"/>
          </p:cNvSpPr>
          <p:nvPr>
            <p:ph idx="1"/>
          </p:nvPr>
        </p:nvSpPr>
        <p:spPr>
          <a:xfrm>
            <a:off x="10725150" y="764542"/>
            <a:ext cx="15335250" cy="16388716"/>
          </a:xfrm>
        </p:spPr>
        <p:txBody>
          <a:bodyPr/>
          <a:lstStyle>
            <a:lvl1pPr>
              <a:defRPr sz="9300"/>
            </a:lvl1pPr>
            <a:lvl2pPr>
              <a:defRPr sz="8200"/>
            </a:lvl2pPr>
            <a:lvl3pPr>
              <a:defRPr sz="70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4018282"/>
            <a:ext cx="9024939" cy="13134976"/>
          </a:xfrm>
        </p:spPr>
        <p:txBody>
          <a:bodyPr/>
          <a:lstStyle>
            <a:lvl1pPr marL="0" indent="0">
              <a:buNone/>
              <a:defRPr sz="4100"/>
            </a:lvl1pPr>
            <a:lvl2pPr marL="1332230" indent="0">
              <a:buNone/>
              <a:defRPr sz="3500"/>
            </a:lvl2pPr>
            <a:lvl3pPr marL="2664460" indent="0">
              <a:buNone/>
              <a:defRPr sz="2900"/>
            </a:lvl3pPr>
            <a:lvl4pPr marL="3997325" indent="0">
              <a:buNone/>
              <a:defRPr sz="2600"/>
            </a:lvl4pPr>
            <a:lvl5pPr marL="5329555" indent="0">
              <a:buNone/>
              <a:defRPr sz="2600"/>
            </a:lvl5pPr>
            <a:lvl6pPr marL="6661785" indent="0">
              <a:buNone/>
              <a:defRPr sz="2600"/>
            </a:lvl6pPr>
            <a:lvl7pPr marL="7994015" indent="0">
              <a:buNone/>
              <a:defRPr sz="2600"/>
            </a:lvl7pPr>
            <a:lvl8pPr marL="9326880" indent="0">
              <a:buNone/>
              <a:defRPr sz="2600"/>
            </a:lvl8pPr>
            <a:lvl9pPr marL="10659110"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12/6/2023</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3441680"/>
            <a:ext cx="16459200" cy="1586866"/>
          </a:xfrm>
        </p:spPr>
        <p:txBody>
          <a:bodyPr anchor="b"/>
          <a:lstStyle>
            <a:lvl1pPr algn="l">
              <a:defRPr sz="5800" b="1"/>
            </a:lvl1pPr>
          </a:lstStyle>
          <a:p>
            <a:r>
              <a:rPr lang="en-US"/>
              <a:t>Click to edit Master title style</a:t>
            </a:r>
          </a:p>
        </p:txBody>
      </p:sp>
      <p:sp>
        <p:nvSpPr>
          <p:cNvPr id="3" name="Picture Placeholder 2"/>
          <p:cNvSpPr>
            <a:spLocks noGrp="1"/>
          </p:cNvSpPr>
          <p:nvPr>
            <p:ph type="pic" idx="1"/>
          </p:nvPr>
        </p:nvSpPr>
        <p:spPr>
          <a:xfrm>
            <a:off x="5376864" y="1715770"/>
            <a:ext cx="16459200" cy="11521440"/>
          </a:xfrm>
        </p:spPr>
        <p:txBody>
          <a:bodyPr vert="horz" wrap="square" lIns="266474" tIns="133237" rIns="266474" bIns="133237" numCol="1" rtlCol="0" anchor="t" anchorCtr="0" compatLnSpc="1">
            <a:normAutofit/>
          </a:bodyPr>
          <a:lstStyle>
            <a:lvl1pPr marL="0" indent="0">
              <a:buNone/>
              <a:defRPr sz="9300"/>
            </a:lvl1pPr>
            <a:lvl2pPr marL="1332230" indent="0">
              <a:buNone/>
              <a:defRPr sz="8200"/>
            </a:lvl2pPr>
            <a:lvl3pPr marL="2664460" indent="0">
              <a:buNone/>
              <a:defRPr sz="7000"/>
            </a:lvl3pPr>
            <a:lvl4pPr marL="3997325" indent="0">
              <a:buNone/>
              <a:defRPr sz="5800"/>
            </a:lvl4pPr>
            <a:lvl5pPr marL="5329555" indent="0">
              <a:buNone/>
              <a:defRPr sz="5800"/>
            </a:lvl5pPr>
            <a:lvl6pPr marL="6661785" indent="0">
              <a:buNone/>
              <a:defRPr sz="5800"/>
            </a:lvl6pPr>
            <a:lvl7pPr marL="7994015" indent="0">
              <a:buNone/>
              <a:defRPr sz="5800"/>
            </a:lvl7pPr>
            <a:lvl8pPr marL="9326880" indent="0">
              <a:buNone/>
              <a:defRPr sz="5800"/>
            </a:lvl8pPr>
            <a:lvl9pPr marL="10659110" indent="0">
              <a:buNone/>
              <a:defRPr sz="5800"/>
            </a:lvl9pPr>
          </a:lstStyle>
          <a:p>
            <a:pPr marL="0" marR="0" lvl="0" indent="0" algn="l" defTabSz="2663825"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93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5376864" y="15028546"/>
            <a:ext cx="16459200" cy="2253614"/>
          </a:xfrm>
        </p:spPr>
        <p:txBody>
          <a:bodyPr/>
          <a:lstStyle>
            <a:lvl1pPr marL="0" indent="0">
              <a:buNone/>
              <a:defRPr sz="4100"/>
            </a:lvl1pPr>
            <a:lvl2pPr marL="1332230" indent="0">
              <a:buNone/>
              <a:defRPr sz="3500"/>
            </a:lvl2pPr>
            <a:lvl3pPr marL="2664460" indent="0">
              <a:buNone/>
              <a:defRPr sz="2900"/>
            </a:lvl3pPr>
            <a:lvl4pPr marL="3997325" indent="0">
              <a:buNone/>
              <a:defRPr sz="2600"/>
            </a:lvl4pPr>
            <a:lvl5pPr marL="5329555" indent="0">
              <a:buNone/>
              <a:defRPr sz="2600"/>
            </a:lvl5pPr>
            <a:lvl6pPr marL="6661785" indent="0">
              <a:buNone/>
              <a:defRPr sz="2600"/>
            </a:lvl6pPr>
            <a:lvl7pPr marL="7994015" indent="0">
              <a:buNone/>
              <a:defRPr sz="2600"/>
            </a:lvl7pPr>
            <a:lvl8pPr marL="9326880" indent="0">
              <a:buNone/>
              <a:defRPr sz="2600"/>
            </a:lvl8pPr>
            <a:lvl9pPr marL="10659110"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12/6/2023</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1371600" y="768350"/>
            <a:ext cx="24688800" cy="3200400"/>
          </a:xfrm>
          <a:prstGeom prst="rect">
            <a:avLst/>
          </a:prstGeom>
          <a:noFill/>
          <a:ln w="9525">
            <a:noFill/>
          </a:ln>
        </p:spPr>
        <p:txBody>
          <a:bodyPr lIns="266474" tIns="133237" rIns="266474" bIns="133237" anchor="ctr" anchorCtr="0"/>
          <a:lstStyle/>
          <a:p>
            <a:pPr lvl="0"/>
            <a:r>
              <a:rPr lang="en-US" altLang="en-US" dirty="0"/>
              <a:t>Click to edit Master title style</a:t>
            </a:r>
          </a:p>
        </p:txBody>
      </p:sp>
      <p:sp>
        <p:nvSpPr>
          <p:cNvPr id="1027" name="Text Placeholder 2"/>
          <p:cNvSpPr>
            <a:spLocks noGrp="1"/>
          </p:cNvSpPr>
          <p:nvPr>
            <p:ph type="body" idx="1"/>
          </p:nvPr>
        </p:nvSpPr>
        <p:spPr>
          <a:xfrm>
            <a:off x="1371600" y="4479925"/>
            <a:ext cx="24688800" cy="12673013"/>
          </a:xfrm>
          <a:prstGeom prst="rect">
            <a:avLst/>
          </a:prstGeom>
          <a:noFill/>
          <a:ln w="9525">
            <a:noFill/>
          </a:ln>
        </p:spPr>
        <p:txBody>
          <a:bodyPr lIns="266474" tIns="133237" rIns="266474" bIns="133237"/>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1371600" y="17797463"/>
            <a:ext cx="6400800" cy="1022350"/>
          </a:xfrm>
          <a:prstGeom prst="rect">
            <a:avLst/>
          </a:prstGeom>
        </p:spPr>
        <p:txBody>
          <a:bodyPr vert="horz" lIns="266474" tIns="133237" rIns="266474" bIns="133237" rtlCol="0" anchor="ctr"/>
          <a:lstStyle>
            <a:lvl1pPr algn="l" defTabSz="2664460" eaLnBrk="1" fontAlgn="auto" hangingPunct="1">
              <a:spcBef>
                <a:spcPts val="0"/>
              </a:spcBef>
              <a:spcAft>
                <a:spcPts val="0"/>
              </a:spcAft>
              <a:defRPr sz="3500">
                <a:solidFill>
                  <a:schemeClr val="tx1">
                    <a:tint val="75000"/>
                  </a:schemeClr>
                </a:solidFill>
                <a:latin typeface="+mn-lt"/>
                <a:cs typeface="+mn-cs"/>
              </a:defRPr>
            </a:lvl1p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12/6/2023</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9372600" y="17797463"/>
            <a:ext cx="8686800" cy="1022350"/>
          </a:xfrm>
          <a:prstGeom prst="rect">
            <a:avLst/>
          </a:prstGeom>
        </p:spPr>
        <p:txBody>
          <a:bodyPr vert="horz" lIns="266474" tIns="133237" rIns="266474" bIns="133237" rtlCol="0" anchor="ctr"/>
          <a:lstStyle>
            <a:lvl1pPr algn="ctr" defTabSz="2664460" eaLnBrk="1" fontAlgn="auto" hangingPunct="1">
              <a:spcBef>
                <a:spcPts val="0"/>
              </a:spcBef>
              <a:spcAft>
                <a:spcPts val="0"/>
              </a:spcAft>
              <a:defRPr sz="3500">
                <a:solidFill>
                  <a:schemeClr val="tx1">
                    <a:tint val="75000"/>
                  </a:schemeClr>
                </a:solidFill>
                <a:latin typeface="+mn-lt"/>
                <a:cs typeface="+mn-cs"/>
              </a:defRPr>
            </a:lvl1p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19659600" y="17797463"/>
            <a:ext cx="6400800" cy="1022350"/>
          </a:xfrm>
          <a:prstGeom prst="rect">
            <a:avLst/>
          </a:prstGeom>
        </p:spPr>
        <p:txBody>
          <a:bodyPr vert="horz" wrap="square" lIns="266474" tIns="133237" rIns="266474" bIns="133237" numCol="1" anchor="ctr" anchorCtr="0" compatLnSpc="1"/>
          <a:lstStyle>
            <a:lvl1pPr algn="r" eaLnBrk="1" hangingPunct="1">
              <a:defRPr sz="3500">
                <a:solidFill>
                  <a:srgbClr val="898989"/>
                </a:solidFill>
                <a:latin typeface="Calibri" panose="020F0502020204030204" pitchFamily="34" charset="0"/>
              </a:defRPr>
            </a:lvl1p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2663825" rtl="0" eaLnBrk="0" fontAlgn="base" hangingPunct="0">
        <a:spcBef>
          <a:spcPct val="0"/>
        </a:spcBef>
        <a:spcAft>
          <a:spcPct val="0"/>
        </a:spcAft>
        <a:defRPr sz="12800" kern="1200">
          <a:solidFill>
            <a:schemeClr val="tx1"/>
          </a:solidFill>
          <a:latin typeface="+mj-lt"/>
          <a:ea typeface="+mj-ea"/>
          <a:cs typeface="+mj-cs"/>
        </a:defRPr>
      </a:lvl1pPr>
      <a:lvl2pPr algn="ctr" defTabSz="2663825" rtl="0" eaLnBrk="0" fontAlgn="base" hangingPunct="0">
        <a:spcBef>
          <a:spcPct val="0"/>
        </a:spcBef>
        <a:spcAft>
          <a:spcPct val="0"/>
        </a:spcAft>
        <a:defRPr sz="12800">
          <a:solidFill>
            <a:schemeClr val="tx1"/>
          </a:solidFill>
          <a:latin typeface="Calibri" panose="020F0502020204030204" pitchFamily="34" charset="0"/>
        </a:defRPr>
      </a:lvl2pPr>
      <a:lvl3pPr algn="ctr" defTabSz="2663825" rtl="0" eaLnBrk="0" fontAlgn="base" hangingPunct="0">
        <a:spcBef>
          <a:spcPct val="0"/>
        </a:spcBef>
        <a:spcAft>
          <a:spcPct val="0"/>
        </a:spcAft>
        <a:defRPr sz="12800">
          <a:solidFill>
            <a:schemeClr val="tx1"/>
          </a:solidFill>
          <a:latin typeface="Calibri" panose="020F0502020204030204" pitchFamily="34" charset="0"/>
        </a:defRPr>
      </a:lvl3pPr>
      <a:lvl4pPr algn="ctr" defTabSz="2663825" rtl="0" eaLnBrk="0" fontAlgn="base" hangingPunct="0">
        <a:spcBef>
          <a:spcPct val="0"/>
        </a:spcBef>
        <a:spcAft>
          <a:spcPct val="0"/>
        </a:spcAft>
        <a:defRPr sz="12800">
          <a:solidFill>
            <a:schemeClr val="tx1"/>
          </a:solidFill>
          <a:latin typeface="Calibri" panose="020F0502020204030204" pitchFamily="34" charset="0"/>
        </a:defRPr>
      </a:lvl4pPr>
      <a:lvl5pPr algn="ctr" defTabSz="2663825" rtl="0" eaLnBrk="0" fontAlgn="base" hangingPunct="0">
        <a:spcBef>
          <a:spcPct val="0"/>
        </a:spcBef>
        <a:spcAft>
          <a:spcPct val="0"/>
        </a:spcAft>
        <a:defRPr sz="12800">
          <a:solidFill>
            <a:schemeClr val="tx1"/>
          </a:solidFill>
          <a:latin typeface="Calibri" panose="020F0502020204030204" pitchFamily="34" charset="0"/>
        </a:defRPr>
      </a:lvl5pPr>
      <a:lvl6pPr marL="457200" algn="ctr" defTabSz="2663825" rtl="0" fontAlgn="base">
        <a:spcBef>
          <a:spcPct val="0"/>
        </a:spcBef>
        <a:spcAft>
          <a:spcPct val="0"/>
        </a:spcAft>
        <a:defRPr sz="12800">
          <a:solidFill>
            <a:schemeClr val="tx1"/>
          </a:solidFill>
          <a:latin typeface="Calibri" panose="020F0502020204030204" pitchFamily="34" charset="0"/>
        </a:defRPr>
      </a:lvl6pPr>
      <a:lvl7pPr marL="914400" algn="ctr" defTabSz="2663825" rtl="0" fontAlgn="base">
        <a:spcBef>
          <a:spcPct val="0"/>
        </a:spcBef>
        <a:spcAft>
          <a:spcPct val="0"/>
        </a:spcAft>
        <a:defRPr sz="12800">
          <a:solidFill>
            <a:schemeClr val="tx1"/>
          </a:solidFill>
          <a:latin typeface="Calibri" panose="020F0502020204030204" pitchFamily="34" charset="0"/>
        </a:defRPr>
      </a:lvl7pPr>
      <a:lvl8pPr marL="1371600" algn="ctr" defTabSz="2663825" rtl="0" fontAlgn="base">
        <a:spcBef>
          <a:spcPct val="0"/>
        </a:spcBef>
        <a:spcAft>
          <a:spcPct val="0"/>
        </a:spcAft>
        <a:defRPr sz="12800">
          <a:solidFill>
            <a:schemeClr val="tx1"/>
          </a:solidFill>
          <a:latin typeface="Calibri" panose="020F0502020204030204" pitchFamily="34" charset="0"/>
        </a:defRPr>
      </a:lvl8pPr>
      <a:lvl9pPr marL="1828800" algn="ctr" defTabSz="2663825" rtl="0" fontAlgn="base">
        <a:spcBef>
          <a:spcPct val="0"/>
        </a:spcBef>
        <a:spcAft>
          <a:spcPct val="0"/>
        </a:spcAft>
        <a:defRPr sz="12800">
          <a:solidFill>
            <a:schemeClr val="tx1"/>
          </a:solidFill>
          <a:latin typeface="Calibri" panose="020F0502020204030204" pitchFamily="34" charset="0"/>
        </a:defRPr>
      </a:lvl9pPr>
    </p:titleStyle>
    <p:bodyStyle>
      <a:lvl1pPr marL="998855" indent="-998855" algn="l" defTabSz="2663825" rtl="0" eaLnBrk="0" fontAlgn="base" hangingPunct="0">
        <a:spcBef>
          <a:spcPct val="20000"/>
        </a:spcBef>
        <a:spcAft>
          <a:spcPct val="0"/>
        </a:spcAft>
        <a:buFont typeface="Arial" panose="020B0604020202020204" pitchFamily="34" charset="0"/>
        <a:buChar char="•"/>
        <a:defRPr sz="9300" kern="1200">
          <a:solidFill>
            <a:schemeClr val="tx1"/>
          </a:solidFill>
          <a:latin typeface="+mn-lt"/>
          <a:ea typeface="+mn-ea"/>
          <a:cs typeface="+mn-cs"/>
        </a:defRPr>
      </a:lvl1pPr>
      <a:lvl2pPr marL="2164080" indent="-831850" algn="l" defTabSz="2663825" rtl="0" eaLnBrk="0" fontAlgn="base" hangingPunct="0">
        <a:spcBef>
          <a:spcPct val="20000"/>
        </a:spcBef>
        <a:spcAft>
          <a:spcPct val="0"/>
        </a:spcAft>
        <a:buFont typeface="Arial" panose="020B0604020202020204" pitchFamily="34" charset="0"/>
        <a:buChar char="–"/>
        <a:defRPr sz="8200" kern="1200">
          <a:solidFill>
            <a:schemeClr val="tx1"/>
          </a:solidFill>
          <a:latin typeface="+mn-lt"/>
          <a:ea typeface="+mn-ea"/>
          <a:cs typeface="+mn-cs"/>
        </a:defRPr>
      </a:lvl2pPr>
      <a:lvl3pPr marL="3330575" indent="-665480" algn="l" defTabSz="2663825" rtl="0" eaLnBrk="0" fontAlgn="base" hangingPunct="0">
        <a:spcBef>
          <a:spcPct val="20000"/>
        </a:spcBef>
        <a:spcAft>
          <a:spcPct val="0"/>
        </a:spcAft>
        <a:buFont typeface="Arial" panose="020B0604020202020204" pitchFamily="34" charset="0"/>
        <a:buChar char="•"/>
        <a:defRPr sz="7000" kern="1200">
          <a:solidFill>
            <a:schemeClr val="tx1"/>
          </a:solidFill>
          <a:latin typeface="+mn-lt"/>
          <a:ea typeface="+mn-ea"/>
          <a:cs typeface="+mn-cs"/>
        </a:defRPr>
      </a:lvl3pPr>
      <a:lvl4pPr marL="4662805" indent="-665480" algn="l" defTabSz="2663825" rtl="0" eaLnBrk="0" fontAlgn="base" hangingPunct="0">
        <a:spcBef>
          <a:spcPct val="20000"/>
        </a:spcBef>
        <a:spcAft>
          <a:spcPct val="0"/>
        </a:spcAft>
        <a:buFont typeface="Arial" panose="020B0604020202020204" pitchFamily="34" charset="0"/>
        <a:buChar char="–"/>
        <a:defRPr sz="5800" kern="1200">
          <a:solidFill>
            <a:schemeClr val="tx1"/>
          </a:solidFill>
          <a:latin typeface="+mn-lt"/>
          <a:ea typeface="+mn-ea"/>
          <a:cs typeface="+mn-cs"/>
        </a:defRPr>
      </a:lvl4pPr>
      <a:lvl5pPr marL="5994400" indent="-665480" algn="l" defTabSz="2663825" rtl="0" eaLnBrk="0" fontAlgn="base" hangingPunct="0">
        <a:spcBef>
          <a:spcPct val="20000"/>
        </a:spcBef>
        <a:spcAft>
          <a:spcPct val="0"/>
        </a:spcAft>
        <a:buFont typeface="Arial" panose="020B0604020202020204" pitchFamily="34" charset="0"/>
        <a:buChar char="»"/>
        <a:defRPr sz="5800" kern="1200">
          <a:solidFill>
            <a:schemeClr val="tx1"/>
          </a:solidFill>
          <a:latin typeface="+mn-lt"/>
          <a:ea typeface="+mn-ea"/>
          <a:cs typeface="+mn-cs"/>
        </a:defRPr>
      </a:lvl5pPr>
      <a:lvl6pPr marL="7327900" indent="-666115" algn="l" defTabSz="2664460" rtl="0" eaLnBrk="1" latinLnBrk="0" hangingPunct="1">
        <a:spcBef>
          <a:spcPct val="20000"/>
        </a:spcBef>
        <a:buFont typeface="Arial" panose="020B0604020202020204" pitchFamily="34" charset="0"/>
        <a:buChar char="•"/>
        <a:defRPr sz="5800" kern="1200">
          <a:solidFill>
            <a:schemeClr val="tx1"/>
          </a:solidFill>
          <a:latin typeface="+mn-lt"/>
          <a:ea typeface="+mn-ea"/>
          <a:cs typeface="+mn-cs"/>
        </a:defRPr>
      </a:lvl6pPr>
      <a:lvl7pPr marL="8660130" indent="-666115" algn="l" defTabSz="2664460" rtl="0" eaLnBrk="1" latinLnBrk="0" hangingPunct="1">
        <a:spcBef>
          <a:spcPct val="20000"/>
        </a:spcBef>
        <a:buFont typeface="Arial" panose="020B0604020202020204" pitchFamily="34" charset="0"/>
        <a:buChar char="•"/>
        <a:defRPr sz="5800" kern="1200">
          <a:solidFill>
            <a:schemeClr val="tx1"/>
          </a:solidFill>
          <a:latin typeface="+mn-lt"/>
          <a:ea typeface="+mn-ea"/>
          <a:cs typeface="+mn-cs"/>
        </a:defRPr>
      </a:lvl7pPr>
      <a:lvl8pPr marL="9992995" indent="-666115" algn="l" defTabSz="2664460" rtl="0" eaLnBrk="1" latinLnBrk="0" hangingPunct="1">
        <a:spcBef>
          <a:spcPct val="20000"/>
        </a:spcBef>
        <a:buFont typeface="Arial" panose="020B0604020202020204" pitchFamily="34" charset="0"/>
        <a:buChar char="•"/>
        <a:defRPr sz="5800" kern="1200">
          <a:solidFill>
            <a:schemeClr val="tx1"/>
          </a:solidFill>
          <a:latin typeface="+mn-lt"/>
          <a:ea typeface="+mn-ea"/>
          <a:cs typeface="+mn-cs"/>
        </a:defRPr>
      </a:lvl8pPr>
      <a:lvl9pPr marL="11325225" indent="-666115" algn="l" defTabSz="2664460" rtl="0" eaLnBrk="1" latinLnBrk="0" hangingPunct="1">
        <a:spcBef>
          <a:spcPct val="20000"/>
        </a:spcBef>
        <a:buFont typeface="Arial" panose="020B0604020202020204" pitchFamily="34" charset="0"/>
        <a:buChar char="•"/>
        <a:defRPr sz="5800" kern="1200">
          <a:solidFill>
            <a:schemeClr val="tx1"/>
          </a:solidFill>
          <a:latin typeface="+mn-lt"/>
          <a:ea typeface="+mn-ea"/>
          <a:cs typeface="+mn-cs"/>
        </a:defRPr>
      </a:lvl9pPr>
    </p:bodyStyle>
    <p:otherStyle>
      <a:defPPr>
        <a:defRPr lang="en-US"/>
      </a:defPPr>
      <a:lvl1pPr marL="0" algn="l" defTabSz="2664460" rtl="0" eaLnBrk="1" latinLnBrk="0" hangingPunct="1">
        <a:defRPr sz="5200" kern="1200">
          <a:solidFill>
            <a:schemeClr val="tx1"/>
          </a:solidFill>
          <a:latin typeface="+mn-lt"/>
          <a:ea typeface="+mn-ea"/>
          <a:cs typeface="+mn-cs"/>
        </a:defRPr>
      </a:lvl1pPr>
      <a:lvl2pPr marL="1332230" algn="l" defTabSz="2664460" rtl="0" eaLnBrk="1" latinLnBrk="0" hangingPunct="1">
        <a:defRPr sz="5200" kern="1200">
          <a:solidFill>
            <a:schemeClr val="tx1"/>
          </a:solidFill>
          <a:latin typeface="+mn-lt"/>
          <a:ea typeface="+mn-ea"/>
          <a:cs typeface="+mn-cs"/>
        </a:defRPr>
      </a:lvl2pPr>
      <a:lvl3pPr marL="2664460" algn="l" defTabSz="2664460" rtl="0" eaLnBrk="1" latinLnBrk="0" hangingPunct="1">
        <a:defRPr sz="5200" kern="1200">
          <a:solidFill>
            <a:schemeClr val="tx1"/>
          </a:solidFill>
          <a:latin typeface="+mn-lt"/>
          <a:ea typeface="+mn-ea"/>
          <a:cs typeface="+mn-cs"/>
        </a:defRPr>
      </a:lvl3pPr>
      <a:lvl4pPr marL="3997325" algn="l" defTabSz="2664460" rtl="0" eaLnBrk="1" latinLnBrk="0" hangingPunct="1">
        <a:defRPr sz="5200" kern="1200">
          <a:solidFill>
            <a:schemeClr val="tx1"/>
          </a:solidFill>
          <a:latin typeface="+mn-lt"/>
          <a:ea typeface="+mn-ea"/>
          <a:cs typeface="+mn-cs"/>
        </a:defRPr>
      </a:lvl4pPr>
      <a:lvl5pPr marL="5329555" algn="l" defTabSz="2664460" rtl="0" eaLnBrk="1" latinLnBrk="0" hangingPunct="1">
        <a:defRPr sz="5200" kern="1200">
          <a:solidFill>
            <a:schemeClr val="tx1"/>
          </a:solidFill>
          <a:latin typeface="+mn-lt"/>
          <a:ea typeface="+mn-ea"/>
          <a:cs typeface="+mn-cs"/>
        </a:defRPr>
      </a:lvl5pPr>
      <a:lvl6pPr marL="6661785" algn="l" defTabSz="2664460" rtl="0" eaLnBrk="1" latinLnBrk="0" hangingPunct="1">
        <a:defRPr sz="5200" kern="1200">
          <a:solidFill>
            <a:schemeClr val="tx1"/>
          </a:solidFill>
          <a:latin typeface="+mn-lt"/>
          <a:ea typeface="+mn-ea"/>
          <a:cs typeface="+mn-cs"/>
        </a:defRPr>
      </a:lvl6pPr>
      <a:lvl7pPr marL="7994015" algn="l" defTabSz="2664460" rtl="0" eaLnBrk="1" latinLnBrk="0" hangingPunct="1">
        <a:defRPr sz="5200" kern="1200">
          <a:solidFill>
            <a:schemeClr val="tx1"/>
          </a:solidFill>
          <a:latin typeface="+mn-lt"/>
          <a:ea typeface="+mn-ea"/>
          <a:cs typeface="+mn-cs"/>
        </a:defRPr>
      </a:lvl7pPr>
      <a:lvl8pPr marL="9326880" algn="l" defTabSz="2664460" rtl="0" eaLnBrk="1" latinLnBrk="0" hangingPunct="1">
        <a:defRPr sz="5200" kern="1200">
          <a:solidFill>
            <a:schemeClr val="tx1"/>
          </a:solidFill>
          <a:latin typeface="+mn-lt"/>
          <a:ea typeface="+mn-ea"/>
          <a:cs typeface="+mn-cs"/>
        </a:defRPr>
      </a:lvl8pPr>
      <a:lvl9pPr marL="10659110" algn="l" defTabSz="2664460" rtl="0" eaLnBrk="1" latinLnBrk="0" hangingPunct="1">
        <a:defRPr sz="5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
          <p:cNvPicPr>
            <a:picLocks noChangeAspect="1"/>
          </p:cNvPicPr>
          <p:nvPr/>
        </p:nvPicPr>
        <p:blipFill>
          <a:blip r:embed="rId3"/>
          <a:stretch>
            <a:fillRect/>
          </a:stretch>
        </p:blipFill>
        <p:spPr>
          <a:xfrm>
            <a:off x="0" y="0"/>
            <a:ext cx="27432000" cy="2986088"/>
          </a:xfrm>
          <a:prstGeom prst="rect">
            <a:avLst/>
          </a:prstGeom>
          <a:noFill/>
          <a:ln w="9525">
            <a:noFill/>
          </a:ln>
        </p:spPr>
      </p:pic>
      <p:sp>
        <p:nvSpPr>
          <p:cNvPr id="6" name="Text Box 122"/>
          <p:cNvSpPr txBox="1">
            <a:spLocks noChangeArrowheads="1"/>
          </p:cNvSpPr>
          <p:nvPr/>
        </p:nvSpPr>
        <p:spPr bwMode="auto">
          <a:xfrm>
            <a:off x="5067300" y="127510"/>
            <a:ext cx="17907000" cy="2525818"/>
          </a:xfrm>
          <a:prstGeom prst="rect">
            <a:avLst/>
          </a:prstGeom>
          <a:noFill/>
          <a:ln>
            <a:noFill/>
          </a:ln>
          <a:effectLst/>
        </p:spPr>
        <p:txBody>
          <a:bodyPr lIns="97942" tIns="244855" rIns="97942" bIns="244855" anchor="ctr">
            <a:spAutoFit/>
          </a:bodyPr>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marL="0" marR="0" lvl="0" indent="0" algn="ctr" defTabSz="4389755" rtl="0" eaLnBrk="1" fontAlgn="auto" latinLnBrk="0" hangingPunct="1">
              <a:lnSpc>
                <a:spcPct val="100000"/>
              </a:lnSpc>
              <a:spcBef>
                <a:spcPts val="600"/>
              </a:spcBef>
              <a:spcAft>
                <a:spcPts val="0"/>
              </a:spcAft>
              <a:buClrTx/>
              <a:buSzTx/>
              <a:buFontTx/>
              <a:buNone/>
              <a:defRPr/>
            </a:pPr>
            <a:r>
              <a:rPr kumimoji="0" lang="en-US" sz="40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Rajarambapu Institute of Technology, </a:t>
            </a:r>
            <a:r>
              <a:rPr kumimoji="0" lang="en-US" sz="4000" b="1" i="0" u="none" strike="noStrike" kern="1200" cap="none" spc="0" normalizeH="0" baseline="0" noProof="0" dirty="0" err="1">
                <a:ln>
                  <a:noFill/>
                </a:ln>
                <a:solidFill>
                  <a:schemeClr val="tx1"/>
                </a:solidFill>
                <a:effectLst/>
                <a:uLnTx/>
                <a:uFillTx/>
                <a:latin typeface="Cambria" panose="02040503050406030204" pitchFamily="18" charset="0"/>
                <a:ea typeface="+mn-ea"/>
                <a:cs typeface="+mn-cs"/>
              </a:rPr>
              <a:t>Rajaramnagar</a:t>
            </a:r>
            <a:endParaRPr kumimoji="0" lang="en-US" sz="40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0" marR="0" lvl="0" indent="0" algn="ctr" defTabSz="4389755" rtl="0" eaLnBrk="1" fontAlgn="auto" latinLnBrk="0" hangingPunct="1">
              <a:lnSpc>
                <a:spcPct val="100000"/>
              </a:lnSpc>
              <a:spcBef>
                <a:spcPts val="600"/>
              </a:spcBef>
              <a:spcAft>
                <a:spcPts val="0"/>
              </a:spcAft>
              <a:buClrTx/>
              <a:buSzTx/>
              <a:buFontTx/>
              <a:buNone/>
              <a:defRPr/>
            </a:pPr>
            <a:r>
              <a:rPr lang="en-US" sz="4200" b="1" dirty="0">
                <a:solidFill>
                  <a:srgbClr val="0070C0"/>
                </a:solidFill>
                <a:latin typeface="Cambria" panose="02040503050406030204" pitchFamily="18" charset="0"/>
              </a:rPr>
              <a:t>Quantum 2k23</a:t>
            </a:r>
          </a:p>
          <a:p>
            <a:pPr algn="ctr" eaLnBrk="1" fontAlgn="auto" hangingPunct="1">
              <a:spcBef>
                <a:spcPts val="600"/>
              </a:spcBef>
              <a:spcAft>
                <a:spcPts val="0"/>
              </a:spcAft>
              <a:defRPr/>
            </a:pPr>
            <a:r>
              <a:rPr lang="en-US" sz="4000" b="1" dirty="0">
                <a:solidFill>
                  <a:srgbClr val="7030A0"/>
                </a:solidFill>
                <a:latin typeface="Cambria" panose="02040503050406030204" pitchFamily="18" charset="0"/>
              </a:rPr>
              <a:t>In association with Bharat Forge</a:t>
            </a:r>
            <a:endParaRPr kumimoji="0" lang="en-US" sz="4000" b="1" i="0" u="none" strike="noStrike" kern="1200" cap="none" spc="0" normalizeH="0" baseline="0" noProof="0" dirty="0">
              <a:ln>
                <a:noFill/>
              </a:ln>
              <a:solidFill>
                <a:srgbClr val="7030A0"/>
              </a:solidFill>
              <a:effectLst/>
              <a:uLnTx/>
              <a:uFillTx/>
              <a:latin typeface="Cambria" panose="02040503050406030204" pitchFamily="18" charset="0"/>
              <a:ea typeface="+mn-ea"/>
              <a:cs typeface="+mn-cs"/>
            </a:endParaRPr>
          </a:p>
        </p:txBody>
      </p:sp>
      <p:sp>
        <p:nvSpPr>
          <p:cNvPr id="9" name="Text Box 189"/>
          <p:cNvSpPr txBox="1">
            <a:spLocks noChangeArrowheads="1"/>
          </p:cNvSpPr>
          <p:nvPr/>
        </p:nvSpPr>
        <p:spPr bwMode="auto">
          <a:xfrm>
            <a:off x="171446" y="4358792"/>
            <a:ext cx="8887475" cy="3013952"/>
          </a:xfrm>
          <a:prstGeom prst="rect">
            <a:avLst/>
          </a:prstGeom>
          <a:solidFill>
            <a:schemeClr val="bg1"/>
          </a:solidFill>
          <a:ln w="12700">
            <a:solidFill>
              <a:schemeClr val="tx1"/>
            </a:solidFill>
          </a:ln>
          <a:effectLst/>
        </p:spPr>
        <p:txBody>
          <a:bodyPr wrap="square" lIns="100584" tIns="97942" rIns="97942" bIns="97942">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0" marR="0" lvl="0" indent="0" algn="just" defTabSz="266446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Group Members :  </a:t>
            </a:r>
          </a:p>
          <a:p>
            <a:pPr marL="0" marR="0" lvl="0" indent="0" algn="just" defTabSz="266446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1) Harshal  P Gavali</a:t>
            </a:r>
          </a:p>
          <a:p>
            <a:pPr marL="0" marR="0" lvl="0" indent="0" algn="just" defTabSz="2664460" rtl="0" eaLnBrk="1" fontAlgn="auto" latinLnBrk="0" hangingPunct="1">
              <a:lnSpc>
                <a:spcPct val="100000"/>
              </a:lnSpc>
              <a:spcBef>
                <a:spcPts val="0"/>
              </a:spcBef>
              <a:spcAft>
                <a:spcPts val="0"/>
              </a:spcAft>
              <a:buClrTx/>
              <a:buSzTx/>
              <a:buFontTx/>
              <a:buNone/>
              <a:defRPr/>
            </a:pPr>
            <a:r>
              <a:rPr lang="en-US" sz="2800" b="1" dirty="0">
                <a:latin typeface="Times New Roman" panose="02020603050405020304" pitchFamily="18" charset="0"/>
                <a:cs typeface="Times New Roman" panose="02020603050405020304" pitchFamily="18" charset="0"/>
              </a:rPr>
              <a:t>2) Adharva kumar H Thodupunooru</a:t>
            </a:r>
          </a:p>
          <a:p>
            <a:pPr marL="0" marR="0" lvl="0" indent="0" algn="just" defTabSz="266446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3) Gourav T Powar</a:t>
            </a:r>
          </a:p>
          <a:p>
            <a:pPr marL="0" marR="0" lvl="0" indent="0" algn="just" defTabSz="2664460" rtl="0" eaLnBrk="1" fontAlgn="auto" latinLnBrk="0" hangingPunct="1">
              <a:lnSpc>
                <a:spcPct val="100000"/>
              </a:lnSpc>
              <a:spcBef>
                <a:spcPts val="0"/>
              </a:spcBef>
              <a:spcAft>
                <a:spcPts val="0"/>
              </a:spcAft>
              <a:buClrTx/>
              <a:buSzTx/>
              <a:buFontTx/>
              <a:buNone/>
              <a:defRPr/>
            </a:pPr>
            <a:r>
              <a:rPr lang="en-US" sz="2800" b="1" dirty="0">
                <a:latin typeface="Times New Roman" panose="02020603050405020304" pitchFamily="18" charset="0"/>
                <a:cs typeface="Times New Roman" panose="02020603050405020304" pitchFamily="18" charset="0"/>
              </a:rPr>
              <a:t>4) Rohan D Chicnchkar</a:t>
            </a:r>
            <a:endPar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just" defTabSz="2664460" rtl="0" eaLnBrk="1" fontAlgn="auto" latinLnBrk="0" hangingPunct="1">
              <a:lnSpc>
                <a:spcPct val="100000"/>
              </a:lnSpc>
              <a:spcBef>
                <a:spcPts val="1800"/>
              </a:spcBef>
              <a:spcAft>
                <a:spcPts val="0"/>
              </a:spcAft>
              <a:buClrTx/>
              <a:buSzTx/>
              <a:buFontTx/>
              <a:buNone/>
              <a:defRPr/>
            </a:pP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Name of Supervisor : Prof. </a:t>
            </a:r>
            <a:r>
              <a:rPr lang="en-US" sz="2800" b="1" dirty="0">
                <a:latin typeface="Times New Roman" panose="02020603050405020304" pitchFamily="18" charset="0"/>
                <a:cs typeface="Times New Roman" panose="02020603050405020304" pitchFamily="18" charset="0"/>
              </a:rPr>
              <a:t>Dipali Ghadage</a:t>
            </a:r>
            <a:endPar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33" name="Text Box 189"/>
          <p:cNvSpPr txBox="1">
            <a:spLocks noChangeArrowheads="1"/>
          </p:cNvSpPr>
          <p:nvPr/>
        </p:nvSpPr>
        <p:spPr bwMode="auto">
          <a:xfrm>
            <a:off x="335102" y="14436311"/>
            <a:ext cx="8671434" cy="1921346"/>
          </a:xfrm>
          <a:prstGeom prst="rect">
            <a:avLst/>
          </a:prstGeom>
          <a:solidFill>
            <a:schemeClr val="bg1"/>
          </a:solidFill>
          <a:ln w="12700">
            <a:solidFill>
              <a:schemeClr val="tx1"/>
            </a:solidFill>
          </a:ln>
          <a:effectLst/>
        </p:spPr>
        <p:txBody>
          <a:bodyPr wrap="square" lIns="97942" tIns="97942" rIns="97942" bIns="97942">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0" marR="0" lvl="0" indent="0" algn="just" defTabSz="2664460" rtl="0" eaLnBrk="0" fontAlgn="auto" latinLnBrk="0" hangingPunct="0">
              <a:lnSpc>
                <a:spcPct val="100000"/>
              </a:lnSpc>
              <a:spcBef>
                <a:spcPts val="0"/>
              </a:spcBef>
              <a:spcAft>
                <a:spcPts val="0"/>
              </a:spcAft>
              <a:buClrTx/>
              <a:buSzTx/>
              <a:buFontTx/>
              <a:buNone/>
              <a:defRPr/>
            </a:pPr>
            <a:r>
              <a:rPr kumimoji="0" lang="en-US" sz="2800" i="0" u="none" strike="noStrike" kern="1200" cap="none" spc="0" normalizeH="0" noProof="0" dirty="0">
                <a:ln>
                  <a:noFill/>
                </a:ln>
                <a:effectLst/>
                <a:uLnTx/>
                <a:uFillTx/>
                <a:latin typeface="Times New Roman" panose="02020603050405020304" pitchFamily="18" charset="0"/>
                <a:cs typeface="Times New Roman" panose="02020603050405020304" pitchFamily="18" charset="0"/>
              </a:rPr>
              <a:t> Develop a high storage cloud platform that provides enhanced security measures to protect </a:t>
            </a:r>
          </a:p>
          <a:p>
            <a:pPr marL="0" marR="0" lvl="0" indent="0" algn="just" defTabSz="2664460" rtl="0" eaLnBrk="0" fontAlgn="auto" latinLnBrk="0" hangingPunct="0">
              <a:lnSpc>
                <a:spcPct val="100000"/>
              </a:lnSpc>
              <a:spcBef>
                <a:spcPts val="0"/>
              </a:spcBef>
              <a:spcAft>
                <a:spcPts val="0"/>
              </a:spcAft>
              <a:buClrTx/>
              <a:buSzTx/>
              <a:buFontTx/>
              <a:buNone/>
              <a:defRPr/>
            </a:pPr>
            <a:r>
              <a:rPr kumimoji="0" lang="en-US" sz="2800" i="0" u="none" strike="noStrike" kern="1200" cap="none" spc="0" normalizeH="0" noProof="0" dirty="0">
                <a:ln>
                  <a:noFill/>
                </a:ln>
                <a:effectLst/>
                <a:uLnTx/>
                <a:uFillTx/>
                <a:latin typeface="Times New Roman" panose="02020603050405020304" pitchFamily="18" charset="0"/>
                <a:cs typeface="Times New Roman" panose="02020603050405020304" pitchFamily="18" charset="0"/>
              </a:rPr>
              <a:t>user data while maintaining the confidentiality, integrity, and availability of their data.</a:t>
            </a:r>
          </a:p>
        </p:txBody>
      </p:sp>
      <p:sp>
        <p:nvSpPr>
          <p:cNvPr id="34" name="Rectangle 33"/>
          <p:cNvSpPr/>
          <p:nvPr/>
        </p:nvSpPr>
        <p:spPr>
          <a:xfrm>
            <a:off x="181927" y="13683197"/>
            <a:ext cx="8839200" cy="56038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marL="0" marR="0" lvl="0" indent="0" algn="ctr" defTabSz="266446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chemeClr val="accent3">
                    <a:lumMod val="20000"/>
                    <a:lumOff val="80000"/>
                  </a:schemeClr>
                </a:solidFill>
                <a:effectLst/>
                <a:uLnTx/>
                <a:uFillTx/>
                <a:latin typeface="Cambria" panose="02040503050406030204" pitchFamily="18" charset="0"/>
                <a:ea typeface="+mn-ea"/>
                <a:cs typeface="+mn-cs"/>
              </a:rPr>
              <a:t>Problem Statement:</a:t>
            </a:r>
          </a:p>
        </p:txBody>
      </p:sp>
      <p:sp>
        <p:nvSpPr>
          <p:cNvPr id="35" name="Text Box 189"/>
          <p:cNvSpPr txBox="1">
            <a:spLocks noChangeArrowheads="1"/>
          </p:cNvSpPr>
          <p:nvPr/>
        </p:nvSpPr>
        <p:spPr bwMode="auto">
          <a:xfrm>
            <a:off x="9382120" y="3559477"/>
            <a:ext cx="8716397" cy="3891116"/>
          </a:xfrm>
          <a:prstGeom prst="rect">
            <a:avLst/>
          </a:prstGeom>
          <a:solidFill>
            <a:schemeClr val="bg1"/>
          </a:solidFill>
          <a:ln w="12700">
            <a:solidFill>
              <a:schemeClr val="tx1"/>
            </a:solidFill>
          </a:ln>
          <a:effectLst/>
        </p:spPr>
        <p:txBody>
          <a:bodyPr wrap="square" lIns="97942" tIns="97942" rIns="97942" bIns="97942">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514350" marR="0" lvl="0" indent="-514350" algn="just" defTabSz="2664460" rtl="0" eaLnBrk="0" fontAlgn="auto" latinLnBrk="0" hangingPunct="0">
              <a:lnSpc>
                <a:spcPct val="100000"/>
              </a:lnSpc>
              <a:spcBef>
                <a:spcPts val="600"/>
              </a:spcBef>
              <a:spcAft>
                <a:spcPts val="0"/>
              </a:spcAft>
              <a:buClrTx/>
              <a:buSzTx/>
              <a:buAutoNum type="arabicParenR"/>
              <a:defRPr/>
            </a:pPr>
            <a:r>
              <a:rPr lang="en-US"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Evaluate encryption methods (IBE, ABE, homomorphic, searchable) for enhancing cloud storage security.</a:t>
            </a:r>
          </a:p>
          <a:p>
            <a:pPr marL="514350" marR="0" lvl="0" indent="-514350" algn="just" defTabSz="2664460" rtl="0" eaLnBrk="0" fontAlgn="auto" latinLnBrk="0" hangingPunct="0">
              <a:lnSpc>
                <a:spcPct val="100000"/>
              </a:lnSpc>
              <a:spcBef>
                <a:spcPts val="600"/>
              </a:spcBef>
              <a:spcAft>
                <a:spcPts val="0"/>
              </a:spcAft>
              <a:buClrTx/>
              <a:buSzTx/>
              <a:buAutoNum type="arabicParenR"/>
              <a:defRPr/>
            </a:pPr>
            <a:r>
              <a:rPr lang="en-US"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Examine the integration of a load balancer with GitHub for optimized data distribution and storage.</a:t>
            </a:r>
          </a:p>
          <a:p>
            <a:pPr marL="514350" marR="0" lvl="0" indent="-514350" algn="just" defTabSz="2664460" rtl="0" eaLnBrk="0" fontAlgn="auto" latinLnBrk="0" hangingPunct="0">
              <a:lnSpc>
                <a:spcPct val="100000"/>
              </a:lnSpc>
              <a:spcBef>
                <a:spcPts val="600"/>
              </a:spcBef>
              <a:spcAft>
                <a:spcPts val="0"/>
              </a:spcAft>
              <a:buClrTx/>
              <a:buSzTx/>
              <a:buAutoNum type="arabicParenR"/>
              <a:defRPr/>
            </a:pPr>
            <a:r>
              <a:rPr lang="en-US"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Explore post-quantum encryption for fortified cloud storage security against emerging threats.</a:t>
            </a:r>
          </a:p>
          <a:p>
            <a:pPr marL="514350" marR="0" lvl="0" indent="-514350" algn="just" defTabSz="2664460" rtl="0" eaLnBrk="0" fontAlgn="auto" latinLnBrk="0" hangingPunct="0">
              <a:lnSpc>
                <a:spcPct val="100000"/>
              </a:lnSpc>
              <a:spcBef>
                <a:spcPts val="600"/>
              </a:spcBef>
              <a:spcAft>
                <a:spcPts val="0"/>
              </a:spcAft>
              <a:buClrTx/>
              <a:buSzTx/>
              <a:buAutoNum type="arabicParenR"/>
              <a:defRPr/>
            </a:pPr>
            <a:r>
              <a:rPr lang="en-US"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Assess practical implications of diverse encryption measures in real-world cloud storage scenarios.</a:t>
            </a:r>
          </a:p>
          <a:p>
            <a:pPr marL="514350" marR="0" lvl="0" indent="-514350" algn="just" defTabSz="2664460" rtl="0" eaLnBrk="0" fontAlgn="auto" latinLnBrk="0" hangingPunct="0">
              <a:lnSpc>
                <a:spcPct val="100000"/>
              </a:lnSpc>
              <a:spcBef>
                <a:spcPts val="600"/>
              </a:spcBef>
              <a:spcAft>
                <a:spcPts val="0"/>
              </a:spcAft>
              <a:buClrTx/>
              <a:buSzTx/>
              <a:buAutoNum type="arabicParenR"/>
              <a:defRPr/>
            </a:pPr>
            <a:r>
              <a:rPr lang="en-US"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Identify evolving security needs and research adaptive encryption methods for cloud storage.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056" name="Text Box 189"/>
          <p:cNvSpPr txBox="1">
            <a:spLocks noChangeArrowheads="1"/>
          </p:cNvSpPr>
          <p:nvPr/>
        </p:nvSpPr>
        <p:spPr bwMode="auto">
          <a:xfrm>
            <a:off x="9300359" y="10086726"/>
            <a:ext cx="8970963" cy="3244785"/>
          </a:xfrm>
          <a:prstGeom prst="rect">
            <a:avLst/>
          </a:prstGeom>
          <a:solidFill>
            <a:schemeClr val="bg1"/>
          </a:solidFill>
          <a:ln w="12700">
            <a:solidFill>
              <a:schemeClr val="tx1"/>
            </a:solidFill>
            <a:miter lim="800000"/>
          </a:ln>
        </p:spPr>
        <p:txBody>
          <a:bodyPr lIns="97942" tIns="97942" rIns="97942" bIns="97942">
            <a:spAutoFit/>
          </a:bodyPr>
          <a:lstStyle>
            <a:lvl1pPr>
              <a:defRPr sz="5200">
                <a:solidFill>
                  <a:schemeClr val="tx1"/>
                </a:solidFill>
                <a:latin typeface="Calibri" panose="020F0502020204030204" pitchFamily="34" charset="0"/>
              </a:defRPr>
            </a:lvl1pPr>
            <a:lvl2pPr marL="742950" indent="-285750">
              <a:defRPr sz="5200">
                <a:solidFill>
                  <a:schemeClr val="tx1"/>
                </a:solidFill>
                <a:latin typeface="Calibri" panose="020F0502020204030204" pitchFamily="34" charset="0"/>
              </a:defRPr>
            </a:lvl2pPr>
            <a:lvl3pPr marL="1143000" indent="-228600">
              <a:defRPr sz="5200">
                <a:solidFill>
                  <a:schemeClr val="tx1"/>
                </a:solidFill>
                <a:latin typeface="Calibri" panose="020F0502020204030204" pitchFamily="34" charset="0"/>
              </a:defRPr>
            </a:lvl3pPr>
            <a:lvl4pPr marL="1600200" indent="-228600">
              <a:defRPr sz="5200">
                <a:solidFill>
                  <a:schemeClr val="tx1"/>
                </a:solidFill>
                <a:latin typeface="Calibri" panose="020F0502020204030204" pitchFamily="34" charset="0"/>
              </a:defRPr>
            </a:lvl4pPr>
            <a:lvl5pPr marL="2057400" indent="-228600">
              <a:defRPr sz="5200">
                <a:solidFill>
                  <a:schemeClr val="tx1"/>
                </a:solidFill>
                <a:latin typeface="Calibri" panose="020F0502020204030204" pitchFamily="34" charset="0"/>
              </a:defRPr>
            </a:lvl5pPr>
            <a:lvl6pPr marL="2514600" indent="-228600" defTabSz="2663825" fontAlgn="base">
              <a:spcBef>
                <a:spcPct val="0"/>
              </a:spcBef>
              <a:spcAft>
                <a:spcPct val="0"/>
              </a:spcAft>
              <a:defRPr sz="5200">
                <a:solidFill>
                  <a:schemeClr val="tx1"/>
                </a:solidFill>
                <a:latin typeface="Calibri" panose="020F0502020204030204" pitchFamily="34" charset="0"/>
              </a:defRPr>
            </a:lvl6pPr>
            <a:lvl7pPr marL="2971800" indent="-228600" defTabSz="2663825" fontAlgn="base">
              <a:spcBef>
                <a:spcPct val="0"/>
              </a:spcBef>
              <a:spcAft>
                <a:spcPct val="0"/>
              </a:spcAft>
              <a:defRPr sz="5200">
                <a:solidFill>
                  <a:schemeClr val="tx1"/>
                </a:solidFill>
                <a:latin typeface="Calibri" panose="020F0502020204030204" pitchFamily="34" charset="0"/>
              </a:defRPr>
            </a:lvl7pPr>
            <a:lvl8pPr marL="3429000" indent="-228600" defTabSz="2663825" fontAlgn="base">
              <a:spcBef>
                <a:spcPct val="0"/>
              </a:spcBef>
              <a:spcAft>
                <a:spcPct val="0"/>
              </a:spcAft>
              <a:defRPr sz="5200">
                <a:solidFill>
                  <a:schemeClr val="tx1"/>
                </a:solidFill>
                <a:latin typeface="Calibri" panose="020F0502020204030204" pitchFamily="34" charset="0"/>
              </a:defRPr>
            </a:lvl8pPr>
            <a:lvl9pPr marL="3886200" indent="-228600" defTabSz="2663825" fontAlgn="base">
              <a:spcBef>
                <a:spcPct val="0"/>
              </a:spcBef>
              <a:spcAft>
                <a:spcPct val="0"/>
              </a:spcAft>
              <a:defRPr sz="5200">
                <a:solidFill>
                  <a:schemeClr val="tx1"/>
                </a:solidFill>
                <a:latin typeface="Calibri" panose="020F0502020204030204" pitchFamily="34" charset="0"/>
              </a:defRPr>
            </a:lvl9pPr>
          </a:lstStyle>
          <a:p>
            <a:pPr marL="0" marR="0" lvl="0" indent="0" algn="just" defTabSz="2663825"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The methodology for crafting an advanced and secure cloud storage platform adopts a systematic approach. Prioritizing security in the face of escalating</a:t>
            </a:r>
          </a:p>
          <a:p>
            <a:pPr marL="0" marR="0" lvl="0" indent="0" algn="just" defTabSz="2663825"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data demands, the project aims to mitigate challenges like unauthorized access and data breaches. Utilizing technologies such as GitHub, Firebase, HTML,CSS, and JavaScript, the endeavor is to establish a freely accessible platform. Beyond addressing fundamental file operations like upload, deletion, and download, the project aspires to redefine accessibility and safety through innovative technological integration, meeting the evolving needs of data generation and storage in a robust and secure manner. </a:t>
            </a:r>
          </a:p>
        </p:txBody>
      </p:sp>
      <p:sp>
        <p:nvSpPr>
          <p:cNvPr id="38" name="Rectangle 37"/>
          <p:cNvSpPr/>
          <p:nvPr/>
        </p:nvSpPr>
        <p:spPr>
          <a:xfrm>
            <a:off x="9264974" y="8518765"/>
            <a:ext cx="8970963" cy="149161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marL="0" marR="0" lvl="0" indent="0" algn="ctr" defTabSz="266446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chemeClr val="accent3">
                    <a:lumMod val="20000"/>
                    <a:lumOff val="80000"/>
                  </a:schemeClr>
                </a:solidFill>
                <a:effectLst/>
                <a:uLnTx/>
                <a:uFillTx/>
                <a:latin typeface="Cambria" panose="02040503050406030204" pitchFamily="18" charset="0"/>
                <a:ea typeface="+mn-ea"/>
                <a:cs typeface="+mn-cs"/>
              </a:rPr>
              <a:t>Methodology  &amp; Project Diagram </a:t>
            </a:r>
          </a:p>
        </p:txBody>
      </p:sp>
      <p:sp>
        <p:nvSpPr>
          <p:cNvPr id="3082" name="Text Box 189"/>
          <p:cNvSpPr txBox="1"/>
          <p:nvPr/>
        </p:nvSpPr>
        <p:spPr>
          <a:xfrm>
            <a:off x="18372138" y="3734080"/>
            <a:ext cx="8812999" cy="4334314"/>
          </a:xfrm>
          <a:prstGeom prst="rect">
            <a:avLst/>
          </a:prstGeom>
          <a:solidFill>
            <a:schemeClr val="bg1"/>
          </a:solidFill>
          <a:ln w="12700" cap="flat" cmpd="sng">
            <a:solidFill>
              <a:schemeClr val="tx1"/>
            </a:solidFill>
            <a:prstDash val="solid"/>
            <a:miter/>
            <a:headEnd type="none" w="med" len="med"/>
            <a:tailEnd type="none" w="med" len="med"/>
          </a:ln>
        </p:spPr>
        <p:txBody>
          <a:bodyPr wrap="square" lIns="97942" tIns="97942" rIns="97942" bIns="97942">
            <a:spAutoFit/>
          </a:bodyPr>
          <a:lstStyle>
            <a:lvl1pPr marL="998855" indent="-998855" algn="l" defTabSz="2663825" rtl="0" eaLnBrk="0" fontAlgn="base" hangingPunct="0">
              <a:spcBef>
                <a:spcPct val="20000"/>
              </a:spcBef>
              <a:spcAft>
                <a:spcPct val="0"/>
              </a:spcAft>
              <a:buFont typeface="Arial" panose="020B0604020202020204" pitchFamily="34" charset="0"/>
              <a:buChar char="•"/>
              <a:defRPr sz="9300" kern="1200">
                <a:solidFill>
                  <a:schemeClr val="tx1"/>
                </a:solidFill>
                <a:latin typeface="+mn-lt"/>
                <a:ea typeface="+mn-ea"/>
                <a:cs typeface="+mn-cs"/>
              </a:defRPr>
            </a:lvl1pPr>
            <a:lvl2pPr marL="2164080" indent="-831850" algn="l" defTabSz="2663825" rtl="0" eaLnBrk="0" fontAlgn="base" hangingPunct="0">
              <a:spcBef>
                <a:spcPct val="20000"/>
              </a:spcBef>
              <a:spcAft>
                <a:spcPct val="0"/>
              </a:spcAft>
              <a:buFont typeface="Arial" panose="020B0604020202020204" pitchFamily="34" charset="0"/>
              <a:buChar char="–"/>
              <a:defRPr sz="8200" kern="1200">
                <a:solidFill>
                  <a:schemeClr val="tx1"/>
                </a:solidFill>
                <a:latin typeface="+mn-lt"/>
                <a:ea typeface="+mn-ea"/>
                <a:cs typeface="+mn-cs"/>
              </a:defRPr>
            </a:lvl2pPr>
            <a:lvl3pPr marL="3330575" indent="-665480" algn="l" defTabSz="2663825" rtl="0" eaLnBrk="0" fontAlgn="base" hangingPunct="0">
              <a:spcBef>
                <a:spcPct val="20000"/>
              </a:spcBef>
              <a:spcAft>
                <a:spcPct val="0"/>
              </a:spcAft>
              <a:buFont typeface="Arial" panose="020B0604020202020204" pitchFamily="34" charset="0"/>
              <a:buChar char="•"/>
              <a:defRPr sz="7000" kern="1200">
                <a:solidFill>
                  <a:schemeClr val="tx1"/>
                </a:solidFill>
                <a:latin typeface="+mn-lt"/>
                <a:ea typeface="+mn-ea"/>
                <a:cs typeface="+mn-cs"/>
              </a:defRPr>
            </a:lvl3pPr>
            <a:lvl4pPr marL="4662805" indent="-665480" algn="l" defTabSz="2663825" rtl="0" eaLnBrk="0" fontAlgn="base" hangingPunct="0">
              <a:spcBef>
                <a:spcPct val="20000"/>
              </a:spcBef>
              <a:spcAft>
                <a:spcPct val="0"/>
              </a:spcAft>
              <a:buFont typeface="Arial" panose="020B0604020202020204" pitchFamily="34" charset="0"/>
              <a:buChar char="–"/>
              <a:defRPr sz="5800" kern="1200">
                <a:solidFill>
                  <a:schemeClr val="tx1"/>
                </a:solidFill>
                <a:latin typeface="+mn-lt"/>
                <a:ea typeface="+mn-ea"/>
                <a:cs typeface="+mn-cs"/>
              </a:defRPr>
            </a:lvl4pPr>
            <a:lvl5pPr marL="5994400" indent="-665480" algn="l" defTabSz="2663825" rtl="0" eaLnBrk="0" fontAlgn="base" hangingPunct="0">
              <a:spcBef>
                <a:spcPct val="20000"/>
              </a:spcBef>
              <a:spcAft>
                <a:spcPct val="0"/>
              </a:spcAft>
              <a:buFont typeface="Arial" panose="020B0604020202020204" pitchFamily="34" charset="0"/>
              <a:buChar char="»"/>
              <a:defRPr sz="5800" kern="1200">
                <a:solidFill>
                  <a:schemeClr val="tx1"/>
                </a:solidFill>
                <a:latin typeface="+mn-lt"/>
                <a:ea typeface="+mn-ea"/>
                <a:cs typeface="+mn-cs"/>
              </a:defRPr>
            </a:lvl5pPr>
          </a:lstStyle>
          <a:p>
            <a:pPr marL="514350" indent="-514350" algn="just">
              <a:buAutoNum type="arabicParenR"/>
            </a:pPr>
            <a:r>
              <a:rPr lang="en-US" sz="2800" b="0" i="0" dirty="0">
                <a:effectLst/>
                <a:latin typeface="Times New Roman" panose="02020603050405020304" pitchFamily="18" charset="0"/>
                <a:cs typeface="Times New Roman" panose="02020603050405020304" pitchFamily="18" charset="0"/>
              </a:rPr>
              <a:t>Implement Identity-Based Encryption (IBE), Attribute-Based Encryption (ABE), Homomorphic Encryption, and Searchable Encryption.</a:t>
            </a:r>
          </a:p>
          <a:p>
            <a:pPr marL="514350" indent="-514350" algn="just">
              <a:buAutoNum type="arabicParenR"/>
            </a:pPr>
            <a:r>
              <a:rPr lang="en-US" sz="2800" b="0" i="0" dirty="0">
                <a:solidFill>
                  <a:srgbClr val="1C1917"/>
                </a:solidFill>
                <a:effectLst/>
                <a:latin typeface="Times New Roman" panose="02020603050405020304" pitchFamily="18" charset="0"/>
                <a:cs typeface="Times New Roman" panose="02020603050405020304" pitchFamily="18" charset="0"/>
              </a:rPr>
              <a:t>Strategically integrate a load balancer with GitHub for optimized data distribution.</a:t>
            </a:r>
          </a:p>
          <a:p>
            <a:pPr marL="514350" indent="-514350" algn="just">
              <a:buAutoNum type="arabicParenR"/>
            </a:pPr>
            <a:r>
              <a:rPr lang="en-US" sz="2800" b="0" i="0" dirty="0">
                <a:solidFill>
                  <a:srgbClr val="1C1917"/>
                </a:solidFill>
                <a:effectLst/>
                <a:latin typeface="Times New Roman" panose="02020603050405020304" pitchFamily="18" charset="0"/>
                <a:cs typeface="Times New Roman" panose="02020603050405020304" pitchFamily="18" charset="0"/>
              </a:rPr>
              <a:t>Assess the impact of encryption methodologies on cloud storage performance.</a:t>
            </a:r>
          </a:p>
          <a:p>
            <a:pPr marL="514350" indent="-514350" algn="just">
              <a:buAutoNum type="arabicParenR"/>
            </a:pPr>
            <a:r>
              <a:rPr lang="en-US" sz="2800" b="0" i="0" dirty="0">
                <a:solidFill>
                  <a:srgbClr val="1C1917"/>
                </a:solidFill>
                <a:effectLst/>
                <a:latin typeface="Times New Roman" panose="02020603050405020304" pitchFamily="18" charset="0"/>
                <a:cs typeface="Times New Roman" panose="02020603050405020304" pitchFamily="18" charset="0"/>
              </a:rPr>
              <a:t>Propose adaptive encryption methods aligned with identified security needs for ongoing protection.</a:t>
            </a:r>
          </a:p>
        </p:txBody>
      </p:sp>
      <p:sp>
        <p:nvSpPr>
          <p:cNvPr id="40" name="Rectangle 39"/>
          <p:cNvSpPr/>
          <p:nvPr/>
        </p:nvSpPr>
        <p:spPr>
          <a:xfrm>
            <a:off x="18372138" y="2994028"/>
            <a:ext cx="8913813" cy="6969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marL="0" marR="0" lvl="0" indent="0" algn="ctr" defTabSz="266446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chemeClr val="accent3">
                    <a:lumMod val="20000"/>
                    <a:lumOff val="80000"/>
                  </a:schemeClr>
                </a:solidFill>
                <a:effectLst/>
                <a:uLnTx/>
                <a:uFillTx/>
                <a:latin typeface="+mj-lt"/>
                <a:ea typeface="+mn-ea"/>
                <a:cs typeface="+mn-cs"/>
              </a:rPr>
              <a:t>Technical Specifications &amp; Analysis</a:t>
            </a:r>
          </a:p>
        </p:txBody>
      </p:sp>
      <p:sp>
        <p:nvSpPr>
          <p:cNvPr id="3084" name="Text Box 189"/>
          <p:cNvSpPr txBox="1"/>
          <p:nvPr/>
        </p:nvSpPr>
        <p:spPr>
          <a:xfrm>
            <a:off x="18364200" y="8529440"/>
            <a:ext cx="8921752" cy="4953154"/>
          </a:xfrm>
          <a:prstGeom prst="rect">
            <a:avLst/>
          </a:prstGeom>
          <a:solidFill>
            <a:schemeClr val="bg1"/>
          </a:solidFill>
          <a:ln w="12700" cap="flat" cmpd="sng">
            <a:solidFill>
              <a:schemeClr val="tx1"/>
            </a:solidFill>
            <a:prstDash val="solid"/>
            <a:miter/>
            <a:headEnd type="none" w="med" len="med"/>
            <a:tailEnd type="none" w="med" len="med"/>
          </a:ln>
        </p:spPr>
        <p:txBody>
          <a:bodyPr wrap="square" lIns="97942" tIns="97942" rIns="97942" bIns="97942">
            <a:spAutoFit/>
          </a:bodyPr>
          <a:lstStyle>
            <a:lvl1pPr marL="998855" indent="-998855" algn="l" defTabSz="2663825" rtl="0" eaLnBrk="0" fontAlgn="base" hangingPunct="0">
              <a:spcBef>
                <a:spcPct val="20000"/>
              </a:spcBef>
              <a:spcAft>
                <a:spcPct val="0"/>
              </a:spcAft>
              <a:buFont typeface="Arial" panose="020B0604020202020204" pitchFamily="34" charset="0"/>
              <a:buChar char="•"/>
              <a:defRPr sz="9300" kern="1200">
                <a:solidFill>
                  <a:schemeClr val="tx1"/>
                </a:solidFill>
                <a:latin typeface="+mn-lt"/>
                <a:ea typeface="+mn-ea"/>
                <a:cs typeface="+mn-cs"/>
              </a:defRPr>
            </a:lvl1pPr>
            <a:lvl2pPr marL="2164080" indent="-831850" algn="l" defTabSz="2663825" rtl="0" eaLnBrk="0" fontAlgn="base" hangingPunct="0">
              <a:spcBef>
                <a:spcPct val="20000"/>
              </a:spcBef>
              <a:spcAft>
                <a:spcPct val="0"/>
              </a:spcAft>
              <a:buFont typeface="Arial" panose="020B0604020202020204" pitchFamily="34" charset="0"/>
              <a:buChar char="–"/>
              <a:defRPr sz="8200" kern="1200">
                <a:solidFill>
                  <a:schemeClr val="tx1"/>
                </a:solidFill>
                <a:latin typeface="+mn-lt"/>
                <a:ea typeface="+mn-ea"/>
                <a:cs typeface="+mn-cs"/>
              </a:defRPr>
            </a:lvl2pPr>
            <a:lvl3pPr marL="3330575" indent="-665480" algn="l" defTabSz="2663825" rtl="0" eaLnBrk="0" fontAlgn="base" hangingPunct="0">
              <a:spcBef>
                <a:spcPct val="20000"/>
              </a:spcBef>
              <a:spcAft>
                <a:spcPct val="0"/>
              </a:spcAft>
              <a:buFont typeface="Arial" panose="020B0604020202020204" pitchFamily="34" charset="0"/>
              <a:buChar char="•"/>
              <a:defRPr sz="7000" kern="1200">
                <a:solidFill>
                  <a:schemeClr val="tx1"/>
                </a:solidFill>
                <a:latin typeface="+mn-lt"/>
                <a:ea typeface="+mn-ea"/>
                <a:cs typeface="+mn-cs"/>
              </a:defRPr>
            </a:lvl3pPr>
            <a:lvl4pPr marL="4662805" indent="-665480" algn="l" defTabSz="2663825" rtl="0" eaLnBrk="0" fontAlgn="base" hangingPunct="0">
              <a:spcBef>
                <a:spcPct val="20000"/>
              </a:spcBef>
              <a:spcAft>
                <a:spcPct val="0"/>
              </a:spcAft>
              <a:buFont typeface="Arial" panose="020B0604020202020204" pitchFamily="34" charset="0"/>
              <a:buChar char="–"/>
              <a:defRPr sz="5800" kern="1200">
                <a:solidFill>
                  <a:schemeClr val="tx1"/>
                </a:solidFill>
                <a:latin typeface="+mn-lt"/>
                <a:ea typeface="+mn-ea"/>
                <a:cs typeface="+mn-cs"/>
              </a:defRPr>
            </a:lvl4pPr>
            <a:lvl5pPr marL="5994400" indent="-665480" algn="l" defTabSz="2663825" rtl="0" eaLnBrk="0" fontAlgn="base" hangingPunct="0">
              <a:spcBef>
                <a:spcPct val="20000"/>
              </a:spcBef>
              <a:spcAft>
                <a:spcPct val="0"/>
              </a:spcAft>
              <a:buFont typeface="Arial" panose="020B0604020202020204" pitchFamily="34" charset="0"/>
              <a:buChar char="»"/>
              <a:defRPr sz="5800" kern="1200">
                <a:solidFill>
                  <a:schemeClr val="tx1"/>
                </a:solidFill>
                <a:latin typeface="+mn-lt"/>
                <a:ea typeface="+mn-ea"/>
                <a:cs typeface="+mn-cs"/>
              </a:defRPr>
            </a:lvl5pPr>
          </a:lstStyle>
          <a:p>
            <a:pPr marL="0" lvl="0" indent="0" algn="just">
              <a:spcBef>
                <a:spcPct val="0"/>
              </a:spcBef>
              <a:buFontTx/>
              <a:buNone/>
            </a:pPr>
            <a:endParaRPr lang="en-US" altLang="en-US" sz="2800" b="1" dirty="0">
              <a:latin typeface="Cambria" panose="02040503050406030204" pitchFamily="18" charset="0"/>
              <a:cs typeface="Arial" panose="020B0604020202020204" pitchFamily="34" charset="0"/>
            </a:endParaRPr>
          </a:p>
          <a:p>
            <a:pPr marL="0" lvl="0" indent="0" algn="just">
              <a:spcBef>
                <a:spcPct val="0"/>
              </a:spcBef>
              <a:buFontTx/>
              <a:buNone/>
            </a:pPr>
            <a:endParaRPr lang="en-US" altLang="en-US" sz="2800" b="1" dirty="0">
              <a:latin typeface="Cambria" panose="02040503050406030204" pitchFamily="18" charset="0"/>
              <a:ea typeface="Arial" panose="020B0604020202020204" pitchFamily="34" charset="0"/>
              <a:cs typeface="Arial" panose="020B0604020202020204" pitchFamily="34" charset="0"/>
            </a:endParaRPr>
          </a:p>
          <a:p>
            <a:pPr marL="0" lvl="0" indent="0" algn="just">
              <a:spcBef>
                <a:spcPct val="0"/>
              </a:spcBef>
              <a:buFontTx/>
              <a:buNone/>
            </a:pPr>
            <a:endParaRPr lang="en-US" altLang="en-US" sz="2800" b="1" dirty="0">
              <a:latin typeface="Cambria" panose="02040503050406030204" pitchFamily="18" charset="0"/>
              <a:ea typeface="Arial" panose="020B0604020202020204" pitchFamily="34" charset="0"/>
              <a:cs typeface="Arial" panose="020B0604020202020204" pitchFamily="34" charset="0"/>
            </a:endParaRPr>
          </a:p>
          <a:p>
            <a:pPr marL="0" lvl="0" indent="0" algn="just">
              <a:spcBef>
                <a:spcPct val="0"/>
              </a:spcBef>
              <a:buFontTx/>
              <a:buNone/>
            </a:pPr>
            <a:endParaRPr lang="en-US" altLang="en-US" sz="2800" b="1" dirty="0">
              <a:latin typeface="Cambria" panose="02040503050406030204" pitchFamily="18" charset="0"/>
              <a:ea typeface="Arial" panose="020B0604020202020204" pitchFamily="34" charset="0"/>
              <a:cs typeface="Arial" panose="020B0604020202020204" pitchFamily="34" charset="0"/>
            </a:endParaRPr>
          </a:p>
          <a:p>
            <a:pPr marL="0" lvl="0" indent="0" algn="just">
              <a:spcBef>
                <a:spcPct val="0"/>
              </a:spcBef>
              <a:buFontTx/>
              <a:buNone/>
            </a:pPr>
            <a:endParaRPr lang="en-US" altLang="en-US" sz="2800" b="1" dirty="0">
              <a:latin typeface="Cambria" panose="02040503050406030204" pitchFamily="18" charset="0"/>
              <a:ea typeface="Arial" panose="020B0604020202020204" pitchFamily="34" charset="0"/>
              <a:cs typeface="Arial" panose="020B0604020202020204" pitchFamily="34" charset="0"/>
            </a:endParaRPr>
          </a:p>
          <a:p>
            <a:pPr marL="0" lvl="0" indent="0" algn="just">
              <a:spcBef>
                <a:spcPct val="0"/>
              </a:spcBef>
              <a:buFontTx/>
              <a:buNone/>
            </a:pPr>
            <a:endParaRPr lang="en-US" altLang="en-US" sz="2800" b="1" dirty="0">
              <a:latin typeface="Cambria" panose="02040503050406030204" pitchFamily="18" charset="0"/>
              <a:ea typeface="Arial" panose="020B0604020202020204" pitchFamily="34" charset="0"/>
              <a:cs typeface="Arial" panose="020B0604020202020204" pitchFamily="34" charset="0"/>
            </a:endParaRPr>
          </a:p>
          <a:p>
            <a:pPr marL="0" lvl="0" indent="0" algn="just">
              <a:spcBef>
                <a:spcPct val="0"/>
              </a:spcBef>
              <a:buFontTx/>
              <a:buNone/>
            </a:pPr>
            <a:endParaRPr lang="en-US" altLang="en-US" sz="2800" b="1" dirty="0">
              <a:latin typeface="Cambria" panose="02040503050406030204" pitchFamily="18" charset="0"/>
              <a:ea typeface="Arial" panose="020B0604020202020204" pitchFamily="34" charset="0"/>
              <a:cs typeface="Arial" panose="020B0604020202020204" pitchFamily="34" charset="0"/>
            </a:endParaRPr>
          </a:p>
          <a:p>
            <a:pPr marL="0" lvl="0" indent="0" algn="just">
              <a:spcBef>
                <a:spcPct val="0"/>
              </a:spcBef>
              <a:buFontTx/>
              <a:buNone/>
            </a:pPr>
            <a:endParaRPr lang="en-US" altLang="en-US" sz="2800" b="1" dirty="0">
              <a:latin typeface="Cambria" panose="02040503050406030204" pitchFamily="18" charset="0"/>
              <a:ea typeface="Arial" panose="020B0604020202020204" pitchFamily="34" charset="0"/>
              <a:cs typeface="Arial" panose="020B0604020202020204" pitchFamily="34" charset="0"/>
            </a:endParaRPr>
          </a:p>
          <a:p>
            <a:pPr marL="0" lvl="0" indent="0" algn="just">
              <a:spcBef>
                <a:spcPct val="0"/>
              </a:spcBef>
              <a:buFontTx/>
              <a:buNone/>
            </a:pPr>
            <a:endParaRPr lang="en-US" altLang="en-US" sz="2800" b="1" dirty="0">
              <a:latin typeface="Cambria" panose="02040503050406030204" pitchFamily="18" charset="0"/>
              <a:ea typeface="Arial" panose="020B0604020202020204" pitchFamily="34" charset="0"/>
              <a:cs typeface="Arial" panose="020B0604020202020204" pitchFamily="34" charset="0"/>
            </a:endParaRPr>
          </a:p>
          <a:p>
            <a:pPr marL="0" lvl="0" indent="0" algn="just">
              <a:spcBef>
                <a:spcPct val="0"/>
              </a:spcBef>
              <a:buFontTx/>
              <a:buNone/>
            </a:pPr>
            <a:endParaRPr lang="en-US" altLang="en-US" sz="2800" b="1" dirty="0">
              <a:latin typeface="Cambria" panose="02040503050406030204" pitchFamily="18" charset="0"/>
              <a:ea typeface="Arial" panose="020B0604020202020204" pitchFamily="34" charset="0"/>
              <a:cs typeface="Arial" panose="020B0604020202020204" pitchFamily="34" charset="0"/>
            </a:endParaRPr>
          </a:p>
          <a:p>
            <a:pPr marL="0" lvl="0" indent="0" algn="just">
              <a:spcBef>
                <a:spcPct val="0"/>
              </a:spcBef>
              <a:buFontTx/>
              <a:buNone/>
            </a:pPr>
            <a:endParaRPr lang="en-US" altLang="en-US" sz="2800" b="1" dirty="0">
              <a:latin typeface="Cambria" panose="02040503050406030204" pitchFamily="18" charset="0"/>
              <a:ea typeface="Arial" panose="020B0604020202020204" pitchFamily="34" charset="0"/>
              <a:cs typeface="Arial" panose="020B0604020202020204" pitchFamily="34" charset="0"/>
            </a:endParaRPr>
          </a:p>
        </p:txBody>
      </p:sp>
      <p:sp>
        <p:nvSpPr>
          <p:cNvPr id="42" name="Rectangle 41"/>
          <p:cNvSpPr/>
          <p:nvPr/>
        </p:nvSpPr>
        <p:spPr>
          <a:xfrm>
            <a:off x="18365653" y="8014514"/>
            <a:ext cx="8913813" cy="5826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marL="0" marR="0" lvl="0" indent="0" algn="ctr" defTabSz="266446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chemeClr val="accent3">
                    <a:lumMod val="20000"/>
                    <a:lumOff val="80000"/>
                  </a:schemeClr>
                </a:solidFill>
                <a:effectLst/>
                <a:uLnTx/>
                <a:uFillTx/>
                <a:latin typeface="Cambria" panose="02040503050406030204" pitchFamily="18" charset="0"/>
                <a:ea typeface="+mn-ea"/>
                <a:cs typeface="+mn-cs"/>
              </a:rPr>
              <a:t>Results and </a:t>
            </a:r>
            <a:r>
              <a:rPr lang="en-US" sz="3600" b="1" dirty="0">
                <a:solidFill>
                  <a:schemeClr val="accent3">
                    <a:lumMod val="20000"/>
                    <a:lumOff val="80000"/>
                  </a:schemeClr>
                </a:solidFill>
                <a:latin typeface="Cambria" panose="02040503050406030204" pitchFamily="18" charset="0"/>
              </a:rPr>
              <a:t>Conclusions</a:t>
            </a:r>
            <a:endParaRPr kumimoji="0" lang="en-US" sz="3600" b="1" i="0" u="none" strike="noStrike" kern="1200" cap="none" spc="0" normalizeH="0" baseline="0" noProof="0" dirty="0">
              <a:ln>
                <a:noFill/>
              </a:ln>
              <a:solidFill>
                <a:schemeClr val="accent3">
                  <a:lumMod val="20000"/>
                  <a:lumOff val="80000"/>
                </a:schemeClr>
              </a:solidFill>
              <a:effectLst/>
              <a:uLnTx/>
              <a:uFillTx/>
              <a:latin typeface="Cambria" panose="02040503050406030204" pitchFamily="18" charset="0"/>
              <a:ea typeface="+mn-ea"/>
              <a:cs typeface="+mn-cs"/>
            </a:endParaRPr>
          </a:p>
        </p:txBody>
      </p:sp>
      <p:sp>
        <p:nvSpPr>
          <p:cNvPr id="43" name="Rectangle 42"/>
          <p:cNvSpPr/>
          <p:nvPr/>
        </p:nvSpPr>
        <p:spPr>
          <a:xfrm>
            <a:off x="9382120" y="3011031"/>
            <a:ext cx="8716397" cy="52350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marL="0" marR="0" lvl="0" indent="0" algn="ctr" defTabSz="266446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chemeClr val="accent3">
                    <a:lumMod val="20000"/>
                    <a:lumOff val="80000"/>
                  </a:schemeClr>
                </a:solidFill>
                <a:effectLst/>
                <a:uLnTx/>
                <a:uFillTx/>
                <a:latin typeface="Cambria" panose="02040503050406030204" pitchFamily="18" charset="0"/>
                <a:ea typeface="+mn-ea"/>
                <a:cs typeface="+mn-cs"/>
              </a:rPr>
              <a:t>Objectives</a:t>
            </a:r>
          </a:p>
        </p:txBody>
      </p:sp>
      <p:sp>
        <p:nvSpPr>
          <p:cNvPr id="25" name="Rectangle 24"/>
          <p:cNvSpPr/>
          <p:nvPr/>
        </p:nvSpPr>
        <p:spPr>
          <a:xfrm>
            <a:off x="276034" y="8970698"/>
            <a:ext cx="8782887" cy="397004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algn="just"/>
            <a:r>
              <a:rPr lang="en-US" sz="2200" i="0" dirty="0">
                <a:solidFill>
                  <a:schemeClr val="tx1"/>
                </a:solidFill>
                <a:effectLst/>
                <a:latin typeface="Times New Roman" panose="02020603050405020304" pitchFamily="18" charset="0"/>
                <a:cs typeface="Times New Roman" panose="02020603050405020304" pitchFamily="18" charset="0"/>
              </a:rPr>
              <a:t>In the era of dynamic cloud storage, the imperative of safeguarding user data has intensified, prompting an in-depth exploration into advanced encryption methodologies. Employing cutting-edge technologies like identity-based encryption, attribute-based encryption, homomorphic encryption, and searchable encryption, the study not only fortifies cloud environments but introduces a pioneering data management approach. The strategic integration of a load balancer with GitHub, optimizing resource utilization through multiple repositories, showcases a distinctive feature. Furthermore, the research anticipates and addresses emerging threats with a focus on post-quantum encryption, emphasizing the continuous evolution of data encryption technologies to meet the dynamic security landscape of cloud storage.</a:t>
            </a:r>
          </a:p>
        </p:txBody>
      </p:sp>
      <p:sp>
        <p:nvSpPr>
          <p:cNvPr id="27" name="Rectangle 26"/>
          <p:cNvSpPr/>
          <p:nvPr/>
        </p:nvSpPr>
        <p:spPr>
          <a:xfrm>
            <a:off x="227148" y="8291658"/>
            <a:ext cx="8839200" cy="56038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marL="0" marR="0" lvl="0" indent="0" algn="ctr" defTabSz="266446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chemeClr val="accent3">
                    <a:lumMod val="20000"/>
                    <a:lumOff val="80000"/>
                  </a:schemeClr>
                </a:solidFill>
                <a:effectLst/>
                <a:uLnTx/>
                <a:uFillTx/>
                <a:latin typeface="Cambria" panose="02040503050406030204" pitchFamily="18" charset="0"/>
                <a:ea typeface="+mn-ea"/>
                <a:cs typeface="+mn-cs"/>
              </a:rPr>
              <a:t>Background</a:t>
            </a:r>
          </a:p>
        </p:txBody>
      </p:sp>
      <p:sp>
        <p:nvSpPr>
          <p:cNvPr id="85" name="Rectangle 84"/>
          <p:cNvSpPr/>
          <p:nvPr/>
        </p:nvSpPr>
        <p:spPr>
          <a:xfrm>
            <a:off x="18364200" y="13563052"/>
            <a:ext cx="8913813" cy="5826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marL="0" marR="0" lvl="0" indent="0" algn="ctr" defTabSz="266446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chemeClr val="accent3">
                    <a:lumMod val="20000"/>
                    <a:lumOff val="80000"/>
                  </a:schemeClr>
                </a:solidFill>
                <a:effectLst/>
                <a:uLnTx/>
                <a:uFillTx/>
                <a:latin typeface="Cambria" panose="02040503050406030204" pitchFamily="18" charset="0"/>
                <a:ea typeface="+mn-ea"/>
                <a:cs typeface="+mn-cs"/>
              </a:rPr>
              <a:t>Applications</a:t>
            </a:r>
          </a:p>
        </p:txBody>
      </p:sp>
      <p:sp>
        <p:nvSpPr>
          <p:cNvPr id="87" name="Text Box 189"/>
          <p:cNvSpPr txBox="1">
            <a:spLocks noChangeArrowheads="1"/>
          </p:cNvSpPr>
          <p:nvPr/>
        </p:nvSpPr>
        <p:spPr bwMode="auto">
          <a:xfrm>
            <a:off x="18321334" y="14299151"/>
            <a:ext cx="8914606" cy="4937556"/>
          </a:xfrm>
          <a:prstGeom prst="rect">
            <a:avLst/>
          </a:prstGeom>
          <a:solidFill>
            <a:schemeClr val="bg1"/>
          </a:solidFill>
          <a:ln w="12700">
            <a:solidFill>
              <a:schemeClr val="tx1"/>
            </a:solidFill>
          </a:ln>
          <a:effectLst/>
        </p:spPr>
        <p:txBody>
          <a:bodyPr wrap="square" lIns="97942" tIns="97942" rIns="97942" bIns="97942">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algn="l"/>
            <a:r>
              <a:rPr lang="en-US" b="1" i="0" dirty="0">
                <a:solidFill>
                  <a:srgbClr val="1C1917"/>
                </a:solidFill>
                <a:effectLst/>
                <a:latin typeface="Times New Roman" panose="02020603050405020304" pitchFamily="18" charset="0"/>
                <a:cs typeface="Times New Roman" panose="02020603050405020304" pitchFamily="18" charset="0"/>
              </a:rPr>
              <a:t>Applications:</a:t>
            </a:r>
          </a:p>
          <a:p>
            <a:pPr algn="l"/>
            <a:r>
              <a:rPr lang="en-US" b="1" i="0" dirty="0">
                <a:solidFill>
                  <a:srgbClr val="1C1917"/>
                </a:solidFill>
                <a:effectLst/>
                <a:latin typeface="Times New Roman" panose="02020603050405020304" pitchFamily="18" charset="0"/>
                <a:cs typeface="Times New Roman" panose="02020603050405020304" pitchFamily="18" charset="0"/>
              </a:rPr>
              <a:t> 1. Secure Cloud Storage Services : Utilizing advanced encryption methods enhances user data security, offering a comprehensive solution for protecting sensitive information in the cloud.</a:t>
            </a:r>
          </a:p>
          <a:p>
            <a:pPr algn="l"/>
            <a:r>
              <a:rPr lang="en-US" b="1" dirty="0">
                <a:solidFill>
                  <a:srgbClr val="1C1917"/>
                </a:solidFill>
                <a:latin typeface="Times New Roman" panose="02020603050405020304" pitchFamily="18" charset="0"/>
                <a:cs typeface="Times New Roman" panose="02020603050405020304" pitchFamily="18" charset="0"/>
              </a:rPr>
              <a:t>2. Enterprise Data Management Systems :  Businesses can fortify their data management systems, ensuring the security of proprietary information by adopting the researched encryption technologies, along with optimizing resource utilization through a load balancer and GitHub integration.</a:t>
            </a:r>
            <a:endParaRPr lang="en-US" b="1" i="0" dirty="0">
              <a:solidFill>
                <a:srgbClr val="1C1917"/>
              </a:solidFill>
              <a:effectLst/>
              <a:latin typeface="Times New Roman" panose="02020603050405020304" pitchFamily="18" charset="0"/>
              <a:cs typeface="Times New Roman" panose="02020603050405020304" pitchFamily="18" charset="0"/>
            </a:endParaRPr>
          </a:p>
          <a:p>
            <a:pPr algn="l"/>
            <a:r>
              <a:rPr lang="en-US" b="1" i="0" dirty="0">
                <a:solidFill>
                  <a:srgbClr val="1C1917"/>
                </a:solidFill>
                <a:effectLst/>
                <a:latin typeface="Times New Roman" panose="02020603050405020304" pitchFamily="18" charset="0"/>
                <a:cs typeface="Times New Roman" panose="02020603050405020304" pitchFamily="18" charset="0"/>
              </a:rPr>
              <a:t>3. 3. Next-Generation Cloud Security Solutions: The research contributes to the development of forward-looking cloud security solutions, proactively addressing emerging threats with a focus on post-quantum encryption, providing a versatile and adaptable framework for securing diverse cloud environments.</a:t>
            </a:r>
          </a:p>
        </p:txBody>
      </p:sp>
      <p:sp>
        <p:nvSpPr>
          <p:cNvPr id="26" name="Rectangle 25"/>
          <p:cNvSpPr/>
          <p:nvPr/>
        </p:nvSpPr>
        <p:spPr>
          <a:xfrm>
            <a:off x="171447" y="2963209"/>
            <a:ext cx="8839200" cy="1176338"/>
          </a:xfrm>
          <a:prstGeom prst="rect">
            <a:avLst/>
          </a:prstGeom>
          <a:solidFill>
            <a:schemeClr val="tx2">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marL="0" marR="0" lvl="0" indent="0" algn="ctr" defTabSz="266446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Project Title: </a:t>
            </a:r>
            <a:endParaRPr kumimoji="0" lang="en-IN" altLang="en-US" sz="36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p:txBody>
      </p:sp>
      <p:cxnSp>
        <p:nvCxnSpPr>
          <p:cNvPr id="8" name="Straight Connector 7"/>
          <p:cNvCxnSpPr/>
          <p:nvPr/>
        </p:nvCxnSpPr>
        <p:spPr>
          <a:xfrm>
            <a:off x="9209826" y="13900826"/>
            <a:ext cx="8971280" cy="0"/>
          </a:xfrm>
          <a:prstGeom prst="line">
            <a:avLst/>
          </a:prstGeom>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7DAED182-173F-43E7-A360-A4039AEB5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26063"/>
            <a:ext cx="3958299" cy="2717137"/>
          </a:xfrm>
          <a:prstGeom prst="rect">
            <a:avLst/>
          </a:prstGeom>
          <a:effectLst>
            <a:outerShdw blurRad="50800" dist="38100" dir="5400000" algn="t" rotWithShape="0">
              <a:prstClr val="black">
                <a:alpha val="40000"/>
              </a:prstClr>
            </a:outerShdw>
          </a:effectLst>
        </p:spPr>
      </p:pic>
      <p:sp>
        <p:nvSpPr>
          <p:cNvPr id="16" name="TextBox 15">
            <a:extLst>
              <a:ext uri="{FF2B5EF4-FFF2-40B4-BE49-F238E27FC236}">
                <a16:creationId xmlns:a16="http://schemas.microsoft.com/office/drawing/2014/main" id="{D58F8FDA-374D-E5CE-05DC-C40DF9B40F91}"/>
              </a:ext>
            </a:extLst>
          </p:cNvPr>
          <p:cNvSpPr txBox="1"/>
          <p:nvPr/>
        </p:nvSpPr>
        <p:spPr>
          <a:xfrm>
            <a:off x="18422544" y="8845548"/>
            <a:ext cx="8712186" cy="4154984"/>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In conclusion, the research from the represents a significant stride in fortifying data security in dynamic cloud storage. The incorporation of advanced encryption methodologies such as identity-based, attribute-based, homomorphic, and searchable encryption demonstrates a comprehensive approach to safeguarding user data. The strategic integration of a load balancer with GitHub underscores the innovative nature of the study, optimizing resource utilization through multiple repositories. Notably, the research's foresight in addressing emerging threats, particularly through post-quantum encryption, highlights its commitment to staying ahead of the evolving security landscape in cloud storage. This study lays a foundation for enhanced data protection and privacy, setting a benchmark for future advancements in cloud security.</a:t>
            </a:r>
            <a:endParaRPr lang="en-IN" sz="2200" dirty="0">
              <a:latin typeface="Times New Roman" panose="02020603050405020304" pitchFamily="18" charset="0"/>
              <a:cs typeface="Times New Roman" panose="02020603050405020304" pitchFamily="18" charset="0"/>
            </a:endParaRPr>
          </a:p>
        </p:txBody>
      </p:sp>
      <p:pic>
        <p:nvPicPr>
          <p:cNvPr id="1026" name="Picture 2" descr="What's the typical flow of data like in a React with Redux app ? -  GeeksforGeeks">
            <a:extLst>
              <a:ext uri="{FF2B5EF4-FFF2-40B4-BE49-F238E27FC236}">
                <a16:creationId xmlns:a16="http://schemas.microsoft.com/office/drawing/2014/main" id="{7B4EF8D0-E37E-3594-3303-7FA266E74F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1832" y="14489429"/>
            <a:ext cx="7543978" cy="4557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C37896E-D03F-9886-852C-FD109DAE6A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18135" y="-11379"/>
            <a:ext cx="5513865" cy="2986089"/>
          </a:xfrm>
          <a:prstGeom prst="rect">
            <a:avLst/>
          </a:prstGeom>
        </p:spPr>
      </p:pic>
      <p:sp>
        <p:nvSpPr>
          <p:cNvPr id="3" name="Rectangle 1">
            <a:extLst>
              <a:ext uri="{FF2B5EF4-FFF2-40B4-BE49-F238E27FC236}">
                <a16:creationId xmlns:a16="http://schemas.microsoft.com/office/drawing/2014/main" id="{DFA537E8-EF70-238E-6BFF-0889AFEEACF3}"/>
              </a:ext>
            </a:extLst>
          </p:cNvPr>
          <p:cNvSpPr>
            <a:spLocks noChangeArrowheads="1"/>
          </p:cNvSpPr>
          <p:nvPr/>
        </p:nvSpPr>
        <p:spPr bwMode="auto">
          <a:xfrm>
            <a:off x="0" y="-238655"/>
            <a:ext cx="65" cy="477311"/>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97A77341-7D02-1931-F74A-99D371189A3C}"/>
              </a:ext>
            </a:extLst>
          </p:cNvPr>
          <p:cNvSpPr>
            <a:spLocks noChangeArrowheads="1"/>
          </p:cNvSpPr>
          <p:nvPr/>
        </p:nvSpPr>
        <p:spPr bwMode="auto">
          <a:xfrm>
            <a:off x="0" y="0"/>
            <a:ext cx="3243263"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685</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vt:lpstr>
      <vt:lpstr>Söhne</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dc:creator>
  <cp:lastModifiedBy>adharva kumar Thodupunooru</cp:lastModifiedBy>
  <cp:revision>182</cp:revision>
  <dcterms:created xsi:type="dcterms:W3CDTF">2018-03-20T05:51:00Z</dcterms:created>
  <dcterms:modified xsi:type="dcterms:W3CDTF">2023-12-06T15:55:56Z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6C0B04B09B1B4F559A35CCDD26F83D5D</vt:lpwstr>
  </property>
  <property fmtid="{D5CDD505-2E9C-101B-9397-08002B2CF9AE}" pid="3" name="KSOProductBuildVer">
    <vt:lpwstr>1033-11.2.0.11191</vt:lpwstr>
  </property>
</Properties>
</file>