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7" r:id="rId5"/>
    <p:sldId id="270" r:id="rId6"/>
    <p:sldId id="268" r:id="rId7"/>
    <p:sldId id="258" r:id="rId8"/>
    <p:sldId id="259" r:id="rId9"/>
    <p:sldId id="266" r:id="rId10"/>
    <p:sldId id="272" r:id="rId11"/>
    <p:sldId id="264" r:id="rId12"/>
    <p:sldId id="271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123" autoAdjust="0"/>
  </p:normalViewPr>
  <p:slideViewPr>
    <p:cSldViewPr snapToGrid="0">
      <p:cViewPr varScale="1">
        <p:scale>
          <a:sx n="57" d="100"/>
          <a:sy n="57" d="100"/>
        </p:scale>
        <p:origin x="163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32C43-EC7C-49C4-BE07-4B598A32685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B1772-8B57-4BAB-B28B-69A745C2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my career was spent developing large IT projects</a:t>
            </a:r>
            <a:r>
              <a:rPr lang="en-US" baseline="0" dirty="0" smtClean="0"/>
              <a:t> in the mobile communications space.  Mostly with Rogers, but also did work with Bell, Bell West, </a:t>
            </a:r>
            <a:r>
              <a:rPr lang="en-US" baseline="0" dirty="0" err="1" smtClean="0"/>
              <a:t>Telus</a:t>
            </a:r>
            <a:r>
              <a:rPr lang="en-US" baseline="0" dirty="0" smtClean="0"/>
              <a:t>, DND and </a:t>
            </a:r>
            <a:r>
              <a:rPr lang="en-US" baseline="0" dirty="0" err="1" smtClean="0"/>
              <a:t>Lyris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of the businesses that I have worked for/with are medium to large scale organizations.  Their standards were very high and the </a:t>
            </a:r>
            <a:r>
              <a:rPr lang="en-US" baseline="0" dirty="0" err="1" smtClean="0"/>
              <a:t>expecations</a:t>
            </a:r>
            <a:r>
              <a:rPr lang="en-US" baseline="0" dirty="0" smtClean="0"/>
              <a:t> of their employees was very high.  But as I result of working hard, I got to do great things like travel the world (Sweden, Germany, England, Australia, San </a:t>
            </a:r>
            <a:r>
              <a:rPr lang="en-US" baseline="0" dirty="0" err="1" smtClean="0"/>
              <a:t>Fransisco</a:t>
            </a:r>
            <a:r>
              <a:rPr lang="en-US" baseline="0" dirty="0" smtClean="0"/>
              <a:t>, Dallas, San Jose, Vancouver, Halifax, Calgary, and many more great places).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like to do boating, skiing, golfing, I experiment with amateur photography, spending a lot of time with my family.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thought process is that to be successful, you will all need to know how to learn.  How to push yourself and how to break through barriers.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do not accept excuses.  If you want to be successful in life, you have to leave excuses behind.  I believe in negotiating the terms up front, but then holding people and organizations accountable to the terms.  How does that translate in the context of schools?</a:t>
            </a:r>
          </a:p>
          <a:p>
            <a:r>
              <a:rPr lang="en-US" baseline="0" dirty="0" smtClean="0"/>
              <a:t>-I will work with you on agreeing for due dates that are realistic for assignments</a:t>
            </a:r>
          </a:p>
          <a:p>
            <a:r>
              <a:rPr lang="en-US" baseline="0" dirty="0" smtClean="0"/>
              <a:t>-I will provide you with detailed rubrics defining how the marks will be awarded</a:t>
            </a:r>
          </a:p>
          <a:p>
            <a:r>
              <a:rPr lang="en-US" baseline="0" dirty="0" smtClean="0"/>
              <a:t>-I will support your learning efforts (proportionally to how hard you work)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1772-8B57-4BAB-B28B-69A745C2B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3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87" y="365125"/>
            <a:ext cx="10143626" cy="60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Constructors </a:t>
            </a:r>
          </a:p>
          <a:p>
            <a:r>
              <a:rPr lang="en-US" dirty="0" smtClean="0"/>
              <a:t>Overloaded constructors</a:t>
            </a:r>
          </a:p>
          <a:p>
            <a:r>
              <a:rPr lang="en-US" dirty="0" smtClean="0"/>
              <a:t>Validating inputs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Public, Protected, Private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83" y="1690688"/>
            <a:ext cx="6096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07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85" y="1556217"/>
            <a:ext cx="7988674" cy="50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 tracking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 smtClean="0"/>
              <a:t>Scenario:  </a:t>
            </a:r>
          </a:p>
          <a:p>
            <a:pPr marL="457200" lvl="1" indent="0">
              <a:buNone/>
            </a:pPr>
            <a:r>
              <a:rPr lang="en-US" dirty="0" smtClean="0"/>
              <a:t>A small charity works with hundreds of volunteers.  The administrators currently handle all of their names, schedule and logged hours on paper in a binder.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Our goal this semester:</a:t>
            </a:r>
          </a:p>
          <a:p>
            <a:pPr marL="457200" lvl="1" indent="0">
              <a:buNone/>
            </a:pPr>
            <a:r>
              <a:rPr lang="en-US" dirty="0" smtClean="0"/>
              <a:t>Build an application in Java that can store volunteer information in a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classes will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your groups, document what “things/objects” we would need to create in the system.  For example, we have the concept of people and their contact information. </a:t>
            </a:r>
          </a:p>
          <a:p>
            <a:pPr marL="0" indent="0">
              <a:buNone/>
            </a:pPr>
            <a:r>
              <a:rPr lang="en-US" dirty="0" smtClean="0"/>
              <a:t>What about classes for administrators vs volunteers?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0374"/>
            <a:ext cx="5457825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19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03" y="3087372"/>
            <a:ext cx="3283789" cy="20523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class diagram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36" y="2363472"/>
            <a:ext cx="3152775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860" y="4433632"/>
            <a:ext cx="5219700" cy="233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27" y="2280140"/>
            <a:ext cx="4323092" cy="2790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26" y="4433632"/>
            <a:ext cx="2843842" cy="21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class diagram to a class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6" y="1874697"/>
            <a:ext cx="9962324" cy="434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752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Syllabus and course outline</a:t>
            </a:r>
          </a:p>
          <a:p>
            <a:r>
              <a:rPr lang="en-US" dirty="0" smtClean="0"/>
              <a:t>Overview of course tools</a:t>
            </a:r>
          </a:p>
          <a:p>
            <a:r>
              <a:rPr lang="en-US" dirty="0" smtClean="0"/>
              <a:t>What are features of human resource systems</a:t>
            </a:r>
          </a:p>
          <a:p>
            <a:r>
              <a:rPr lang="en-US" dirty="0" smtClean="0"/>
              <a:t>Building class diagrams</a:t>
            </a:r>
          </a:p>
          <a:p>
            <a:r>
              <a:rPr lang="en-US" dirty="0" smtClean="0"/>
              <a:t>Converting class diagrams into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1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80775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At your table:</a:t>
            </a:r>
          </a:p>
          <a:p>
            <a:r>
              <a:rPr lang="en-US" dirty="0" smtClean="0"/>
              <a:t>Introduce yourself</a:t>
            </a:r>
          </a:p>
          <a:p>
            <a:r>
              <a:rPr lang="en-US" dirty="0" smtClean="0"/>
              <a:t>Show on google maps where you are from</a:t>
            </a:r>
          </a:p>
          <a:p>
            <a:r>
              <a:rPr lang="en-US" dirty="0" smtClean="0"/>
              <a:t>Name 1 thing you really want to learn in this course</a:t>
            </a:r>
          </a:p>
          <a:p>
            <a:r>
              <a:rPr lang="en-US" dirty="0" smtClean="0"/>
              <a:t>Share 1 thing that people probably do not know about you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Be prepared to introduce everyone at your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87" y="2375363"/>
            <a:ext cx="4593295" cy="40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"/>
          <a:stretch/>
        </p:blipFill>
        <p:spPr>
          <a:xfrm>
            <a:off x="1449192" y="1027906"/>
            <a:ext cx="9293616" cy="5217459"/>
          </a:xfrm>
        </p:spPr>
      </p:pic>
    </p:spTree>
    <p:extLst>
      <p:ext uri="{BB962C8B-B14F-4D97-AF65-F5344CB8AC3E}">
        <p14:creationId xmlns:p14="http://schemas.microsoft.com/office/powerpoint/2010/main" val="36475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53" y="790201"/>
            <a:ext cx="7206099" cy="5404574"/>
          </a:xfrm>
        </p:spPr>
      </p:pic>
    </p:spTree>
    <p:extLst>
      <p:ext uri="{BB962C8B-B14F-4D97-AF65-F5344CB8AC3E}">
        <p14:creationId xmlns:p14="http://schemas.microsoft.com/office/powerpoint/2010/main" val="18371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and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40" y="1825625"/>
            <a:ext cx="8315325" cy="448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25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of your choice (I will use </a:t>
            </a:r>
            <a:r>
              <a:rPr lang="en-US" dirty="0" err="1" smtClean="0"/>
              <a:t>Netbeans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MySQL Server and Workbench</a:t>
            </a:r>
          </a:p>
          <a:p>
            <a:r>
              <a:rPr lang="en-US" dirty="0" smtClean="0"/>
              <a:t>Scene Builder (for use with JavaFX)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Helpful knowledge bases</a:t>
            </a:r>
          </a:p>
          <a:p>
            <a:r>
              <a:rPr lang="en-US" dirty="0" smtClean="0"/>
              <a:t>Text Book</a:t>
            </a:r>
          </a:p>
          <a:p>
            <a:r>
              <a:rPr lang="en-US" dirty="0" smtClean="0"/>
              <a:t>Videos</a:t>
            </a:r>
          </a:p>
          <a:p>
            <a:r>
              <a:rPr lang="en-US" dirty="0" smtClean="0"/>
              <a:t>Google (yes, you must perform research in this course!)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Pre-assessment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45" y="1581829"/>
            <a:ext cx="7146910" cy="5029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89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2457</TotalTime>
  <Words>517</Words>
  <Application>Microsoft Office PowerPoint</Application>
  <PresentationFormat>Widescreen</PresentationFormat>
  <Paragraphs>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Advanced OOP</vt:lpstr>
      <vt:lpstr>Agenda</vt:lpstr>
      <vt:lpstr>Introductions</vt:lpstr>
      <vt:lpstr>A little about me</vt:lpstr>
      <vt:lpstr>PowerPoint Presentation</vt:lpstr>
      <vt:lpstr>PowerPoint Presentation</vt:lpstr>
      <vt:lpstr>Course Outline and Syllabus</vt:lpstr>
      <vt:lpstr>Course tools</vt:lpstr>
      <vt:lpstr>Pre-assessment</vt:lpstr>
      <vt:lpstr>PowerPoint Presentation</vt:lpstr>
      <vt:lpstr>Classes and Objects</vt:lpstr>
      <vt:lpstr>Assignment 1</vt:lpstr>
      <vt:lpstr>Volunteer tracking application</vt:lpstr>
      <vt:lpstr>What classes will we need?</vt:lpstr>
      <vt:lpstr>Building class diagram  </vt:lpstr>
      <vt:lpstr>Convert a class diagram to a class </vt:lpstr>
    </vt:vector>
  </TitlesOfParts>
  <Company>Georgian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Jaret Wright</dc:creator>
  <cp:lastModifiedBy>Jaret Wright</cp:lastModifiedBy>
  <cp:revision>30</cp:revision>
  <dcterms:created xsi:type="dcterms:W3CDTF">2017-09-06T14:13:16Z</dcterms:created>
  <dcterms:modified xsi:type="dcterms:W3CDTF">2018-01-29T14:15:51Z</dcterms:modified>
</cp:coreProperties>
</file>