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241" autoAdjust="0"/>
  </p:normalViewPr>
  <p:slideViewPr>
    <p:cSldViewPr snapToGrid="0">
      <p:cViewPr varScale="1">
        <p:scale>
          <a:sx n="57" d="100"/>
          <a:sy n="57" d="100"/>
        </p:scale>
        <p:origin x="168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F79C-6D40-4175-9E74-667F8301E8C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FCA17-3A5D-40BA-88CD-EF4ABA4E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SpinnerValueFactory</a:t>
            </a:r>
            <a:r>
              <a:rPr lang="en-US" baseline="0" dirty="0" smtClean="0"/>
              <a:t> is sort of like a </a:t>
            </a:r>
            <a:r>
              <a:rPr lang="en-US" baseline="0" dirty="0" err="1" smtClean="0"/>
              <a:t>ObservableList</a:t>
            </a:r>
            <a:r>
              <a:rPr lang="en-US" baseline="0" dirty="0" smtClean="0"/>
              <a:t> in a </a:t>
            </a:r>
            <a:r>
              <a:rPr lang="en-US" baseline="0" dirty="0" err="1" smtClean="0"/>
              <a:t>ComboBox</a:t>
            </a:r>
            <a:r>
              <a:rPr lang="en-US" baseline="0" dirty="0" smtClean="0"/>
              <a:t>.  It tells the Spinner object what the display/selection options 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CA17-3A5D-40BA-88CD-EF4ABA4E6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CA17-3A5D-40BA-88CD-EF4ABA4E6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CA17-3A5D-40BA-88CD-EF4ABA4E61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javafx/api/javafx/scene/control/Spinne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javafx/api/javafx/scene/control/Butt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ocs.oracle.com/javafx/2/ui_controls/button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oracle.com/javafx/2/ui_controls/label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oracle.com/javase/8/javafx/api/javafx/scene/control/ComboBo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oracle.com/javafx/2/ui_controls/slider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COMP1011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loaded with any type of object (Although typically done with numbers)</a:t>
            </a:r>
          </a:p>
          <a:p>
            <a:r>
              <a:rPr lang="en-US" dirty="0" smtClean="0"/>
              <a:t>Similar functionality to a </a:t>
            </a:r>
            <a:r>
              <a:rPr lang="en-US" dirty="0" err="1" smtClean="0"/>
              <a:t>ComboBox</a:t>
            </a:r>
            <a:r>
              <a:rPr lang="en-US" dirty="0" smtClean="0"/>
              <a:t>, but only uses 1 line of the display</a:t>
            </a:r>
          </a:p>
          <a:p>
            <a:r>
              <a:rPr lang="en-US" dirty="0" smtClean="0"/>
              <a:t>Requires the use of a </a:t>
            </a:r>
            <a:r>
              <a:rPr lang="en-US" dirty="0" err="1" smtClean="0"/>
              <a:t>SpinnerValueFactory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TextField</a:t>
            </a:r>
            <a:r>
              <a:rPr lang="en-US" dirty="0" smtClean="0"/>
              <a:t>” part of the spinner can be made editable.  But it will not allow values outside the range of the </a:t>
            </a:r>
            <a:r>
              <a:rPr lang="en-US" dirty="0" err="1" smtClean="0"/>
              <a:t>ValueFactory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https://docs.oracle.com/javase/8/javafx/api/javafx/scene/control/Spinner.html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587" y="624998"/>
            <a:ext cx="3308989" cy="805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4" y="5860476"/>
            <a:ext cx="11904816" cy="8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4457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Excellent for triggering action on the scene</a:t>
            </a:r>
          </a:p>
          <a:p>
            <a:r>
              <a:rPr lang="en-US" dirty="0" smtClean="0"/>
              <a:t>Text and images can be changed </a:t>
            </a:r>
          </a:p>
          <a:p>
            <a:r>
              <a:rPr lang="en-US" dirty="0" smtClean="0"/>
              <a:t>Size can be created automatically or set to specific sizes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css</a:t>
            </a:r>
            <a:r>
              <a:rPr lang="en-US" dirty="0" smtClean="0"/>
              <a:t> to style it</a:t>
            </a:r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docs.oracle.com/javase/8/javafx/api/javafx/scene/control/Button.html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https://docs.oracle.com/javafx/2/ui_controls/button.htm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066" y="413904"/>
            <a:ext cx="3943734" cy="282344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65755" y="4052887"/>
            <a:ext cx="5445755" cy="225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5755" y="3728675"/>
            <a:ext cx="54457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Excellent for triggering action on the scene</a:t>
            </a:r>
          </a:p>
          <a:p>
            <a:r>
              <a:rPr lang="en-US" dirty="0" smtClean="0"/>
              <a:t>Text can be edited and changed based on scene changes</a:t>
            </a:r>
          </a:p>
          <a:p>
            <a:r>
              <a:rPr lang="en-US" dirty="0" smtClean="0"/>
              <a:t>Size can be created automatically or set to specific sizes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https://docs.oracle.com/javase/8/javafx/api/javafx/scene/control/Button.html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https://docs.oracle.com/javafx/2/ui_controls/button.htm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21152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just to display text, users cannot interact with them</a:t>
            </a:r>
          </a:p>
          <a:p>
            <a:r>
              <a:rPr lang="en-US" dirty="0" smtClean="0"/>
              <a:t>Controller can modify the text with .</a:t>
            </a:r>
            <a:r>
              <a:rPr lang="en-US" dirty="0" err="1" smtClean="0"/>
              <a:t>setText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CSS can style the fonts</a:t>
            </a:r>
          </a:p>
          <a:p>
            <a:r>
              <a:rPr lang="en-US" dirty="0" smtClean="0"/>
              <a:t>Alignment / angle can be changed</a:t>
            </a:r>
          </a:p>
          <a:p>
            <a:r>
              <a:rPr lang="en-US" dirty="0" smtClean="0"/>
              <a:t>Can support </a:t>
            </a:r>
            <a:r>
              <a:rPr lang="en-US" dirty="0" err="1" smtClean="0"/>
              <a:t>ImageView</a:t>
            </a:r>
            <a:r>
              <a:rPr lang="en-US" dirty="0" smtClean="0"/>
              <a:t> in label</a:t>
            </a:r>
          </a:p>
          <a:p>
            <a:r>
              <a:rPr lang="en-US" dirty="0">
                <a:hlinkClick r:id="rId2"/>
              </a:rPr>
              <a:t>https://docs.oracle.com/javafx/2/ui_controls/label.htm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27" y="1825625"/>
            <a:ext cx="5715432" cy="29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3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in </a:t>
            </a:r>
            <a:r>
              <a:rPr lang="en-US" dirty="0" err="1" smtClean="0"/>
              <a:t>SceneBuilder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2484" y="1825625"/>
            <a:ext cx="8441315" cy="4351338"/>
          </a:xfrm>
        </p:spPr>
        <p:txBody>
          <a:bodyPr/>
          <a:lstStyle/>
          <a:p>
            <a:r>
              <a:rPr lang="en-US" dirty="0" smtClean="0"/>
              <a:t>Easy way to select objects in </a:t>
            </a:r>
            <a:r>
              <a:rPr lang="en-US" dirty="0" err="1" smtClean="0"/>
              <a:t>SceneBuilder</a:t>
            </a:r>
            <a:r>
              <a:rPr lang="en-US" dirty="0" smtClean="0"/>
              <a:t> (especially containers)</a:t>
            </a:r>
          </a:p>
          <a:p>
            <a:r>
              <a:rPr lang="en-US" dirty="0" smtClean="0"/>
              <a:t>Can drag elements directly into the Hierarchy </a:t>
            </a:r>
          </a:p>
          <a:p>
            <a:r>
              <a:rPr lang="en-US" dirty="0" smtClean="0"/>
              <a:t>Maps to the </a:t>
            </a:r>
            <a:r>
              <a:rPr lang="en-US" dirty="0" err="1" smtClean="0"/>
              <a:t>fxml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Affects the tab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69" y="1825625"/>
            <a:ext cx="2638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Dates</a:t>
            </a:r>
          </a:p>
          <a:p>
            <a:r>
              <a:rPr lang="en-US" dirty="0" smtClean="0"/>
              <a:t>Review</a:t>
            </a:r>
            <a:endParaRPr lang="en-US" dirty="0" smtClean="0"/>
          </a:p>
          <a:p>
            <a:r>
              <a:rPr lang="en-US" dirty="0" smtClean="0"/>
              <a:t>Creating GUI’s</a:t>
            </a:r>
            <a:endParaRPr lang="en-US" dirty="0" smtClean="0"/>
          </a:p>
          <a:p>
            <a:r>
              <a:rPr lang="en-US" dirty="0" smtClean="0"/>
              <a:t>Converting class diagrams into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1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 2 – last day to add/drop/PLA</a:t>
            </a:r>
          </a:p>
          <a:p>
            <a:r>
              <a:rPr lang="en-US" dirty="0" smtClean="0"/>
              <a:t>Feb </a:t>
            </a:r>
            <a:r>
              <a:rPr lang="en-US" dirty="0" smtClean="0"/>
              <a:t>12 </a:t>
            </a:r>
            <a:r>
              <a:rPr lang="en-US" dirty="0" smtClean="0"/>
              <a:t>– Test 1</a:t>
            </a:r>
          </a:p>
          <a:p>
            <a:r>
              <a:rPr lang="en-US" dirty="0" smtClean="0"/>
              <a:t>Mar 1 – Assignment 1 due</a:t>
            </a:r>
          </a:p>
          <a:p>
            <a:r>
              <a:rPr lang="en-US" dirty="0" smtClean="0"/>
              <a:t>Mar </a:t>
            </a:r>
            <a:r>
              <a:rPr lang="en-US" dirty="0" smtClean="0"/>
              <a:t>12 </a:t>
            </a:r>
            <a:r>
              <a:rPr lang="en-US" dirty="0" smtClean="0"/>
              <a:t>– Test 2</a:t>
            </a:r>
          </a:p>
          <a:p>
            <a:r>
              <a:rPr lang="en-US" dirty="0" smtClean="0"/>
              <a:t>Mar 23 – last day to withdraw W/O Academic Penalty</a:t>
            </a:r>
          </a:p>
          <a:p>
            <a:r>
              <a:rPr lang="en-US" dirty="0" smtClean="0"/>
              <a:t>Apr </a:t>
            </a:r>
            <a:r>
              <a:rPr lang="en-US" dirty="0" smtClean="0"/>
              <a:t>9 </a:t>
            </a:r>
            <a:r>
              <a:rPr lang="en-US" dirty="0" smtClean="0"/>
              <a:t>– </a:t>
            </a:r>
            <a:r>
              <a:rPr lang="en-US" dirty="0"/>
              <a:t>Assignment 2 due</a:t>
            </a:r>
          </a:p>
          <a:p>
            <a:r>
              <a:rPr lang="en-US" smtClean="0"/>
              <a:t>Apr </a:t>
            </a:r>
            <a:r>
              <a:rPr lang="en-US" smtClean="0"/>
              <a:t>23 </a:t>
            </a:r>
            <a:r>
              <a:rPr lang="en-US" dirty="0" smtClean="0"/>
              <a:t>– Test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Constructors </a:t>
            </a:r>
          </a:p>
          <a:p>
            <a:r>
              <a:rPr lang="en-US" dirty="0" smtClean="0"/>
              <a:t>Overloaded constructors</a:t>
            </a:r>
          </a:p>
          <a:p>
            <a:r>
              <a:rPr lang="en-US" dirty="0" smtClean="0"/>
              <a:t>Validating inputs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Public, Protected, Private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83" y="1690688"/>
            <a:ext cx="60960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07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View and 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4446"/>
            <a:ext cx="1147712" cy="4878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" y="3119628"/>
            <a:ext cx="28289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70" y="3042253"/>
            <a:ext cx="3263646" cy="207793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147048" y="2554445"/>
            <a:ext cx="1147712" cy="48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345" y="2798348"/>
            <a:ext cx="3028950" cy="28479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58512" y="2310541"/>
            <a:ext cx="1780032" cy="48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061455" y="3816043"/>
            <a:ext cx="1005529" cy="26517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7201376" y="3816043"/>
            <a:ext cx="1005529" cy="26517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TextField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035" y="813593"/>
            <a:ext cx="3171825" cy="4286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20000" y="21433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Benefits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Very easy to implement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Supports prompt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Easy to get information out of the field - just use .</a:t>
            </a:r>
            <a:r>
              <a:rPr lang="en-US" dirty="0" err="1" smtClean="0"/>
              <a:t>getText</a:t>
            </a:r>
            <a:r>
              <a:rPr lang="en-US" dirty="0" smtClean="0"/>
              <a:t>()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Cons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No validation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Everything comes out as a String (even if you are trying to get numbers or dates)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48654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Restricts users to only select from a predefined list</a:t>
            </a:r>
          </a:p>
          <a:p>
            <a:r>
              <a:rPr lang="en-US" dirty="0" smtClean="0"/>
              <a:t>Easy for users</a:t>
            </a:r>
          </a:p>
          <a:p>
            <a:r>
              <a:rPr lang="en-US" dirty="0" smtClean="0"/>
              <a:t>Forces users to select 1 item</a:t>
            </a:r>
          </a:p>
          <a:p>
            <a:r>
              <a:rPr lang="en-US" dirty="0" smtClean="0"/>
              <a:t>Easy to configure if you have the items already in a List</a:t>
            </a:r>
          </a:p>
          <a:p>
            <a:r>
              <a:rPr lang="en-US" dirty="0" smtClean="0"/>
              <a:t>Supports all objects (not just Strings)</a:t>
            </a:r>
          </a:p>
          <a:p>
            <a:r>
              <a:rPr lang="en-US" dirty="0">
                <a:hlinkClick r:id="rId2"/>
              </a:rPr>
              <a:t>https://docs.oracle.com/javase/8/javafx/api/javafx/scene/control/ComboBox.html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1813243"/>
            <a:ext cx="5268804" cy="379589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798589" y="2570410"/>
            <a:ext cx="1740023" cy="228156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976000" cy="4351338"/>
          </a:xfrm>
        </p:spPr>
        <p:txBody>
          <a:bodyPr/>
          <a:lstStyle/>
          <a:p>
            <a:r>
              <a:rPr lang="en-US" dirty="0" err="1" smtClean="0"/>
              <a:t>ImageView</a:t>
            </a:r>
            <a:r>
              <a:rPr lang="en-US" dirty="0" smtClean="0"/>
              <a:t> object can hold &amp; display an Image</a:t>
            </a:r>
          </a:p>
          <a:p>
            <a:r>
              <a:rPr lang="en-US" dirty="0" smtClean="0"/>
              <a:t>Image objects load based on the </a:t>
            </a:r>
            <a:r>
              <a:rPr lang="en-US" dirty="0" err="1" smtClean="0"/>
              <a:t>classpath</a:t>
            </a:r>
            <a:endParaRPr lang="en-US" dirty="0"/>
          </a:p>
          <a:p>
            <a:r>
              <a:rPr lang="en-US" dirty="0" smtClean="0"/>
              <a:t> When loading an image, be sure to use the keyword “file:” otherwise you will trigger an invalid URL exception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0569"/>
            <a:ext cx="5934075" cy="4295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126980" y="1690688"/>
            <a:ext cx="1226820" cy="179451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02" y="5171281"/>
            <a:ext cx="8645621" cy="473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602" y="5766038"/>
            <a:ext cx="8733473" cy="52634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9096396">
            <a:off x="7200398" y="3745987"/>
            <a:ext cx="3253740" cy="655540"/>
          </a:xfrm>
          <a:prstGeom prst="rightArrow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  <a:alpha val="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 and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Easy for users to use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Supports, max, min and default values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Can add or remove tick marks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Can setup a change listener to update the label when the value changed</a:t>
            </a:r>
          </a:p>
          <a:p>
            <a:pPr>
              <a:spcBef>
                <a:spcPts val="0"/>
              </a:spcBef>
            </a:pPr>
            <a:r>
              <a:rPr lang="en-US" dirty="0">
                <a:hlinkClick r:id="rId2"/>
              </a:rPr>
              <a:t>https://docs.oracle.com/javafx/2/ui_controls/slider.htm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Presentation of ticks / labels isn’t great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27" y="774144"/>
            <a:ext cx="5332969" cy="5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4570</TotalTime>
  <Words>486</Words>
  <Application>Microsoft Office PowerPoint</Application>
  <PresentationFormat>Widescreen</PresentationFormat>
  <Paragraphs>91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Advanced OOP</vt:lpstr>
      <vt:lpstr>Agenda</vt:lpstr>
      <vt:lpstr>Important Dates</vt:lpstr>
      <vt:lpstr>Classes and Objects</vt:lpstr>
      <vt:lpstr>Model, View and Controller (MVC)</vt:lpstr>
      <vt:lpstr>TextField</vt:lpstr>
      <vt:lpstr>ComboBox</vt:lpstr>
      <vt:lpstr>ImageView</vt:lpstr>
      <vt:lpstr>Sliders and Labels</vt:lpstr>
      <vt:lpstr>Spinner</vt:lpstr>
      <vt:lpstr>Button</vt:lpstr>
      <vt:lpstr>Label</vt:lpstr>
      <vt:lpstr>Hierarchy in SceneBuilder</vt:lpstr>
    </vt:vector>
  </TitlesOfParts>
  <Company>Georgian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OOP</dc:title>
  <dc:creator>Jaret Wright</dc:creator>
  <cp:lastModifiedBy>Jaret Wright</cp:lastModifiedBy>
  <cp:revision>43</cp:revision>
  <dcterms:created xsi:type="dcterms:W3CDTF">2017-09-06T14:13:16Z</dcterms:created>
  <dcterms:modified xsi:type="dcterms:W3CDTF">2018-02-05T11:11:22Z</dcterms:modified>
</cp:coreProperties>
</file>