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8"/>
  </p:notesMasterIdLst>
  <p:sldIdLst>
    <p:sldId id="256" r:id="rId2"/>
    <p:sldId id="257" r:id="rId3"/>
    <p:sldId id="267" r:id="rId4"/>
    <p:sldId id="259" r:id="rId5"/>
    <p:sldId id="260" r:id="rId6"/>
    <p:sldId id="261" r:id="rId7"/>
    <p:sldId id="262" r:id="rId8"/>
    <p:sldId id="263" r:id="rId9"/>
    <p:sldId id="264" r:id="rId10"/>
    <p:sldId id="270" r:id="rId11"/>
    <p:sldId id="266" r:id="rId12"/>
    <p:sldId id="271" r:id="rId13"/>
    <p:sldId id="272" r:id="rId14"/>
    <p:sldId id="268"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CD1DE-1667-496B-A890-3B1D785C034C}" v="13" dt="2024-02-16T03:43:43.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i Thambkar" userId="a954f06969e04ad0" providerId="LiveId" clId="{319CD1DE-1667-496B-A890-3B1D785C034C}"/>
    <pc:docChg chg="undo redo custSel addSld delSld modSld">
      <pc:chgData name="Gauri Thambkar" userId="a954f06969e04ad0" providerId="LiveId" clId="{319CD1DE-1667-496B-A890-3B1D785C034C}" dt="2024-02-16T03:43:49.319" v="821" actId="47"/>
      <pc:docMkLst>
        <pc:docMk/>
      </pc:docMkLst>
      <pc:sldChg chg="modSp mod">
        <pc:chgData name="Gauri Thambkar" userId="a954f06969e04ad0" providerId="LiveId" clId="{319CD1DE-1667-496B-A890-3B1D785C034C}" dt="2024-02-16T03:39:41.955" v="819" actId="20577"/>
        <pc:sldMkLst>
          <pc:docMk/>
          <pc:sldMk cId="3684524745" sldId="256"/>
        </pc:sldMkLst>
        <pc:spChg chg="mod">
          <ac:chgData name="Gauri Thambkar" userId="a954f06969e04ad0" providerId="LiveId" clId="{319CD1DE-1667-496B-A890-3B1D785C034C}" dt="2024-02-16T03:39:41.955" v="819" actId="20577"/>
          <ac:spMkLst>
            <pc:docMk/>
            <pc:sldMk cId="3684524745" sldId="256"/>
            <ac:spMk id="5" creationId="{305A470D-289E-95EB-0682-F56DFA8010F4}"/>
          </ac:spMkLst>
        </pc:spChg>
      </pc:sldChg>
      <pc:sldChg chg="modSp mod">
        <pc:chgData name="Gauri Thambkar" userId="a954f06969e04ad0" providerId="LiveId" clId="{319CD1DE-1667-496B-A890-3B1D785C034C}" dt="2024-02-15T16:31:50.238" v="81" actId="20577"/>
        <pc:sldMkLst>
          <pc:docMk/>
          <pc:sldMk cId="1081957343" sldId="257"/>
        </pc:sldMkLst>
        <pc:spChg chg="mod">
          <ac:chgData name="Gauri Thambkar" userId="a954f06969e04ad0" providerId="LiveId" clId="{319CD1DE-1667-496B-A890-3B1D785C034C}" dt="2024-02-15T16:31:50.238" v="81" actId="20577"/>
          <ac:spMkLst>
            <pc:docMk/>
            <pc:sldMk cId="1081957343" sldId="257"/>
            <ac:spMk id="3" creationId="{53102FED-0C9B-2BE0-4704-27ED33C6E5A7}"/>
          </ac:spMkLst>
        </pc:spChg>
      </pc:sldChg>
      <pc:sldChg chg="del">
        <pc:chgData name="Gauri Thambkar" userId="a954f06969e04ad0" providerId="LiveId" clId="{319CD1DE-1667-496B-A890-3B1D785C034C}" dt="2024-02-16T03:43:49.319" v="821" actId="47"/>
        <pc:sldMkLst>
          <pc:docMk/>
          <pc:sldMk cId="2015618741" sldId="258"/>
        </pc:sldMkLst>
      </pc:sldChg>
      <pc:sldChg chg="add">
        <pc:chgData name="Gauri Thambkar" userId="a954f06969e04ad0" providerId="LiveId" clId="{319CD1DE-1667-496B-A890-3B1D785C034C}" dt="2024-02-16T03:43:43.924" v="820"/>
        <pc:sldMkLst>
          <pc:docMk/>
          <pc:sldMk cId="4241384355" sldId="262"/>
        </pc:sldMkLst>
      </pc:sldChg>
      <pc:sldChg chg="modSp mod">
        <pc:chgData name="Gauri Thambkar" userId="a954f06969e04ad0" providerId="LiveId" clId="{319CD1DE-1667-496B-A890-3B1D785C034C}" dt="2024-02-15T16:45:25.596" v="298" actId="122"/>
        <pc:sldMkLst>
          <pc:docMk/>
          <pc:sldMk cId="3170812849" sldId="263"/>
        </pc:sldMkLst>
        <pc:spChg chg="mod">
          <ac:chgData name="Gauri Thambkar" userId="a954f06969e04ad0" providerId="LiveId" clId="{319CD1DE-1667-496B-A890-3B1D785C034C}" dt="2024-02-15T16:45:25.596" v="298" actId="122"/>
          <ac:spMkLst>
            <pc:docMk/>
            <pc:sldMk cId="3170812849" sldId="263"/>
            <ac:spMk id="3" creationId="{B1200A07-0FB5-A223-CDE3-9C8C7A86C41F}"/>
          </ac:spMkLst>
        </pc:spChg>
      </pc:sldChg>
      <pc:sldChg chg="modSp mod">
        <pc:chgData name="Gauri Thambkar" userId="a954f06969e04ad0" providerId="LiveId" clId="{319CD1DE-1667-496B-A890-3B1D785C034C}" dt="2024-02-15T16:46:23.702" v="314" actId="14100"/>
        <pc:sldMkLst>
          <pc:docMk/>
          <pc:sldMk cId="400728792" sldId="264"/>
        </pc:sldMkLst>
        <pc:spChg chg="mod">
          <ac:chgData name="Gauri Thambkar" userId="a954f06969e04ad0" providerId="LiveId" clId="{319CD1DE-1667-496B-A890-3B1D785C034C}" dt="2024-02-15T16:46:23.702" v="314" actId="14100"/>
          <ac:spMkLst>
            <pc:docMk/>
            <pc:sldMk cId="400728792" sldId="264"/>
            <ac:spMk id="3" creationId="{2E1EC75A-E726-47CB-396A-B6A98E1CA359}"/>
          </ac:spMkLst>
        </pc:spChg>
      </pc:sldChg>
      <pc:sldChg chg="addSp delSp modSp mod">
        <pc:chgData name="Gauri Thambkar" userId="a954f06969e04ad0" providerId="LiveId" clId="{319CD1DE-1667-496B-A890-3B1D785C034C}" dt="2024-02-15T18:11:49.593" v="809" actId="404"/>
        <pc:sldMkLst>
          <pc:docMk/>
          <pc:sldMk cId="3896143641" sldId="266"/>
        </pc:sldMkLst>
        <pc:spChg chg="mod">
          <ac:chgData name="Gauri Thambkar" userId="a954f06969e04ad0" providerId="LiveId" clId="{319CD1DE-1667-496B-A890-3B1D785C034C}" dt="2024-02-15T16:52:47.711" v="360" actId="20577"/>
          <ac:spMkLst>
            <pc:docMk/>
            <pc:sldMk cId="3896143641" sldId="266"/>
            <ac:spMk id="2" creationId="{9AD291D4-083A-65A0-A9C7-28CC0AB3060C}"/>
          </ac:spMkLst>
        </pc:spChg>
        <pc:spChg chg="add mod">
          <ac:chgData name="Gauri Thambkar" userId="a954f06969e04ad0" providerId="LiveId" clId="{319CD1DE-1667-496B-A890-3B1D785C034C}" dt="2024-02-15T18:11:49.593" v="809" actId="404"/>
          <ac:spMkLst>
            <pc:docMk/>
            <pc:sldMk cId="3896143641" sldId="266"/>
            <ac:spMk id="3" creationId="{EABBA95F-5E77-D1AD-6E3C-B283E080F50A}"/>
          </ac:spMkLst>
        </pc:spChg>
        <pc:spChg chg="del">
          <ac:chgData name="Gauri Thambkar" userId="a954f06969e04ad0" providerId="LiveId" clId="{319CD1DE-1667-496B-A890-3B1D785C034C}" dt="2024-02-15T16:53:33.017" v="361" actId="478"/>
          <ac:spMkLst>
            <pc:docMk/>
            <pc:sldMk cId="3896143641" sldId="266"/>
            <ac:spMk id="7" creationId="{354CB65B-01F4-BDFF-8F06-80E1272AC382}"/>
          </ac:spMkLst>
        </pc:spChg>
        <pc:spChg chg="del">
          <ac:chgData name="Gauri Thambkar" userId="a954f06969e04ad0" providerId="LiveId" clId="{319CD1DE-1667-496B-A890-3B1D785C034C}" dt="2024-02-15T16:53:33.017" v="361" actId="478"/>
          <ac:spMkLst>
            <pc:docMk/>
            <pc:sldMk cId="3896143641" sldId="266"/>
            <ac:spMk id="9" creationId="{443C121F-F547-E2C7-3C72-EC266A2B2C80}"/>
          </ac:spMkLst>
        </pc:spChg>
        <pc:spChg chg="del">
          <ac:chgData name="Gauri Thambkar" userId="a954f06969e04ad0" providerId="LiveId" clId="{319CD1DE-1667-496B-A890-3B1D785C034C}" dt="2024-02-15T16:53:33.017" v="361" actId="478"/>
          <ac:spMkLst>
            <pc:docMk/>
            <pc:sldMk cId="3896143641" sldId="266"/>
            <ac:spMk id="10" creationId="{4C770C13-AF90-34A5-5CE9-BC9A2C4ECA49}"/>
          </ac:spMkLst>
        </pc:spChg>
        <pc:spChg chg="del">
          <ac:chgData name="Gauri Thambkar" userId="a954f06969e04ad0" providerId="LiveId" clId="{319CD1DE-1667-496B-A890-3B1D785C034C}" dt="2024-02-15T16:53:33.017" v="361" actId="478"/>
          <ac:spMkLst>
            <pc:docMk/>
            <pc:sldMk cId="3896143641" sldId="266"/>
            <ac:spMk id="15" creationId="{AE81E58B-6EFB-E0CC-30A9-1D7B64CD46F4}"/>
          </ac:spMkLst>
        </pc:spChg>
        <pc:spChg chg="del">
          <ac:chgData name="Gauri Thambkar" userId="a954f06969e04ad0" providerId="LiveId" clId="{319CD1DE-1667-496B-A890-3B1D785C034C}" dt="2024-02-15T16:53:33.017" v="361" actId="478"/>
          <ac:spMkLst>
            <pc:docMk/>
            <pc:sldMk cId="3896143641" sldId="266"/>
            <ac:spMk id="16" creationId="{E3D31021-B2FC-FECF-C0B5-42715522910B}"/>
          </ac:spMkLst>
        </pc:spChg>
        <pc:spChg chg="del">
          <ac:chgData name="Gauri Thambkar" userId="a954f06969e04ad0" providerId="LiveId" clId="{319CD1DE-1667-496B-A890-3B1D785C034C}" dt="2024-02-15T16:53:33.017" v="361" actId="478"/>
          <ac:spMkLst>
            <pc:docMk/>
            <pc:sldMk cId="3896143641" sldId="266"/>
            <ac:spMk id="23" creationId="{E083BA27-EA66-E301-6898-5CD8F206B71D}"/>
          </ac:spMkLst>
        </pc:spChg>
        <pc:spChg chg="del">
          <ac:chgData name="Gauri Thambkar" userId="a954f06969e04ad0" providerId="LiveId" clId="{319CD1DE-1667-496B-A890-3B1D785C034C}" dt="2024-02-15T16:53:33.017" v="361" actId="478"/>
          <ac:spMkLst>
            <pc:docMk/>
            <pc:sldMk cId="3896143641" sldId="266"/>
            <ac:spMk id="30" creationId="{D055381E-814B-78AB-115B-B75DF452040D}"/>
          </ac:spMkLst>
        </pc:spChg>
        <pc:spChg chg="del">
          <ac:chgData name="Gauri Thambkar" userId="a954f06969e04ad0" providerId="LiveId" clId="{319CD1DE-1667-496B-A890-3B1D785C034C}" dt="2024-02-15T16:53:33.017" v="361" actId="478"/>
          <ac:spMkLst>
            <pc:docMk/>
            <pc:sldMk cId="3896143641" sldId="266"/>
            <ac:spMk id="31" creationId="{DA1AC3CF-A411-6EF1-1166-BF302670E0D9}"/>
          </ac:spMkLst>
        </pc:spChg>
        <pc:spChg chg="del">
          <ac:chgData name="Gauri Thambkar" userId="a954f06969e04ad0" providerId="LiveId" clId="{319CD1DE-1667-496B-A890-3B1D785C034C}" dt="2024-02-15T16:53:35.581" v="362" actId="478"/>
          <ac:spMkLst>
            <pc:docMk/>
            <pc:sldMk cId="3896143641" sldId="266"/>
            <ac:spMk id="38" creationId="{8B377175-88EF-9C56-2B97-A35956DE0398}"/>
          </ac:spMkLst>
        </pc:spChg>
        <pc:picChg chg="add mod">
          <ac:chgData name="Gauri Thambkar" userId="a954f06969e04ad0" providerId="LiveId" clId="{319CD1DE-1667-496B-A890-3B1D785C034C}" dt="2024-02-15T18:11:07.061" v="803" actId="1076"/>
          <ac:picMkLst>
            <pc:docMk/>
            <pc:sldMk cId="3896143641" sldId="266"/>
            <ac:picMk id="5" creationId="{66FD5D8A-7E74-FEED-27DE-85CD9B467A30}"/>
          </ac:picMkLst>
        </pc:picChg>
        <pc:cxnChg chg="del mod">
          <ac:chgData name="Gauri Thambkar" userId="a954f06969e04ad0" providerId="LiveId" clId="{319CD1DE-1667-496B-A890-3B1D785C034C}" dt="2024-02-15T16:53:33.017" v="361" actId="478"/>
          <ac:cxnSpMkLst>
            <pc:docMk/>
            <pc:sldMk cId="3896143641" sldId="266"/>
            <ac:cxnSpMk id="12" creationId="{616068DD-BAAD-0D8E-7EF8-EF45CF919810}"/>
          </ac:cxnSpMkLst>
        </pc:cxnChg>
        <pc:cxnChg chg="del mod">
          <ac:chgData name="Gauri Thambkar" userId="a954f06969e04ad0" providerId="LiveId" clId="{319CD1DE-1667-496B-A890-3B1D785C034C}" dt="2024-02-15T16:53:33.017" v="361" actId="478"/>
          <ac:cxnSpMkLst>
            <pc:docMk/>
            <pc:sldMk cId="3896143641" sldId="266"/>
            <ac:cxnSpMk id="14" creationId="{276CD4BE-2B5E-B703-0182-90FD54EA861D}"/>
          </ac:cxnSpMkLst>
        </pc:cxnChg>
        <pc:cxnChg chg="del mod">
          <ac:chgData name="Gauri Thambkar" userId="a954f06969e04ad0" providerId="LiveId" clId="{319CD1DE-1667-496B-A890-3B1D785C034C}" dt="2024-02-15T16:53:33.017" v="361" actId="478"/>
          <ac:cxnSpMkLst>
            <pc:docMk/>
            <pc:sldMk cId="3896143641" sldId="266"/>
            <ac:cxnSpMk id="20" creationId="{214D4249-719B-2560-F7A2-469FF1C73016}"/>
          </ac:cxnSpMkLst>
        </pc:cxnChg>
        <pc:cxnChg chg="del mod">
          <ac:chgData name="Gauri Thambkar" userId="a954f06969e04ad0" providerId="LiveId" clId="{319CD1DE-1667-496B-A890-3B1D785C034C}" dt="2024-02-15T16:53:33.017" v="361" actId="478"/>
          <ac:cxnSpMkLst>
            <pc:docMk/>
            <pc:sldMk cId="3896143641" sldId="266"/>
            <ac:cxnSpMk id="22" creationId="{421CBE55-C712-54F4-31C1-72FDC420DCAC}"/>
          </ac:cxnSpMkLst>
        </pc:cxnChg>
        <pc:cxnChg chg="del mod">
          <ac:chgData name="Gauri Thambkar" userId="a954f06969e04ad0" providerId="LiveId" clId="{319CD1DE-1667-496B-A890-3B1D785C034C}" dt="2024-02-15T16:53:33.017" v="361" actId="478"/>
          <ac:cxnSpMkLst>
            <pc:docMk/>
            <pc:sldMk cId="3896143641" sldId="266"/>
            <ac:cxnSpMk id="27" creationId="{0C917EE6-CCAB-39EF-3CF8-2D2FFE219EB1}"/>
          </ac:cxnSpMkLst>
        </pc:cxnChg>
        <pc:cxnChg chg="del mod">
          <ac:chgData name="Gauri Thambkar" userId="a954f06969e04ad0" providerId="LiveId" clId="{319CD1DE-1667-496B-A890-3B1D785C034C}" dt="2024-02-15T16:53:33.017" v="361" actId="478"/>
          <ac:cxnSpMkLst>
            <pc:docMk/>
            <pc:sldMk cId="3896143641" sldId="266"/>
            <ac:cxnSpMk id="33" creationId="{F65FE6D6-0948-5714-B3C5-33023692735E}"/>
          </ac:cxnSpMkLst>
        </pc:cxnChg>
        <pc:cxnChg chg="del mod">
          <ac:chgData name="Gauri Thambkar" userId="a954f06969e04ad0" providerId="LiveId" clId="{319CD1DE-1667-496B-A890-3B1D785C034C}" dt="2024-02-15T16:53:33.017" v="361" actId="478"/>
          <ac:cxnSpMkLst>
            <pc:docMk/>
            <pc:sldMk cId="3896143641" sldId="266"/>
            <ac:cxnSpMk id="35" creationId="{199C1F8B-136A-6A35-4BE3-5DB34E0AE869}"/>
          </ac:cxnSpMkLst>
        </pc:cxnChg>
        <pc:cxnChg chg="del mod">
          <ac:chgData name="Gauri Thambkar" userId="a954f06969e04ad0" providerId="LiveId" clId="{319CD1DE-1667-496B-A890-3B1D785C034C}" dt="2024-02-15T16:53:33.017" v="361" actId="478"/>
          <ac:cxnSpMkLst>
            <pc:docMk/>
            <pc:sldMk cId="3896143641" sldId="266"/>
            <ac:cxnSpMk id="40" creationId="{3329CDC7-591F-9489-89AE-CF1DC6CF80F3}"/>
          </ac:cxnSpMkLst>
        </pc:cxnChg>
        <pc:cxnChg chg="del mod">
          <ac:chgData name="Gauri Thambkar" userId="a954f06969e04ad0" providerId="LiveId" clId="{319CD1DE-1667-496B-A890-3B1D785C034C}" dt="2024-02-15T16:53:33.017" v="361" actId="478"/>
          <ac:cxnSpMkLst>
            <pc:docMk/>
            <pc:sldMk cId="3896143641" sldId="266"/>
            <ac:cxnSpMk id="42" creationId="{C5F0F555-55D5-45D8-3AA4-437A61A3334D}"/>
          </ac:cxnSpMkLst>
        </pc:cxnChg>
      </pc:sldChg>
      <pc:sldChg chg="modSp mod">
        <pc:chgData name="Gauri Thambkar" userId="a954f06969e04ad0" providerId="LiveId" clId="{319CD1DE-1667-496B-A890-3B1D785C034C}" dt="2024-02-15T16:44:16.522" v="285" actId="20577"/>
        <pc:sldMkLst>
          <pc:docMk/>
          <pc:sldMk cId="1439655570" sldId="267"/>
        </pc:sldMkLst>
        <pc:spChg chg="mod">
          <ac:chgData name="Gauri Thambkar" userId="a954f06969e04ad0" providerId="LiveId" clId="{319CD1DE-1667-496B-A890-3B1D785C034C}" dt="2024-02-15T16:44:16.522" v="285" actId="20577"/>
          <ac:spMkLst>
            <pc:docMk/>
            <pc:sldMk cId="1439655570" sldId="267"/>
            <ac:spMk id="3" creationId="{0887A62A-4EEE-B3EF-989D-C06A89D515E5}"/>
          </ac:spMkLst>
        </pc:spChg>
      </pc:sldChg>
      <pc:sldChg chg="addSp delSp modSp new mod">
        <pc:chgData name="Gauri Thambkar" userId="a954f06969e04ad0" providerId="LiveId" clId="{319CD1DE-1667-496B-A890-3B1D785C034C}" dt="2024-02-15T18:06:15.676" v="665" actId="20577"/>
        <pc:sldMkLst>
          <pc:docMk/>
          <pc:sldMk cId="3115535638" sldId="270"/>
        </pc:sldMkLst>
        <pc:spChg chg="del">
          <ac:chgData name="Gauri Thambkar" userId="a954f06969e04ad0" providerId="LiveId" clId="{319CD1DE-1667-496B-A890-3B1D785C034C}" dt="2024-02-15T16:50:11.875" v="319" actId="21"/>
          <ac:spMkLst>
            <pc:docMk/>
            <pc:sldMk cId="3115535638" sldId="270"/>
            <ac:spMk id="2" creationId="{8916B21E-0470-1C61-F18C-9130B100D025}"/>
          </ac:spMkLst>
        </pc:spChg>
        <pc:spChg chg="add del mod">
          <ac:chgData name="Gauri Thambkar" userId="a954f06969e04ad0" providerId="LiveId" clId="{319CD1DE-1667-496B-A890-3B1D785C034C}" dt="2024-02-15T18:06:15.676" v="665" actId="20577"/>
          <ac:spMkLst>
            <pc:docMk/>
            <pc:sldMk cId="3115535638" sldId="270"/>
            <ac:spMk id="3" creationId="{75D29AB5-B06E-CEFB-84E0-D3366B86E8FA}"/>
          </ac:spMkLst>
        </pc:spChg>
        <pc:spChg chg="add mod">
          <ac:chgData name="Gauri Thambkar" userId="a954f06969e04ad0" providerId="LiveId" clId="{319CD1DE-1667-496B-A890-3B1D785C034C}" dt="2024-02-15T16:50:26.093" v="348" actId="20577"/>
          <ac:spMkLst>
            <pc:docMk/>
            <pc:sldMk cId="3115535638" sldId="270"/>
            <ac:spMk id="4" creationId="{DBDF1ECC-68CF-FC29-09B7-51DE118B1C03}"/>
          </ac:spMkLst>
        </pc:spChg>
        <pc:picChg chg="add mod">
          <ac:chgData name="Gauri Thambkar" userId="a954f06969e04ad0" providerId="LiveId" clId="{319CD1DE-1667-496B-A890-3B1D785C034C}" dt="2024-02-15T16:50:33.826" v="349"/>
          <ac:picMkLst>
            <pc:docMk/>
            <pc:sldMk cId="3115535638" sldId="270"/>
            <ac:picMk id="5" creationId="{44C4C2DC-9AA9-755D-63B6-22473DD2FAD7}"/>
          </ac:picMkLst>
        </pc:picChg>
      </pc:sldChg>
      <pc:sldChg chg="addSp delSp modSp new mod">
        <pc:chgData name="Gauri Thambkar" userId="a954f06969e04ad0" providerId="LiveId" clId="{319CD1DE-1667-496B-A890-3B1D785C034C}" dt="2024-02-15T17:16:32.100" v="482" actId="1076"/>
        <pc:sldMkLst>
          <pc:docMk/>
          <pc:sldMk cId="363420353" sldId="271"/>
        </pc:sldMkLst>
        <pc:spChg chg="del">
          <ac:chgData name="Gauri Thambkar" userId="a954f06969e04ad0" providerId="LiveId" clId="{319CD1DE-1667-496B-A890-3B1D785C034C}" dt="2024-02-15T16:56:32.764" v="374" actId="21"/>
          <ac:spMkLst>
            <pc:docMk/>
            <pc:sldMk cId="363420353" sldId="271"/>
            <ac:spMk id="2" creationId="{A8A999D8-BE24-163E-B7C2-9951F34064C0}"/>
          </ac:spMkLst>
        </pc:spChg>
        <pc:spChg chg="mod">
          <ac:chgData name="Gauri Thambkar" userId="a954f06969e04ad0" providerId="LiveId" clId="{319CD1DE-1667-496B-A890-3B1D785C034C}" dt="2024-02-15T17:16:02.416" v="477" actId="5793"/>
          <ac:spMkLst>
            <pc:docMk/>
            <pc:sldMk cId="363420353" sldId="271"/>
            <ac:spMk id="3" creationId="{521E5B90-D131-C5C0-1366-9C386FA8A5FA}"/>
          </ac:spMkLst>
        </pc:spChg>
        <pc:spChg chg="add mod">
          <ac:chgData name="Gauri Thambkar" userId="a954f06969e04ad0" providerId="LiveId" clId="{319CD1DE-1667-496B-A890-3B1D785C034C}" dt="2024-02-15T16:56:49.552" v="400" actId="20577"/>
          <ac:spMkLst>
            <pc:docMk/>
            <pc:sldMk cId="363420353" sldId="271"/>
            <ac:spMk id="4" creationId="{85CD825D-2B90-F990-B153-B66FDCD57693}"/>
          </ac:spMkLst>
        </pc:spChg>
        <pc:spChg chg="add mod">
          <ac:chgData name="Gauri Thambkar" userId="a954f06969e04ad0" providerId="LiveId" clId="{319CD1DE-1667-496B-A890-3B1D785C034C}" dt="2024-02-15T17:16:18.274" v="480" actId="1076"/>
          <ac:spMkLst>
            <pc:docMk/>
            <pc:sldMk cId="363420353" sldId="271"/>
            <ac:spMk id="8" creationId="{CBABFAC1-7354-3170-53AA-110B5A573BE1}"/>
          </ac:spMkLst>
        </pc:spChg>
        <pc:spChg chg="add mod">
          <ac:chgData name="Gauri Thambkar" userId="a954f06969e04ad0" providerId="LiveId" clId="{319CD1DE-1667-496B-A890-3B1D785C034C}" dt="2024-02-15T17:16:32.100" v="482" actId="1076"/>
          <ac:spMkLst>
            <pc:docMk/>
            <pc:sldMk cId="363420353" sldId="271"/>
            <ac:spMk id="9" creationId="{F41C4F74-68EB-44BD-826D-CB497176F6BE}"/>
          </ac:spMkLst>
        </pc:spChg>
        <pc:picChg chg="add mod">
          <ac:chgData name="Gauri Thambkar" userId="a954f06969e04ad0" providerId="LiveId" clId="{319CD1DE-1667-496B-A890-3B1D785C034C}" dt="2024-02-15T16:56:57.558" v="401"/>
          <ac:picMkLst>
            <pc:docMk/>
            <pc:sldMk cId="363420353" sldId="271"/>
            <ac:picMk id="5" creationId="{B4125184-D02D-7F9E-48E4-DF49A3E2B8E2}"/>
          </ac:picMkLst>
        </pc:picChg>
        <pc:picChg chg="add mod">
          <ac:chgData name="Gauri Thambkar" userId="a954f06969e04ad0" providerId="LiveId" clId="{319CD1DE-1667-496B-A890-3B1D785C034C}" dt="2024-02-15T17:16:13.499" v="479" actId="14100"/>
          <ac:picMkLst>
            <pc:docMk/>
            <pc:sldMk cId="363420353" sldId="271"/>
            <ac:picMk id="6" creationId="{BF07A3C8-574D-D2C1-0F96-54CF57D034F1}"/>
          </ac:picMkLst>
        </pc:picChg>
        <pc:picChg chg="add mod">
          <ac:chgData name="Gauri Thambkar" userId="a954f06969e04ad0" providerId="LiveId" clId="{319CD1DE-1667-496B-A890-3B1D785C034C}" dt="2024-02-15T17:16:22.567" v="481" actId="14100"/>
          <ac:picMkLst>
            <pc:docMk/>
            <pc:sldMk cId="363420353" sldId="271"/>
            <ac:picMk id="7" creationId="{FA9AD504-8C25-AFFB-1F62-DCF3D9CF2FD1}"/>
          </ac:picMkLst>
        </pc:picChg>
      </pc:sldChg>
      <pc:sldChg chg="addSp delSp modSp new mod">
        <pc:chgData name="Gauri Thambkar" userId="a954f06969e04ad0" providerId="LiveId" clId="{319CD1DE-1667-496B-A890-3B1D785C034C}" dt="2024-02-15T17:35:43.468" v="538" actId="27636"/>
        <pc:sldMkLst>
          <pc:docMk/>
          <pc:sldMk cId="4451167" sldId="272"/>
        </pc:sldMkLst>
        <pc:spChg chg="del">
          <ac:chgData name="Gauri Thambkar" userId="a954f06969e04ad0" providerId="LiveId" clId="{319CD1DE-1667-496B-A890-3B1D785C034C}" dt="2024-02-15T17:17:04.731" v="484" actId="21"/>
          <ac:spMkLst>
            <pc:docMk/>
            <pc:sldMk cId="4451167" sldId="272"/>
            <ac:spMk id="2" creationId="{716BCBF5-7249-30EA-2B58-8A4F9D88F542}"/>
          </ac:spMkLst>
        </pc:spChg>
        <pc:spChg chg="mod">
          <ac:chgData name="Gauri Thambkar" userId="a954f06969e04ad0" providerId="LiveId" clId="{319CD1DE-1667-496B-A890-3B1D785C034C}" dt="2024-02-15T17:35:43.468" v="538" actId="27636"/>
          <ac:spMkLst>
            <pc:docMk/>
            <pc:sldMk cId="4451167" sldId="272"/>
            <ac:spMk id="3" creationId="{23D462CD-19BF-5449-0F7B-559BF73083B4}"/>
          </ac:spMkLst>
        </pc:spChg>
        <pc:spChg chg="add mod">
          <ac:chgData name="Gauri Thambkar" userId="a954f06969e04ad0" providerId="LiveId" clId="{319CD1DE-1667-496B-A890-3B1D785C034C}" dt="2024-02-15T17:17:39.925" v="526" actId="20577"/>
          <ac:spMkLst>
            <pc:docMk/>
            <pc:sldMk cId="4451167" sldId="272"/>
            <ac:spMk id="4" creationId="{4F4D59B0-E098-F70E-FA69-FA941907D5E9}"/>
          </ac:spMkLst>
        </pc:spChg>
        <pc:picChg chg="add mod">
          <ac:chgData name="Gauri Thambkar" userId="a954f06969e04ad0" providerId="LiveId" clId="{319CD1DE-1667-496B-A890-3B1D785C034C}" dt="2024-02-15T17:17:37.411" v="525"/>
          <ac:picMkLst>
            <pc:docMk/>
            <pc:sldMk cId="4451167" sldId="272"/>
            <ac:picMk id="5" creationId="{C9AB6E50-9D4F-20AB-5987-77EF08FEB9F5}"/>
          </ac:picMkLst>
        </pc:picChg>
      </pc:sldChg>
    </pc:docChg>
  </pc:docChgLst>
  <pc:docChgLst>
    <pc:chgData name="Gauri Thambkar" userId="a954f06969e04ad0" providerId="LiveId" clId="{658E2DC4-897B-41B2-A1FA-AD5A667242A0}"/>
    <pc:docChg chg="undo redo custSel addSld delSld modSld">
      <pc:chgData name="Gauri Thambkar" userId="a954f06969e04ad0" providerId="LiveId" clId="{658E2DC4-897B-41B2-A1FA-AD5A667242A0}" dt="2023-12-01T06:24:10.226" v="1101" actId="123"/>
      <pc:docMkLst>
        <pc:docMk/>
      </pc:docMkLst>
      <pc:sldChg chg="del">
        <pc:chgData name="Gauri Thambkar" userId="a954f06969e04ad0" providerId="LiveId" clId="{658E2DC4-897B-41B2-A1FA-AD5A667242A0}" dt="2023-11-28T16:52:07.850" v="424" actId="47"/>
        <pc:sldMkLst>
          <pc:docMk/>
          <pc:sldMk cId="2530166197" sldId="256"/>
        </pc:sldMkLst>
      </pc:sldChg>
      <pc:sldChg chg="addSp delSp modSp new mod">
        <pc:chgData name="Gauri Thambkar" userId="a954f06969e04ad0" providerId="LiveId" clId="{658E2DC4-897B-41B2-A1FA-AD5A667242A0}" dt="2023-12-01T02:46:12.630" v="867" actId="20577"/>
        <pc:sldMkLst>
          <pc:docMk/>
          <pc:sldMk cId="3684524745" sldId="256"/>
        </pc:sldMkLst>
        <pc:spChg chg="del mod">
          <ac:chgData name="Gauri Thambkar" userId="a954f06969e04ad0" providerId="LiveId" clId="{658E2DC4-897B-41B2-A1FA-AD5A667242A0}" dt="2023-11-28T17:07:20.502" v="429" actId="21"/>
          <ac:spMkLst>
            <pc:docMk/>
            <pc:sldMk cId="3684524745" sldId="256"/>
            <ac:spMk id="2" creationId="{39E37272-A02F-2AB8-1ED1-2BAC5464B1A7}"/>
          </ac:spMkLst>
        </pc:spChg>
        <pc:spChg chg="del mod">
          <ac:chgData name="Gauri Thambkar" userId="a954f06969e04ad0" providerId="LiveId" clId="{658E2DC4-897B-41B2-A1FA-AD5A667242A0}" dt="2023-11-28T17:07:24.591" v="430" actId="21"/>
          <ac:spMkLst>
            <pc:docMk/>
            <pc:sldMk cId="3684524745" sldId="256"/>
            <ac:spMk id="3" creationId="{EB305FCA-3D8E-8388-5489-2A78C337E3AF}"/>
          </ac:spMkLst>
        </pc:spChg>
        <pc:spChg chg="add mod">
          <ac:chgData name="Gauri Thambkar" userId="a954f06969e04ad0" providerId="LiveId" clId="{658E2DC4-897B-41B2-A1FA-AD5A667242A0}" dt="2023-11-28T17:15:40.361" v="651" actId="1076"/>
          <ac:spMkLst>
            <pc:docMk/>
            <pc:sldMk cId="3684524745" sldId="256"/>
            <ac:spMk id="5" creationId="{305A470D-289E-95EB-0682-F56DFA8010F4}"/>
          </ac:spMkLst>
        </pc:spChg>
        <pc:spChg chg="add mod">
          <ac:chgData name="Gauri Thambkar" userId="a954f06969e04ad0" providerId="LiveId" clId="{658E2DC4-897B-41B2-A1FA-AD5A667242A0}" dt="2023-12-01T02:46:12.630" v="867" actId="20577"/>
          <ac:spMkLst>
            <pc:docMk/>
            <pc:sldMk cId="3684524745" sldId="256"/>
            <ac:spMk id="6" creationId="{2F76A280-BE14-0716-9B84-740489762364}"/>
          </ac:spMkLst>
        </pc:spChg>
        <pc:graphicFrameChg chg="add mod modGraphic">
          <ac:chgData name="Gauri Thambkar" userId="a954f06969e04ad0" providerId="LiveId" clId="{658E2DC4-897B-41B2-A1FA-AD5A667242A0}" dt="2023-11-28T17:19:25.869" v="800" actId="113"/>
          <ac:graphicFrameMkLst>
            <pc:docMk/>
            <pc:sldMk cId="3684524745" sldId="256"/>
            <ac:graphicFrameMk id="7" creationId="{808F85F7-514E-D2BE-6150-63C5ECAD0FDB}"/>
          </ac:graphicFrameMkLst>
        </pc:graphicFrameChg>
        <pc:picChg chg="add mod">
          <ac:chgData name="Gauri Thambkar" userId="a954f06969e04ad0" providerId="LiveId" clId="{658E2DC4-897B-41B2-A1FA-AD5A667242A0}" dt="2023-11-28T17:07:40.510" v="433" actId="1076"/>
          <ac:picMkLst>
            <pc:docMk/>
            <pc:sldMk cId="3684524745" sldId="256"/>
            <ac:picMk id="4" creationId="{C11BF56F-ABFF-10FD-8A96-FEDAE1C1E807}"/>
          </ac:picMkLst>
        </pc:picChg>
      </pc:sldChg>
      <pc:sldChg chg="addSp modSp new mod">
        <pc:chgData name="Gauri Thambkar" userId="a954f06969e04ad0" providerId="LiveId" clId="{658E2DC4-897B-41B2-A1FA-AD5A667242A0}" dt="2023-11-28T17:21:10.678" v="837" actId="403"/>
        <pc:sldMkLst>
          <pc:docMk/>
          <pc:sldMk cId="1081957343" sldId="257"/>
        </pc:sldMkLst>
        <pc:spChg chg="mod">
          <ac:chgData name="Gauri Thambkar" userId="a954f06969e04ad0" providerId="LiveId" clId="{658E2DC4-897B-41B2-A1FA-AD5A667242A0}" dt="2023-11-28T17:20:16.942" v="829" actId="20577"/>
          <ac:spMkLst>
            <pc:docMk/>
            <pc:sldMk cId="1081957343" sldId="257"/>
            <ac:spMk id="2" creationId="{D52FDEE2-60D2-A13C-65F8-0F86F9F3390D}"/>
          </ac:spMkLst>
        </pc:spChg>
        <pc:spChg chg="mod">
          <ac:chgData name="Gauri Thambkar" userId="a954f06969e04ad0" providerId="LiveId" clId="{658E2DC4-897B-41B2-A1FA-AD5A667242A0}" dt="2023-11-28T17:21:10.678" v="837" actId="403"/>
          <ac:spMkLst>
            <pc:docMk/>
            <pc:sldMk cId="1081957343" sldId="257"/>
            <ac:spMk id="3" creationId="{53102FED-0C9B-2BE0-4704-27ED33C6E5A7}"/>
          </ac:spMkLst>
        </pc:spChg>
        <pc:picChg chg="add mod">
          <ac:chgData name="Gauri Thambkar" userId="a954f06969e04ad0" providerId="LiveId" clId="{658E2DC4-897B-41B2-A1FA-AD5A667242A0}" dt="2023-11-28T17:21:03.577" v="835" actId="1076"/>
          <ac:picMkLst>
            <pc:docMk/>
            <pc:sldMk cId="1081957343" sldId="257"/>
            <ac:picMk id="4" creationId="{8099B608-1FEC-2034-FE6A-F654532DA02F}"/>
          </ac:picMkLst>
        </pc:picChg>
      </pc:sldChg>
      <pc:sldChg chg="del">
        <pc:chgData name="Gauri Thambkar" userId="a954f06969e04ad0" providerId="LiveId" clId="{658E2DC4-897B-41B2-A1FA-AD5A667242A0}" dt="2023-11-28T16:52:06.986" v="423" actId="47"/>
        <pc:sldMkLst>
          <pc:docMk/>
          <pc:sldMk cId="1726124677" sldId="257"/>
        </pc:sldMkLst>
      </pc:sldChg>
      <pc:sldChg chg="modSp del mod">
        <pc:chgData name="Gauri Thambkar" userId="a954f06969e04ad0" providerId="LiveId" clId="{658E2DC4-897B-41B2-A1FA-AD5A667242A0}" dt="2023-11-28T16:52:05.933" v="421" actId="47"/>
        <pc:sldMkLst>
          <pc:docMk/>
          <pc:sldMk cId="36805419" sldId="258"/>
        </pc:sldMkLst>
        <pc:spChg chg="mod">
          <ac:chgData name="Gauri Thambkar" userId="a954f06969e04ad0" providerId="LiveId" clId="{658E2DC4-897B-41B2-A1FA-AD5A667242A0}" dt="2023-11-21T04:27:21.104" v="263" actId="20577"/>
          <ac:spMkLst>
            <pc:docMk/>
            <pc:sldMk cId="36805419" sldId="258"/>
            <ac:spMk id="3" creationId="{FC7E1176-02F5-A300-E471-497FAAC73676}"/>
          </ac:spMkLst>
        </pc:spChg>
      </pc:sldChg>
      <pc:sldChg chg="modSp mod">
        <pc:chgData name="Gauri Thambkar" userId="a954f06969e04ad0" providerId="LiveId" clId="{658E2DC4-897B-41B2-A1FA-AD5A667242A0}" dt="2023-12-01T06:22:34.372" v="1087" actId="123"/>
        <pc:sldMkLst>
          <pc:docMk/>
          <pc:sldMk cId="2015618741" sldId="258"/>
        </pc:sldMkLst>
        <pc:spChg chg="mod">
          <ac:chgData name="Gauri Thambkar" userId="a954f06969e04ad0" providerId="LiveId" clId="{658E2DC4-897B-41B2-A1FA-AD5A667242A0}" dt="2023-12-01T06:22:22.375" v="1085" actId="123"/>
          <ac:spMkLst>
            <pc:docMk/>
            <pc:sldMk cId="2015618741" sldId="258"/>
            <ac:spMk id="7" creationId="{185C22A1-8EB9-9BFF-42CE-40623CF62453}"/>
          </ac:spMkLst>
        </pc:spChg>
        <pc:spChg chg="mod">
          <ac:chgData name="Gauri Thambkar" userId="a954f06969e04ad0" providerId="LiveId" clId="{658E2DC4-897B-41B2-A1FA-AD5A667242A0}" dt="2023-12-01T06:22:27.230" v="1086" actId="123"/>
          <ac:spMkLst>
            <pc:docMk/>
            <pc:sldMk cId="2015618741" sldId="258"/>
            <ac:spMk id="23" creationId="{A9BA4029-2289-C8F3-C5FC-7FE8A088BD99}"/>
          </ac:spMkLst>
        </pc:spChg>
        <pc:spChg chg="mod">
          <ac:chgData name="Gauri Thambkar" userId="a954f06969e04ad0" providerId="LiveId" clId="{658E2DC4-897B-41B2-A1FA-AD5A667242A0}" dt="2023-12-01T06:22:34.372" v="1087" actId="123"/>
          <ac:spMkLst>
            <pc:docMk/>
            <pc:sldMk cId="2015618741" sldId="258"/>
            <ac:spMk id="24" creationId="{647A4102-3D23-498F-0FE4-F50408D448CB}"/>
          </ac:spMkLst>
        </pc:spChg>
      </pc:sldChg>
      <pc:sldChg chg="modSp del mod">
        <pc:chgData name="Gauri Thambkar" userId="a954f06969e04ad0" providerId="LiveId" clId="{658E2DC4-897B-41B2-A1FA-AD5A667242A0}" dt="2023-11-28T16:52:06.483" v="422" actId="47"/>
        <pc:sldMkLst>
          <pc:docMk/>
          <pc:sldMk cId="1746182836" sldId="259"/>
        </pc:sldMkLst>
        <pc:spChg chg="mod">
          <ac:chgData name="Gauri Thambkar" userId="a954f06969e04ad0" providerId="LiveId" clId="{658E2DC4-897B-41B2-A1FA-AD5A667242A0}" dt="2023-11-21T04:25:07.505" v="229" actId="255"/>
          <ac:spMkLst>
            <pc:docMk/>
            <pc:sldMk cId="1746182836" sldId="259"/>
            <ac:spMk id="3" creationId="{07663C3D-2F44-95A0-868C-2048D288284C}"/>
          </ac:spMkLst>
        </pc:spChg>
      </pc:sldChg>
      <pc:sldChg chg="modSp mod">
        <pc:chgData name="Gauri Thambkar" userId="a954f06969e04ad0" providerId="LiveId" clId="{658E2DC4-897B-41B2-A1FA-AD5A667242A0}" dt="2023-12-01T06:22:16.458" v="1084" actId="123"/>
        <pc:sldMkLst>
          <pc:docMk/>
          <pc:sldMk cId="4005298019" sldId="259"/>
        </pc:sldMkLst>
        <pc:spChg chg="mod">
          <ac:chgData name="Gauri Thambkar" userId="a954f06969e04ad0" providerId="LiveId" clId="{658E2DC4-897B-41B2-A1FA-AD5A667242A0}" dt="2023-12-01T06:22:11.229" v="1083" actId="123"/>
          <ac:spMkLst>
            <pc:docMk/>
            <pc:sldMk cId="4005298019" sldId="259"/>
            <ac:spMk id="3" creationId="{B3D81D6A-4DC4-4DE7-0972-564CFE970114}"/>
          </ac:spMkLst>
        </pc:spChg>
        <pc:spChg chg="mod">
          <ac:chgData name="Gauri Thambkar" userId="a954f06969e04ad0" providerId="LiveId" clId="{658E2DC4-897B-41B2-A1FA-AD5A667242A0}" dt="2023-12-01T06:21:59.928" v="1080" actId="123"/>
          <ac:spMkLst>
            <pc:docMk/>
            <pc:sldMk cId="4005298019" sldId="259"/>
            <ac:spMk id="7" creationId="{AF1E14B3-0120-C9EE-FA5E-BF27C5ECEABE}"/>
          </ac:spMkLst>
        </pc:spChg>
        <pc:spChg chg="mod">
          <ac:chgData name="Gauri Thambkar" userId="a954f06969e04ad0" providerId="LiveId" clId="{658E2DC4-897B-41B2-A1FA-AD5A667242A0}" dt="2023-12-01T06:22:04.137" v="1081" actId="123"/>
          <ac:spMkLst>
            <pc:docMk/>
            <pc:sldMk cId="4005298019" sldId="259"/>
            <ac:spMk id="9" creationId="{7DF83124-9409-1F22-846D-A843DF8393A8}"/>
          </ac:spMkLst>
        </pc:spChg>
        <pc:spChg chg="mod">
          <ac:chgData name="Gauri Thambkar" userId="a954f06969e04ad0" providerId="LiveId" clId="{658E2DC4-897B-41B2-A1FA-AD5A667242A0}" dt="2023-12-01T06:22:16.458" v="1084" actId="123"/>
          <ac:spMkLst>
            <pc:docMk/>
            <pc:sldMk cId="4005298019" sldId="259"/>
            <ac:spMk id="11" creationId="{0C3B5ECB-ECAD-3E0F-9641-7769878FE824}"/>
          </ac:spMkLst>
        </pc:spChg>
        <pc:picChg chg="mod">
          <ac:chgData name="Gauri Thambkar" userId="a954f06969e04ad0" providerId="LiveId" clId="{658E2DC4-897B-41B2-A1FA-AD5A667242A0}" dt="2023-12-01T06:22:07.028" v="1082" actId="14100"/>
          <ac:picMkLst>
            <pc:docMk/>
            <pc:sldMk cId="4005298019" sldId="259"/>
            <ac:picMk id="12" creationId="{4EE46033-F909-F337-CCD4-44A63CB85582}"/>
          </ac:picMkLst>
        </pc:picChg>
      </pc:sldChg>
      <pc:sldChg chg="modSp mod">
        <pc:chgData name="Gauri Thambkar" userId="a954f06969e04ad0" providerId="LiveId" clId="{658E2DC4-897B-41B2-A1FA-AD5A667242A0}" dt="2023-12-01T06:22:58.512" v="1091" actId="123"/>
        <pc:sldMkLst>
          <pc:docMk/>
          <pc:sldMk cId="2388203479" sldId="260"/>
        </pc:sldMkLst>
        <pc:spChg chg="mod">
          <ac:chgData name="Gauri Thambkar" userId="a954f06969e04ad0" providerId="LiveId" clId="{658E2DC4-897B-41B2-A1FA-AD5A667242A0}" dt="2023-12-01T06:22:45.552" v="1088" actId="123"/>
          <ac:spMkLst>
            <pc:docMk/>
            <pc:sldMk cId="2388203479" sldId="260"/>
            <ac:spMk id="5" creationId="{3EF7CA7C-2957-C06C-3FAB-4ECAFF0A9D7E}"/>
          </ac:spMkLst>
        </pc:spChg>
        <pc:spChg chg="mod">
          <ac:chgData name="Gauri Thambkar" userId="a954f06969e04ad0" providerId="LiveId" clId="{658E2DC4-897B-41B2-A1FA-AD5A667242A0}" dt="2023-12-01T06:22:49.441" v="1089" actId="123"/>
          <ac:spMkLst>
            <pc:docMk/>
            <pc:sldMk cId="2388203479" sldId="260"/>
            <ac:spMk id="6" creationId="{069CDB3A-DD14-9899-96F8-B66F112C2A9D}"/>
          </ac:spMkLst>
        </pc:spChg>
        <pc:spChg chg="mod">
          <ac:chgData name="Gauri Thambkar" userId="a954f06969e04ad0" providerId="LiveId" clId="{658E2DC4-897B-41B2-A1FA-AD5A667242A0}" dt="2023-12-01T06:22:54.231" v="1090" actId="123"/>
          <ac:spMkLst>
            <pc:docMk/>
            <pc:sldMk cId="2388203479" sldId="260"/>
            <ac:spMk id="7" creationId="{2DCB1B3E-9687-B9D3-A8B6-B165B853FCE8}"/>
          </ac:spMkLst>
        </pc:spChg>
        <pc:spChg chg="mod">
          <ac:chgData name="Gauri Thambkar" userId="a954f06969e04ad0" providerId="LiveId" clId="{658E2DC4-897B-41B2-A1FA-AD5A667242A0}" dt="2023-12-01T06:22:58.512" v="1091" actId="123"/>
          <ac:spMkLst>
            <pc:docMk/>
            <pc:sldMk cId="2388203479" sldId="260"/>
            <ac:spMk id="14" creationId="{D0EBE76E-3037-285C-960E-534D75FB2EA8}"/>
          </ac:spMkLst>
        </pc:spChg>
      </pc:sldChg>
      <pc:sldChg chg="modSp del mod">
        <pc:chgData name="Gauri Thambkar" userId="a954f06969e04ad0" providerId="LiveId" clId="{658E2DC4-897B-41B2-A1FA-AD5A667242A0}" dt="2023-11-28T16:52:04.771" v="419" actId="47"/>
        <pc:sldMkLst>
          <pc:docMk/>
          <pc:sldMk cId="2641356062" sldId="260"/>
        </pc:sldMkLst>
        <pc:spChg chg="mod">
          <ac:chgData name="Gauri Thambkar" userId="a954f06969e04ad0" providerId="LiveId" clId="{658E2DC4-897B-41B2-A1FA-AD5A667242A0}" dt="2023-11-21T04:28:50.392" v="276" actId="20577"/>
          <ac:spMkLst>
            <pc:docMk/>
            <pc:sldMk cId="2641356062" sldId="260"/>
            <ac:spMk id="3" creationId="{FA841797-7308-32E1-9318-CC28DA4F19AB}"/>
          </ac:spMkLst>
        </pc:spChg>
      </pc:sldChg>
      <pc:sldChg chg="modSp del mod">
        <pc:chgData name="Gauri Thambkar" userId="a954f06969e04ad0" providerId="LiveId" clId="{658E2DC4-897B-41B2-A1FA-AD5A667242A0}" dt="2023-11-28T16:52:04.064" v="418" actId="47"/>
        <pc:sldMkLst>
          <pc:docMk/>
          <pc:sldMk cId="1321279992" sldId="261"/>
        </pc:sldMkLst>
        <pc:spChg chg="mod">
          <ac:chgData name="Gauri Thambkar" userId="a954f06969e04ad0" providerId="LiveId" clId="{658E2DC4-897B-41B2-A1FA-AD5A667242A0}" dt="2023-11-21T04:29:00.186" v="277" actId="403"/>
          <ac:spMkLst>
            <pc:docMk/>
            <pc:sldMk cId="1321279992" sldId="261"/>
            <ac:spMk id="3" creationId="{9C0848DF-A94C-AEFE-5A9B-2F3C4131E4C6}"/>
          </ac:spMkLst>
        </pc:spChg>
      </pc:sldChg>
      <pc:sldChg chg="modSp mod">
        <pc:chgData name="Gauri Thambkar" userId="a954f06969e04ad0" providerId="LiveId" clId="{658E2DC4-897B-41B2-A1FA-AD5A667242A0}" dt="2023-12-01T06:23:36.868" v="1098" actId="123"/>
        <pc:sldMkLst>
          <pc:docMk/>
          <pc:sldMk cId="2216998992" sldId="261"/>
        </pc:sldMkLst>
        <pc:spChg chg="mod">
          <ac:chgData name="Gauri Thambkar" userId="a954f06969e04ad0" providerId="LiveId" clId="{658E2DC4-897B-41B2-A1FA-AD5A667242A0}" dt="2023-12-01T06:23:06.361" v="1092" actId="123"/>
          <ac:spMkLst>
            <pc:docMk/>
            <pc:sldMk cId="2216998992" sldId="261"/>
            <ac:spMk id="6" creationId="{3125F079-CA13-8FB0-A620-D4CB7576FD67}"/>
          </ac:spMkLst>
        </pc:spChg>
        <pc:spChg chg="mod">
          <ac:chgData name="Gauri Thambkar" userId="a954f06969e04ad0" providerId="LiveId" clId="{658E2DC4-897B-41B2-A1FA-AD5A667242A0}" dt="2023-12-01T06:23:10.217" v="1093" actId="123"/>
          <ac:spMkLst>
            <pc:docMk/>
            <pc:sldMk cId="2216998992" sldId="261"/>
            <ac:spMk id="8" creationId="{F4B854E0-BC0D-9AED-1B0A-181A7064324E}"/>
          </ac:spMkLst>
        </pc:spChg>
        <pc:spChg chg="mod">
          <ac:chgData name="Gauri Thambkar" userId="a954f06969e04ad0" providerId="LiveId" clId="{658E2DC4-897B-41B2-A1FA-AD5A667242A0}" dt="2023-12-01T06:23:32.271" v="1097" actId="1076"/>
          <ac:spMkLst>
            <pc:docMk/>
            <pc:sldMk cId="2216998992" sldId="261"/>
            <ac:spMk id="10" creationId="{36629B85-F5A0-9CA4-C67B-7378239828BA}"/>
          </ac:spMkLst>
        </pc:spChg>
        <pc:spChg chg="mod">
          <ac:chgData name="Gauri Thambkar" userId="a954f06969e04ad0" providerId="LiveId" clId="{658E2DC4-897B-41B2-A1FA-AD5A667242A0}" dt="2023-12-01T06:23:36.868" v="1098" actId="123"/>
          <ac:spMkLst>
            <pc:docMk/>
            <pc:sldMk cId="2216998992" sldId="261"/>
            <ac:spMk id="14" creationId="{180066F4-C95F-7D85-8011-AA8DAA666CC6}"/>
          </ac:spMkLst>
        </pc:spChg>
      </pc:sldChg>
      <pc:sldChg chg="modSp del mod modNotesTx">
        <pc:chgData name="Gauri Thambkar" userId="a954f06969e04ad0" providerId="LiveId" clId="{658E2DC4-897B-41B2-A1FA-AD5A667242A0}" dt="2023-11-28T16:52:05.312" v="420" actId="47"/>
        <pc:sldMkLst>
          <pc:docMk/>
          <pc:sldMk cId="2568376571" sldId="262"/>
        </pc:sldMkLst>
        <pc:spChg chg="mod">
          <ac:chgData name="Gauri Thambkar" userId="a954f06969e04ad0" providerId="LiveId" clId="{658E2DC4-897B-41B2-A1FA-AD5A667242A0}" dt="2023-11-21T04:28:20.537" v="264" actId="255"/>
          <ac:spMkLst>
            <pc:docMk/>
            <pc:sldMk cId="2568376571" sldId="262"/>
            <ac:spMk id="3" creationId="{FC7E1176-02F5-A300-E471-497FAAC73676}"/>
          </ac:spMkLst>
        </pc:spChg>
      </pc:sldChg>
      <pc:sldChg chg="modSp mod">
        <pc:chgData name="Gauri Thambkar" userId="a954f06969e04ad0" providerId="LiveId" clId="{658E2DC4-897B-41B2-A1FA-AD5A667242A0}" dt="2023-12-01T06:24:10.226" v="1101" actId="123"/>
        <pc:sldMkLst>
          <pc:docMk/>
          <pc:sldMk cId="4241384355" sldId="262"/>
        </pc:sldMkLst>
        <pc:spChg chg="mod">
          <ac:chgData name="Gauri Thambkar" userId="a954f06969e04ad0" providerId="LiveId" clId="{658E2DC4-897B-41B2-A1FA-AD5A667242A0}" dt="2023-12-01T06:23:59.312" v="1099" actId="123"/>
          <ac:spMkLst>
            <pc:docMk/>
            <pc:sldMk cId="4241384355" sldId="262"/>
            <ac:spMk id="6" creationId="{B4A5758F-4780-52FE-77DD-B0FD052848B6}"/>
          </ac:spMkLst>
        </pc:spChg>
        <pc:spChg chg="mod">
          <ac:chgData name="Gauri Thambkar" userId="a954f06969e04ad0" providerId="LiveId" clId="{658E2DC4-897B-41B2-A1FA-AD5A667242A0}" dt="2023-12-01T06:24:03.258" v="1100" actId="123"/>
          <ac:spMkLst>
            <pc:docMk/>
            <pc:sldMk cId="4241384355" sldId="262"/>
            <ac:spMk id="8" creationId="{C45D3313-BC42-2BF8-EA3E-E8D35049AF6C}"/>
          </ac:spMkLst>
        </pc:spChg>
        <pc:spChg chg="mod">
          <ac:chgData name="Gauri Thambkar" userId="a954f06969e04ad0" providerId="LiveId" clId="{658E2DC4-897B-41B2-A1FA-AD5A667242A0}" dt="2023-12-01T06:24:10.226" v="1101" actId="123"/>
          <ac:spMkLst>
            <pc:docMk/>
            <pc:sldMk cId="4241384355" sldId="262"/>
            <ac:spMk id="14" creationId="{7C34BEA2-E2A2-0F43-540B-0D951D6CE29D}"/>
          </ac:spMkLst>
        </pc:spChg>
      </pc:sldChg>
      <pc:sldChg chg="del">
        <pc:chgData name="Gauri Thambkar" userId="a954f06969e04ad0" providerId="LiveId" clId="{658E2DC4-897B-41B2-A1FA-AD5A667242A0}" dt="2023-11-28T16:52:03.372" v="417" actId="47"/>
        <pc:sldMkLst>
          <pc:docMk/>
          <pc:sldMk cId="2922895391" sldId="264"/>
        </pc:sldMkLst>
      </pc:sldChg>
      <pc:sldChg chg="modSp del mod">
        <pc:chgData name="Gauri Thambkar" userId="a954f06969e04ad0" providerId="LiveId" clId="{658E2DC4-897B-41B2-A1FA-AD5A667242A0}" dt="2023-11-28T16:52:00.386" v="413" actId="47"/>
        <pc:sldMkLst>
          <pc:docMk/>
          <pc:sldMk cId="2633656046" sldId="266"/>
        </pc:sldMkLst>
        <pc:spChg chg="mod">
          <ac:chgData name="Gauri Thambkar" userId="a954f06969e04ad0" providerId="LiveId" clId="{658E2DC4-897B-41B2-A1FA-AD5A667242A0}" dt="2023-11-21T03:39:38.764" v="84"/>
          <ac:spMkLst>
            <pc:docMk/>
            <pc:sldMk cId="2633656046" sldId="266"/>
            <ac:spMk id="3" creationId="{26CF2326-A850-1D50-8AB2-FB4A50802E38}"/>
          </ac:spMkLst>
        </pc:spChg>
      </pc:sldChg>
      <pc:sldChg chg="del">
        <pc:chgData name="Gauri Thambkar" userId="a954f06969e04ad0" providerId="LiveId" clId="{658E2DC4-897B-41B2-A1FA-AD5A667242A0}" dt="2023-11-28T16:52:01.155" v="414" actId="47"/>
        <pc:sldMkLst>
          <pc:docMk/>
          <pc:sldMk cId="2577411535" sldId="267"/>
        </pc:sldMkLst>
      </pc:sldChg>
      <pc:sldChg chg="modSp mod">
        <pc:chgData name="Gauri Thambkar" userId="a954f06969e04ad0" providerId="LiveId" clId="{658E2DC4-897B-41B2-A1FA-AD5A667242A0}" dt="2023-12-01T04:43:52.684" v="1020" actId="1076"/>
        <pc:sldMkLst>
          <pc:docMk/>
          <pc:sldMk cId="648933906" sldId="268"/>
        </pc:sldMkLst>
        <pc:spChg chg="mod">
          <ac:chgData name="Gauri Thambkar" userId="a954f06969e04ad0" providerId="LiveId" clId="{658E2DC4-897B-41B2-A1FA-AD5A667242A0}" dt="2023-12-01T04:43:52.684" v="1020" actId="1076"/>
          <ac:spMkLst>
            <pc:docMk/>
            <pc:sldMk cId="648933906" sldId="268"/>
            <ac:spMk id="3" creationId="{4A0A18CF-3D7C-3F7C-82B0-EA47DE0ED1A0}"/>
          </ac:spMkLst>
        </pc:spChg>
      </pc:sldChg>
      <pc:sldChg chg="del">
        <pc:chgData name="Gauri Thambkar" userId="a954f06969e04ad0" providerId="LiveId" clId="{658E2DC4-897B-41B2-A1FA-AD5A667242A0}" dt="2023-11-28T16:51:58.925" v="412" actId="2696"/>
        <pc:sldMkLst>
          <pc:docMk/>
          <pc:sldMk cId="2290118903" sldId="268"/>
        </pc:sldMkLst>
      </pc:sldChg>
      <pc:sldChg chg="addSp modSp new del mod">
        <pc:chgData name="Gauri Thambkar" userId="a954f06969e04ad0" providerId="LiveId" clId="{658E2DC4-897B-41B2-A1FA-AD5A667242A0}" dt="2023-11-28T16:52:02.823" v="416" actId="47"/>
        <pc:sldMkLst>
          <pc:docMk/>
          <pc:sldMk cId="2387190451" sldId="269"/>
        </pc:sldMkLst>
        <pc:spChg chg="mod">
          <ac:chgData name="Gauri Thambkar" userId="a954f06969e04ad0" providerId="LiveId" clId="{658E2DC4-897B-41B2-A1FA-AD5A667242A0}" dt="2023-11-21T03:21:28.414" v="29" actId="20577"/>
          <ac:spMkLst>
            <pc:docMk/>
            <pc:sldMk cId="2387190451" sldId="269"/>
            <ac:spMk id="2" creationId="{AEBD740E-9A6E-FB44-2CE5-60FC974498E1}"/>
          </ac:spMkLst>
        </pc:spChg>
        <pc:spChg chg="mod">
          <ac:chgData name="Gauri Thambkar" userId="a954f06969e04ad0" providerId="LiveId" clId="{658E2DC4-897B-41B2-A1FA-AD5A667242A0}" dt="2023-11-21T04:29:14.909" v="278" actId="403"/>
          <ac:spMkLst>
            <pc:docMk/>
            <pc:sldMk cId="2387190451" sldId="269"/>
            <ac:spMk id="3" creationId="{EC7EE3AB-AFDD-F563-3290-37D6FFC1652A}"/>
          </ac:spMkLst>
        </pc:spChg>
        <pc:grpChg chg="add mod">
          <ac:chgData name="Gauri Thambkar" userId="a954f06969e04ad0" providerId="LiveId" clId="{658E2DC4-897B-41B2-A1FA-AD5A667242A0}" dt="2023-11-21T03:21:11.237" v="4" actId="1076"/>
          <ac:grpSpMkLst>
            <pc:docMk/>
            <pc:sldMk cId="2387190451" sldId="269"/>
            <ac:grpSpMk id="4" creationId="{8A5EDB3A-C220-B2D6-B531-63BA7ADB80D6}"/>
          </ac:grpSpMkLst>
        </pc:grpChg>
        <pc:picChg chg="mod">
          <ac:chgData name="Gauri Thambkar" userId="a954f06969e04ad0" providerId="LiveId" clId="{658E2DC4-897B-41B2-A1FA-AD5A667242A0}" dt="2023-11-21T03:21:06.858" v="3"/>
          <ac:picMkLst>
            <pc:docMk/>
            <pc:sldMk cId="2387190451" sldId="269"/>
            <ac:picMk id="5" creationId="{880767F8-2927-B28F-0257-CF7ABB25A6C5}"/>
          </ac:picMkLst>
        </pc:picChg>
        <pc:cxnChg chg="mod">
          <ac:chgData name="Gauri Thambkar" userId="a954f06969e04ad0" providerId="LiveId" clId="{658E2DC4-897B-41B2-A1FA-AD5A667242A0}" dt="2023-11-21T03:21:06.858" v="3"/>
          <ac:cxnSpMkLst>
            <pc:docMk/>
            <pc:sldMk cId="2387190451" sldId="269"/>
            <ac:cxnSpMk id="6" creationId="{6B543756-1692-CFFD-054A-58DF01C22070}"/>
          </ac:cxnSpMkLst>
        </pc:cxnChg>
      </pc:sldChg>
      <pc:sldChg chg="addSp modSp new mod">
        <pc:chgData name="Gauri Thambkar" userId="a954f06969e04ad0" providerId="LiveId" clId="{658E2DC4-897B-41B2-A1FA-AD5A667242A0}" dt="2023-12-01T06:04:45.387" v="1079" actId="27636"/>
        <pc:sldMkLst>
          <pc:docMk/>
          <pc:sldMk cId="2467787374" sldId="269"/>
        </pc:sldMkLst>
        <pc:spChg chg="mod">
          <ac:chgData name="Gauri Thambkar" userId="a954f06969e04ad0" providerId="LiveId" clId="{658E2DC4-897B-41B2-A1FA-AD5A667242A0}" dt="2023-12-01T02:59:25.190" v="905" actId="404"/>
          <ac:spMkLst>
            <pc:docMk/>
            <pc:sldMk cId="2467787374" sldId="269"/>
            <ac:spMk id="2" creationId="{A6F5658B-70E9-1929-5EFF-E2B8B22E967E}"/>
          </ac:spMkLst>
        </pc:spChg>
        <pc:spChg chg="mod">
          <ac:chgData name="Gauri Thambkar" userId="a954f06969e04ad0" providerId="LiveId" clId="{658E2DC4-897B-41B2-A1FA-AD5A667242A0}" dt="2023-12-01T06:04:45.387" v="1079" actId="27636"/>
          <ac:spMkLst>
            <pc:docMk/>
            <pc:sldMk cId="2467787374" sldId="269"/>
            <ac:spMk id="3" creationId="{57E3300E-BDBE-789F-1173-AD3D466B031C}"/>
          </ac:spMkLst>
        </pc:spChg>
        <pc:picChg chg="add mod">
          <ac:chgData name="Gauri Thambkar" userId="a954f06969e04ad0" providerId="LiveId" clId="{658E2DC4-897B-41B2-A1FA-AD5A667242A0}" dt="2023-12-01T02:59:09.743" v="902"/>
          <ac:picMkLst>
            <pc:docMk/>
            <pc:sldMk cId="2467787374" sldId="269"/>
            <ac:picMk id="4" creationId="{A144CFC2-2E37-3D5D-98E7-F58D8A0199C3}"/>
          </ac:picMkLst>
        </pc:picChg>
      </pc:sldChg>
      <pc:sldChg chg="addSp modSp new del mod">
        <pc:chgData name="Gauri Thambkar" userId="a954f06969e04ad0" providerId="LiveId" clId="{658E2DC4-897B-41B2-A1FA-AD5A667242A0}" dt="2023-11-28T16:52:02.004" v="415" actId="47"/>
        <pc:sldMkLst>
          <pc:docMk/>
          <pc:sldMk cId="4227470177" sldId="270"/>
        </pc:sldMkLst>
        <pc:spChg chg="mod">
          <ac:chgData name="Gauri Thambkar" userId="a954f06969e04ad0" providerId="LiveId" clId="{658E2DC4-897B-41B2-A1FA-AD5A667242A0}" dt="2023-11-21T06:24:55.998" v="298" actId="14100"/>
          <ac:spMkLst>
            <pc:docMk/>
            <pc:sldMk cId="4227470177" sldId="270"/>
            <ac:spMk id="2" creationId="{C21E6A4F-8669-6185-8ECD-813605DC3D8C}"/>
          </ac:spMkLst>
        </pc:spChg>
        <pc:spChg chg="mod">
          <ac:chgData name="Gauri Thambkar" userId="a954f06969e04ad0" providerId="LiveId" clId="{658E2DC4-897B-41B2-A1FA-AD5A667242A0}" dt="2023-11-21T06:26:10.345" v="411" actId="14100"/>
          <ac:spMkLst>
            <pc:docMk/>
            <pc:sldMk cId="4227470177" sldId="270"/>
            <ac:spMk id="3" creationId="{8BAA9ED3-262F-238B-FD6B-549DC668CCBA}"/>
          </ac:spMkLst>
        </pc:spChg>
        <pc:grpChg chg="add mod">
          <ac:chgData name="Gauri Thambkar" userId="a954f06969e04ad0" providerId="LiveId" clId="{658E2DC4-897B-41B2-A1FA-AD5A667242A0}" dt="2023-11-21T06:24:49.757" v="297" actId="1076"/>
          <ac:grpSpMkLst>
            <pc:docMk/>
            <pc:sldMk cId="4227470177" sldId="270"/>
            <ac:grpSpMk id="4" creationId="{013A6756-82E2-A130-F051-C7DBAF36D3EC}"/>
          </ac:grpSpMkLst>
        </pc:grpChg>
        <pc:picChg chg="mod">
          <ac:chgData name="Gauri Thambkar" userId="a954f06969e04ad0" providerId="LiveId" clId="{658E2DC4-897B-41B2-A1FA-AD5A667242A0}" dt="2023-11-21T06:24:46.396" v="296"/>
          <ac:picMkLst>
            <pc:docMk/>
            <pc:sldMk cId="4227470177" sldId="270"/>
            <ac:picMk id="5" creationId="{06AE5F23-8AFD-B317-09B5-3EB2F44CE587}"/>
          </ac:picMkLst>
        </pc:picChg>
        <pc:cxnChg chg="mod">
          <ac:chgData name="Gauri Thambkar" userId="a954f06969e04ad0" providerId="LiveId" clId="{658E2DC4-897B-41B2-A1FA-AD5A667242A0}" dt="2023-11-21T06:24:46.396" v="296"/>
          <ac:cxnSpMkLst>
            <pc:docMk/>
            <pc:sldMk cId="4227470177" sldId="270"/>
            <ac:cxnSpMk id="6" creationId="{5FC4A532-4D5D-0033-7A1A-75ABA10CA2E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1F038-E743-45F7-92EE-07110AEE9D46}" type="datetimeFigureOut">
              <a:rPr lang="en-IN" smtClean="0"/>
              <a:t>16-02-2024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AECD3-09BB-4EAC-8708-1100C8491679}" type="slidenum">
              <a:rPr lang="en-IN" smtClean="0"/>
              <a:t>‹#›</a:t>
            </a:fld>
            <a:endParaRPr lang="en-IN"/>
          </a:p>
        </p:txBody>
      </p:sp>
    </p:spTree>
    <p:extLst>
      <p:ext uri="{BB962C8B-B14F-4D97-AF65-F5344CB8AC3E}">
        <p14:creationId xmlns:p14="http://schemas.microsoft.com/office/powerpoint/2010/main" val="145411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1AECD3-09BB-4EAC-8708-1100C8491679}" type="slidenum">
              <a:rPr lang="en-IN" smtClean="0"/>
              <a:t>14</a:t>
            </a:fld>
            <a:endParaRPr lang="en-IN"/>
          </a:p>
        </p:txBody>
      </p:sp>
    </p:spTree>
    <p:extLst>
      <p:ext uri="{BB962C8B-B14F-4D97-AF65-F5344CB8AC3E}">
        <p14:creationId xmlns:p14="http://schemas.microsoft.com/office/powerpoint/2010/main" val="304898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D686-D1F4-702D-FD9F-8FBBE6BB8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415F5C-7F29-94E0-5AE7-0E22520D0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658846-E189-5DF0-FF69-F0E5849CB81B}"/>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5" name="Footer Placeholder 4">
            <a:extLst>
              <a:ext uri="{FF2B5EF4-FFF2-40B4-BE49-F238E27FC236}">
                <a16:creationId xmlns:a16="http://schemas.microsoft.com/office/drawing/2014/main" id="{A52DC4F9-0DE8-A344-FA90-BD20CC6FFA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F8120-4147-E74E-3A8A-D4DB12F7A162}"/>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41728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6AE-88E6-C63A-8F8E-317D2AE862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9E30B6-DFD0-1295-D332-F3ECBC4A8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313F3-8942-3FB8-72C2-69F215350299}"/>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5" name="Footer Placeholder 4">
            <a:extLst>
              <a:ext uri="{FF2B5EF4-FFF2-40B4-BE49-F238E27FC236}">
                <a16:creationId xmlns:a16="http://schemas.microsoft.com/office/drawing/2014/main" id="{29F51354-8B01-4449-41B8-5A7CF9B72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67749-C98B-804B-804C-CDB2B8871C3C}"/>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126651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C5715-9423-D894-0585-9CB14A6C7D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77F0B-9A1D-4DDE-3A40-4085ACBA7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A7755-4409-4A04-C4C4-B43A695CADB6}"/>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5" name="Footer Placeholder 4">
            <a:extLst>
              <a:ext uri="{FF2B5EF4-FFF2-40B4-BE49-F238E27FC236}">
                <a16:creationId xmlns:a16="http://schemas.microsoft.com/office/drawing/2014/main" id="{593D0E47-90A9-E47B-E7B8-9015AAD260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CB7478-B56C-15C8-E390-A7B2E2C9E8E3}"/>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75371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E9F4-5E98-DCD6-B6C5-F2B0F27155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904206-FEFE-CB12-2073-0582119F9A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0D8FDC-AB35-0412-F1D6-77D7A88A90BE}"/>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5" name="Footer Placeholder 4">
            <a:extLst>
              <a:ext uri="{FF2B5EF4-FFF2-40B4-BE49-F238E27FC236}">
                <a16:creationId xmlns:a16="http://schemas.microsoft.com/office/drawing/2014/main" id="{35BDD015-E85B-4FEB-813F-EB42BFD4A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CC33F-0C77-5D71-0F07-3897AF48CD22}"/>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179467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F742-3531-6037-73C3-197AB87E0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B75269-5640-D88E-3DEE-699D27106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F8963-F7EE-DEC4-A6CD-02A6227EE499}"/>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5" name="Footer Placeholder 4">
            <a:extLst>
              <a:ext uri="{FF2B5EF4-FFF2-40B4-BE49-F238E27FC236}">
                <a16:creationId xmlns:a16="http://schemas.microsoft.com/office/drawing/2014/main" id="{EE11E9EE-9B2C-0223-03D1-AA0CF74A3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6D7A9-55D9-FD87-5D74-25661F7B42ED}"/>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9872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22D4-8B59-B51C-1437-5460ABE8D1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2FBA22-8880-D2BD-F399-211B6F603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83A896-70BB-7A84-0A47-8BEC190D0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4D83AB-58F7-242C-2320-CA61528DA975}"/>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6" name="Footer Placeholder 5">
            <a:extLst>
              <a:ext uri="{FF2B5EF4-FFF2-40B4-BE49-F238E27FC236}">
                <a16:creationId xmlns:a16="http://schemas.microsoft.com/office/drawing/2014/main" id="{8A7BE1A5-6B37-A46D-A89F-5294793EA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4B48FC-ABC0-EDA2-E9FE-65E7A2EC79BE}"/>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5720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1BB0-F313-0906-598C-CCE2F9B10E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93CDC-CF75-BB09-F0A4-18FDE56E9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F9606-97F5-DA23-24D6-9AAE46C2FF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FC582A-2467-C154-23BC-FC9E02E63D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6079A-450E-12BD-4DCF-9A27F6D75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579A9C-F302-166F-DBE0-0B9DB3351040}"/>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8" name="Footer Placeholder 7">
            <a:extLst>
              <a:ext uri="{FF2B5EF4-FFF2-40B4-BE49-F238E27FC236}">
                <a16:creationId xmlns:a16="http://schemas.microsoft.com/office/drawing/2014/main" id="{B17D0C59-E345-C77D-6598-CF307A7A61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96907A-E1D1-DD57-024B-20E35167077A}"/>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165306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2945-90D3-3756-8DD9-1FF60D5A79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40F0D1-2F70-8CDF-A6A4-37FBB7B3AEF1}"/>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4" name="Footer Placeholder 3">
            <a:extLst>
              <a:ext uri="{FF2B5EF4-FFF2-40B4-BE49-F238E27FC236}">
                <a16:creationId xmlns:a16="http://schemas.microsoft.com/office/drawing/2014/main" id="{E6D54BD8-4E1D-6283-0301-106BCA7722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7A9974-B011-8E15-BF0E-20BCC2470E5C}"/>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108132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2C59E-3189-AED0-90F0-FA03F47B08D5}"/>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3" name="Footer Placeholder 2">
            <a:extLst>
              <a:ext uri="{FF2B5EF4-FFF2-40B4-BE49-F238E27FC236}">
                <a16:creationId xmlns:a16="http://schemas.microsoft.com/office/drawing/2014/main" id="{375137E6-6BC9-F25C-27CC-DD1E0F5CD7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4D9F81-5A91-F654-BD22-C5846EFC615E}"/>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374646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E030-D25F-7573-F623-F514E3EE9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6D8320-4FFC-5DCB-DE4D-8A9CFB6F0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ADAD15-CF19-4AB1-0399-868842FE4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DD5CF-10CE-45AE-165F-CD8554CE0909}"/>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6" name="Footer Placeholder 5">
            <a:extLst>
              <a:ext uri="{FF2B5EF4-FFF2-40B4-BE49-F238E27FC236}">
                <a16:creationId xmlns:a16="http://schemas.microsoft.com/office/drawing/2014/main" id="{E2DE01CC-6BC8-9BAB-DA32-2710C70709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F90C8-DAA3-06E0-E4B8-49B49DFE09A4}"/>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235344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582C-1A6A-F3A5-DF53-187703DE6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CE212F-0570-6598-8567-EBF694C32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BFD5BA-AD1C-7698-1EDE-9086D401F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70797-51FD-F59D-113C-34C26F5CBFB3}"/>
              </a:ext>
            </a:extLst>
          </p:cNvPr>
          <p:cNvSpPr>
            <a:spLocks noGrp="1"/>
          </p:cNvSpPr>
          <p:nvPr>
            <p:ph type="dt" sz="half" idx="10"/>
          </p:nvPr>
        </p:nvSpPr>
        <p:spPr/>
        <p:txBody>
          <a:bodyPr/>
          <a:lstStyle/>
          <a:p>
            <a:fld id="{55682AE6-354E-4A69-97AC-7813BA3580FA}" type="datetimeFigureOut">
              <a:rPr lang="en-IN" smtClean="0"/>
              <a:t>16-02-2024</a:t>
            </a:fld>
            <a:endParaRPr lang="en-IN"/>
          </a:p>
        </p:txBody>
      </p:sp>
      <p:sp>
        <p:nvSpPr>
          <p:cNvPr id="6" name="Footer Placeholder 5">
            <a:extLst>
              <a:ext uri="{FF2B5EF4-FFF2-40B4-BE49-F238E27FC236}">
                <a16:creationId xmlns:a16="http://schemas.microsoft.com/office/drawing/2014/main" id="{3B13E2D5-FBC7-ADD2-A2AC-A24A55BFF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EFAC80-1471-23F9-B958-B3B3BB286578}"/>
              </a:ext>
            </a:extLst>
          </p:cNvPr>
          <p:cNvSpPr>
            <a:spLocks noGrp="1"/>
          </p:cNvSpPr>
          <p:nvPr>
            <p:ph type="sldNum" sz="quarter" idx="12"/>
          </p:nvPr>
        </p:nvSpPr>
        <p:spPr/>
        <p:txBody>
          <a:bodyPr/>
          <a:lstStyle/>
          <a:p>
            <a:fld id="{7816A9CD-FC1F-4576-8C5C-F8E52C06C730}" type="slidenum">
              <a:rPr lang="en-IN" smtClean="0"/>
              <a:t>‹#›</a:t>
            </a:fld>
            <a:endParaRPr lang="en-IN"/>
          </a:p>
        </p:txBody>
      </p:sp>
    </p:spTree>
    <p:extLst>
      <p:ext uri="{BB962C8B-B14F-4D97-AF65-F5344CB8AC3E}">
        <p14:creationId xmlns:p14="http://schemas.microsoft.com/office/powerpoint/2010/main" val="350883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35FBD-7793-5CCB-A466-DDD2374F4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629749-5081-4909-112A-0B2245A53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C85D6-DFB4-2942-AE35-0B5650F7C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82AE6-354E-4A69-97AC-7813BA3580FA}" type="datetimeFigureOut">
              <a:rPr lang="en-IN" smtClean="0"/>
              <a:t>16-02-2024</a:t>
            </a:fld>
            <a:endParaRPr lang="en-IN"/>
          </a:p>
        </p:txBody>
      </p:sp>
      <p:sp>
        <p:nvSpPr>
          <p:cNvPr id="5" name="Footer Placeholder 4">
            <a:extLst>
              <a:ext uri="{FF2B5EF4-FFF2-40B4-BE49-F238E27FC236}">
                <a16:creationId xmlns:a16="http://schemas.microsoft.com/office/drawing/2014/main" id="{3CC1A610-D4F0-0701-6F65-D151D29D6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439F71-94A4-7019-BF08-92CC30E2C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A9CD-FC1F-4576-8C5C-F8E52C06C730}" type="slidenum">
              <a:rPr lang="en-IN" smtClean="0"/>
              <a:t>‹#›</a:t>
            </a:fld>
            <a:endParaRPr lang="en-IN"/>
          </a:p>
        </p:txBody>
      </p:sp>
    </p:spTree>
    <p:extLst>
      <p:ext uri="{BB962C8B-B14F-4D97-AF65-F5344CB8AC3E}">
        <p14:creationId xmlns:p14="http://schemas.microsoft.com/office/powerpoint/2010/main" val="93350441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LE Technological University">
            <a:extLst>
              <a:ext uri="{FF2B5EF4-FFF2-40B4-BE49-F238E27FC236}">
                <a16:creationId xmlns:a16="http://schemas.microsoft.com/office/drawing/2014/main" id="{C11BF56F-ABFF-10FD-8A96-FEDAE1C1E8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347340" cy="10245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5A470D-289E-95EB-0682-F56DFA8010F4}"/>
              </a:ext>
            </a:extLst>
          </p:cNvPr>
          <p:cNvSpPr txBox="1"/>
          <p:nvPr/>
        </p:nvSpPr>
        <p:spPr>
          <a:xfrm>
            <a:off x="2226128" y="1024568"/>
            <a:ext cx="7739742" cy="1938992"/>
          </a:xfrm>
          <a:prstGeom prst="rect">
            <a:avLst/>
          </a:prstGeom>
          <a:noFill/>
        </p:spPr>
        <p:txBody>
          <a:bodyPr wrap="square" rtlCol="0">
            <a:spAutoFit/>
          </a:bodyPr>
          <a:lstStyle/>
          <a:p>
            <a:pPr algn="ctr"/>
            <a:r>
              <a:rPr lang="en-US" sz="4000" b="1" dirty="0">
                <a:latin typeface="Rockwell" panose="02060603020205020403" pitchFamily="18" charset="0"/>
              </a:rPr>
              <a:t>YOLOv8-Enhanced Facial Recognition for One-Shot Learning Attendance System</a:t>
            </a:r>
          </a:p>
        </p:txBody>
      </p:sp>
      <p:sp>
        <p:nvSpPr>
          <p:cNvPr id="6" name="TextBox 5">
            <a:extLst>
              <a:ext uri="{FF2B5EF4-FFF2-40B4-BE49-F238E27FC236}">
                <a16:creationId xmlns:a16="http://schemas.microsoft.com/office/drawing/2014/main" id="{2F76A280-BE14-0716-9B84-740489762364}"/>
              </a:ext>
            </a:extLst>
          </p:cNvPr>
          <p:cNvSpPr txBox="1"/>
          <p:nvPr/>
        </p:nvSpPr>
        <p:spPr>
          <a:xfrm>
            <a:off x="2683327" y="3094188"/>
            <a:ext cx="6825342" cy="1200329"/>
          </a:xfrm>
          <a:prstGeom prst="rect">
            <a:avLst/>
          </a:prstGeom>
          <a:noFill/>
        </p:spPr>
        <p:txBody>
          <a:bodyPr wrap="square" rtlCol="0">
            <a:spAutoFit/>
          </a:bodyPr>
          <a:lstStyle/>
          <a:p>
            <a:pPr algn="ctr"/>
            <a:r>
              <a:rPr lang="en-IN" sz="2400" b="1" dirty="0">
                <a:latin typeface="+mj-lt"/>
              </a:rPr>
              <a:t>Machine Learning Course Project</a:t>
            </a:r>
          </a:p>
          <a:p>
            <a:pPr algn="ctr"/>
            <a:r>
              <a:rPr lang="en-IN" sz="2400" b="1" dirty="0">
                <a:latin typeface="+mj-lt"/>
              </a:rPr>
              <a:t>C Div- Team 4</a:t>
            </a:r>
          </a:p>
          <a:p>
            <a:pPr algn="ctr"/>
            <a:r>
              <a:rPr lang="en-IN" sz="2400" b="1" dirty="0">
                <a:latin typeface="+mj-lt"/>
              </a:rPr>
              <a:t>Project Guide- Mrs. Anupama P. </a:t>
            </a:r>
            <a:r>
              <a:rPr lang="en-IN" sz="2400" b="1" dirty="0" err="1">
                <a:latin typeface="+mj-lt"/>
              </a:rPr>
              <a:t>Bidargaddi</a:t>
            </a:r>
            <a:endParaRPr lang="en-IN" sz="2400" b="1" dirty="0">
              <a:latin typeface="+mj-lt"/>
            </a:endParaRPr>
          </a:p>
        </p:txBody>
      </p:sp>
      <p:graphicFrame>
        <p:nvGraphicFramePr>
          <p:cNvPr id="7" name="Table 6">
            <a:extLst>
              <a:ext uri="{FF2B5EF4-FFF2-40B4-BE49-F238E27FC236}">
                <a16:creationId xmlns:a16="http://schemas.microsoft.com/office/drawing/2014/main" id="{808F85F7-514E-D2BE-6150-63C5ECAD0FDB}"/>
              </a:ext>
            </a:extLst>
          </p:cNvPr>
          <p:cNvGraphicFramePr>
            <a:graphicFrameLocks noGrp="1"/>
          </p:cNvGraphicFramePr>
          <p:nvPr>
            <p:extLst>
              <p:ext uri="{D42A27DB-BD31-4B8C-83A1-F6EECF244321}">
                <p14:modId xmlns:p14="http://schemas.microsoft.com/office/powerpoint/2010/main" val="291813200"/>
              </p:ext>
            </p:extLst>
          </p:nvPr>
        </p:nvGraphicFramePr>
        <p:xfrm>
          <a:off x="2031999" y="4425145"/>
          <a:ext cx="8127999" cy="18542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4044670750"/>
                    </a:ext>
                  </a:extLst>
                </a:gridCol>
                <a:gridCol w="2709333">
                  <a:extLst>
                    <a:ext uri="{9D8B030D-6E8A-4147-A177-3AD203B41FA5}">
                      <a16:colId xmlns:a16="http://schemas.microsoft.com/office/drawing/2014/main" val="1880875077"/>
                    </a:ext>
                  </a:extLst>
                </a:gridCol>
                <a:gridCol w="2709333">
                  <a:extLst>
                    <a:ext uri="{9D8B030D-6E8A-4147-A177-3AD203B41FA5}">
                      <a16:colId xmlns:a16="http://schemas.microsoft.com/office/drawing/2014/main" val="2417538013"/>
                    </a:ext>
                  </a:extLst>
                </a:gridCol>
              </a:tblGrid>
              <a:tr h="370840">
                <a:tc>
                  <a:txBody>
                    <a:bodyPr/>
                    <a:lstStyle/>
                    <a:p>
                      <a:r>
                        <a:rPr lang="en-IN" b="1"/>
                        <a:t>Name</a:t>
                      </a:r>
                    </a:p>
                  </a:txBody>
                  <a:tcPr/>
                </a:tc>
                <a:tc>
                  <a:txBody>
                    <a:bodyPr/>
                    <a:lstStyle/>
                    <a:p>
                      <a:r>
                        <a:rPr lang="en-IN" b="1"/>
                        <a:t>Roll No</a:t>
                      </a:r>
                    </a:p>
                  </a:txBody>
                  <a:tcPr/>
                </a:tc>
                <a:tc>
                  <a:txBody>
                    <a:bodyPr/>
                    <a:lstStyle/>
                    <a:p>
                      <a:r>
                        <a:rPr lang="en-IN" b="1"/>
                        <a:t>USN</a:t>
                      </a:r>
                    </a:p>
                  </a:txBody>
                  <a:tcPr/>
                </a:tc>
                <a:extLst>
                  <a:ext uri="{0D108BD9-81ED-4DB2-BD59-A6C34878D82A}">
                    <a16:rowId xmlns:a16="http://schemas.microsoft.com/office/drawing/2014/main" val="573691618"/>
                  </a:ext>
                </a:extLst>
              </a:tr>
              <a:tr h="370840">
                <a:tc>
                  <a:txBody>
                    <a:bodyPr/>
                    <a:lstStyle/>
                    <a:p>
                      <a:r>
                        <a:rPr lang="en-IN"/>
                        <a:t>Gayatri Betageri</a:t>
                      </a:r>
                    </a:p>
                  </a:txBody>
                  <a:tcPr/>
                </a:tc>
                <a:tc>
                  <a:txBody>
                    <a:bodyPr/>
                    <a:lstStyle/>
                    <a:p>
                      <a:r>
                        <a:rPr lang="en-IN"/>
                        <a:t>303</a:t>
                      </a:r>
                    </a:p>
                  </a:txBody>
                  <a:tcPr/>
                </a:tc>
                <a:tc>
                  <a:txBody>
                    <a:bodyPr/>
                    <a:lstStyle/>
                    <a:p>
                      <a:r>
                        <a:rPr lang="en-IN"/>
                        <a:t>01FE21BCS029</a:t>
                      </a:r>
                    </a:p>
                  </a:txBody>
                  <a:tcPr/>
                </a:tc>
                <a:extLst>
                  <a:ext uri="{0D108BD9-81ED-4DB2-BD59-A6C34878D82A}">
                    <a16:rowId xmlns:a16="http://schemas.microsoft.com/office/drawing/2014/main" val="1699814563"/>
                  </a:ext>
                </a:extLst>
              </a:tr>
              <a:tr h="370840">
                <a:tc>
                  <a:txBody>
                    <a:bodyPr/>
                    <a:lstStyle/>
                    <a:p>
                      <a:r>
                        <a:rPr lang="en-IN"/>
                        <a:t>Gauri Thambkar</a:t>
                      </a:r>
                    </a:p>
                  </a:txBody>
                  <a:tcPr/>
                </a:tc>
                <a:tc>
                  <a:txBody>
                    <a:bodyPr/>
                    <a:lstStyle/>
                    <a:p>
                      <a:r>
                        <a:rPr lang="en-IN"/>
                        <a:t>312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01FE21BCS098</a:t>
                      </a:r>
                    </a:p>
                  </a:txBody>
                  <a:tcPr/>
                </a:tc>
                <a:extLst>
                  <a:ext uri="{0D108BD9-81ED-4DB2-BD59-A6C34878D82A}">
                    <a16:rowId xmlns:a16="http://schemas.microsoft.com/office/drawing/2014/main" val="3696818104"/>
                  </a:ext>
                </a:extLst>
              </a:tr>
              <a:tr h="370840">
                <a:tc>
                  <a:txBody>
                    <a:bodyPr/>
                    <a:lstStyle/>
                    <a:p>
                      <a:r>
                        <a:rPr lang="en-IN"/>
                        <a:t>Krishna Hasaraddi</a:t>
                      </a:r>
                    </a:p>
                  </a:txBody>
                  <a:tcPr/>
                </a:tc>
                <a:tc>
                  <a:txBody>
                    <a:bodyPr/>
                    <a:lstStyle/>
                    <a:p>
                      <a:r>
                        <a:rPr lang="en-IN"/>
                        <a:t>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01FE21BCS100</a:t>
                      </a:r>
                    </a:p>
                  </a:txBody>
                  <a:tcPr/>
                </a:tc>
                <a:extLst>
                  <a:ext uri="{0D108BD9-81ED-4DB2-BD59-A6C34878D82A}">
                    <a16:rowId xmlns:a16="http://schemas.microsoft.com/office/drawing/2014/main" val="4234727727"/>
                  </a:ext>
                </a:extLst>
              </a:tr>
              <a:tr h="370840">
                <a:tc>
                  <a:txBody>
                    <a:bodyPr/>
                    <a:lstStyle/>
                    <a:p>
                      <a:r>
                        <a:rPr lang="en-IN"/>
                        <a:t>Aishwarya Patil</a:t>
                      </a:r>
                    </a:p>
                  </a:txBody>
                  <a:tcPr/>
                </a:tc>
                <a:tc>
                  <a:txBody>
                    <a:bodyPr/>
                    <a:lstStyle/>
                    <a:p>
                      <a:r>
                        <a:rPr lang="en-IN"/>
                        <a:t>315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01FE21BCS112</a:t>
                      </a:r>
                    </a:p>
                  </a:txBody>
                  <a:tcPr/>
                </a:tc>
                <a:extLst>
                  <a:ext uri="{0D108BD9-81ED-4DB2-BD59-A6C34878D82A}">
                    <a16:rowId xmlns:a16="http://schemas.microsoft.com/office/drawing/2014/main" val="2161960691"/>
                  </a:ext>
                </a:extLst>
              </a:tr>
            </a:tbl>
          </a:graphicData>
        </a:graphic>
      </p:graphicFrame>
    </p:spTree>
    <p:extLst>
      <p:ext uri="{BB962C8B-B14F-4D97-AF65-F5344CB8AC3E}">
        <p14:creationId xmlns:p14="http://schemas.microsoft.com/office/powerpoint/2010/main" val="368452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29AB5-B06E-CEFB-84E0-D3366B86E8FA}"/>
              </a:ext>
            </a:extLst>
          </p:cNvPr>
          <p:cNvSpPr>
            <a:spLocks noGrp="1"/>
          </p:cNvSpPr>
          <p:nvPr>
            <p:ph idx="1"/>
          </p:nvPr>
        </p:nvSpPr>
        <p:spPr/>
        <p:txBody>
          <a:bodyPr/>
          <a:lstStyle/>
          <a:p>
            <a:r>
              <a:rPr lang="en-IN" dirty="0"/>
              <a:t>50 students database is taken.</a:t>
            </a:r>
          </a:p>
          <a:p>
            <a:r>
              <a:rPr lang="en-IN" dirty="0"/>
              <a:t> A webcam is used to collect live photos for marking attendance.</a:t>
            </a:r>
          </a:p>
        </p:txBody>
      </p:sp>
      <p:sp>
        <p:nvSpPr>
          <p:cNvPr id="4" name="Title 1">
            <a:extLst>
              <a:ext uri="{FF2B5EF4-FFF2-40B4-BE49-F238E27FC236}">
                <a16:creationId xmlns:a16="http://schemas.microsoft.com/office/drawing/2014/main" id="{DBDF1ECC-68CF-FC29-09B7-51DE118B1C03}"/>
              </a:ext>
            </a:extLst>
          </p:cNvPr>
          <p:cNvSpPr txBox="1">
            <a:spLocks/>
          </p:cNvSpPr>
          <p:nvPr/>
        </p:nvSpPr>
        <p:spPr>
          <a:xfrm>
            <a:off x="0" y="0"/>
            <a:ext cx="12192000" cy="1325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latin typeface="Times New Roman" panose="02020603050405020304" pitchFamily="18" charset="0"/>
                <a:cs typeface="Times New Roman" panose="02020603050405020304" pitchFamily="18" charset="0"/>
              </a:rPr>
              <a:t>Dataset Description</a:t>
            </a:r>
          </a:p>
        </p:txBody>
      </p:sp>
      <p:pic>
        <p:nvPicPr>
          <p:cNvPr id="5" name="Picture 2" descr="KLE Technological University">
            <a:extLst>
              <a:ext uri="{FF2B5EF4-FFF2-40B4-BE49-F238E27FC236}">
                <a16:creationId xmlns:a16="http://schemas.microsoft.com/office/drawing/2014/main" id="{44C4C2DC-9AA9-755D-63B6-22473DD2FAD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53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91D4-083A-65A0-A9C7-28CC0AB3060C}"/>
              </a:ext>
            </a:extLst>
          </p:cNvPr>
          <p:cNvSpPr>
            <a:spLocks noGrp="1"/>
          </p:cNvSpPr>
          <p:nvPr>
            <p:ph type="title"/>
          </p:nvPr>
        </p:nvSpPr>
        <p:spPr>
          <a:xfrm>
            <a:off x="0" y="18255"/>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Model Architecture</a:t>
            </a:r>
          </a:p>
        </p:txBody>
      </p:sp>
      <p:pic>
        <p:nvPicPr>
          <p:cNvPr id="4" name="Picture 2" descr="KLE Technological University">
            <a:extLst>
              <a:ext uri="{FF2B5EF4-FFF2-40B4-BE49-F238E27FC236}">
                <a16:creationId xmlns:a16="http://schemas.microsoft.com/office/drawing/2014/main" id="{1985C5A1-4B48-A171-B1E5-20D1644256F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6FD5D8A-7E74-FEED-27DE-85CD9B467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372" y="2259969"/>
            <a:ext cx="5385168" cy="3014863"/>
          </a:xfrm>
          <a:prstGeom prst="rect">
            <a:avLst/>
          </a:prstGeom>
        </p:spPr>
      </p:pic>
      <p:sp>
        <p:nvSpPr>
          <p:cNvPr id="3" name="TextBox 2">
            <a:extLst>
              <a:ext uri="{FF2B5EF4-FFF2-40B4-BE49-F238E27FC236}">
                <a16:creationId xmlns:a16="http://schemas.microsoft.com/office/drawing/2014/main" id="{EABBA95F-5E77-D1AD-6E3C-B283E080F50A}"/>
              </a:ext>
            </a:extLst>
          </p:cNvPr>
          <p:cNvSpPr txBox="1"/>
          <p:nvPr/>
        </p:nvSpPr>
        <p:spPr>
          <a:xfrm>
            <a:off x="206829" y="1643743"/>
            <a:ext cx="634637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Face Detection: The initial phase entails identifying the presence of a face within the captured image. We've made the YOLOv8 detector a core component of our methodology to enable quick and reliable face detection.	</a:t>
            </a:r>
          </a:p>
          <a:p>
            <a:pPr marL="285750" indent="-285750">
              <a:buFont typeface="Arial" panose="020B0604020202020204" pitchFamily="34" charset="0"/>
              <a:buChar char="•"/>
            </a:pPr>
            <a:r>
              <a:rPr lang="en-US" sz="2000" dirty="0"/>
              <a:t>Face Alignment: To enhance accuracy, we proceed to align the detected faces to a standardized position. We've adopted the 'face-alignment' library, engineered atop the </a:t>
            </a:r>
            <a:r>
              <a:rPr lang="en-US" sz="2000" dirty="0" err="1"/>
              <a:t>PyTorch</a:t>
            </a:r>
            <a:r>
              <a:rPr lang="en-US" sz="2000" dirty="0"/>
              <a:t> ecosystem.		</a:t>
            </a:r>
          </a:p>
          <a:p>
            <a:pPr marL="285750" indent="-285750">
              <a:buFont typeface="Arial" panose="020B0604020202020204" pitchFamily="34" charset="0"/>
              <a:buChar char="•"/>
            </a:pPr>
            <a:r>
              <a:rPr lang="en-US" sz="2000" dirty="0"/>
              <a:t>Student Recognition: Following successful alignment, our system employs facial recognition technology to match the aligned face with known student profiles. The foundation of our system is built upon the One-Shot Learning Model, a strategy that relies on using a single sample to handle subsequent samples.</a:t>
            </a:r>
            <a:endParaRPr lang="en-IN" sz="2000" dirty="0"/>
          </a:p>
        </p:txBody>
      </p:sp>
    </p:spTree>
    <p:extLst>
      <p:ext uri="{BB962C8B-B14F-4D97-AF65-F5344CB8AC3E}">
        <p14:creationId xmlns:p14="http://schemas.microsoft.com/office/powerpoint/2010/main" val="389614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E5B90-D131-C5C0-1366-9C386FA8A5FA}"/>
              </a:ext>
            </a:extLst>
          </p:cNvPr>
          <p:cNvSpPr>
            <a:spLocks noGrp="1"/>
          </p:cNvSpPr>
          <p:nvPr>
            <p:ph idx="1"/>
          </p:nvPr>
        </p:nvSpPr>
        <p:spPr>
          <a:xfrm>
            <a:off x="337457" y="1611086"/>
            <a:ext cx="11560629" cy="5078161"/>
          </a:xfrm>
        </p:spPr>
        <p:txBody>
          <a:bodyPr>
            <a:normAutofit/>
          </a:bodyPr>
          <a:lstStyle/>
          <a:p>
            <a:pPr marL="285750" indent="-285750">
              <a:buFont typeface="Arial" panose="020B0604020202020204" pitchFamily="34" charset="0"/>
              <a:buChar char="•"/>
            </a:pPr>
            <a:r>
              <a:rPr lang="en-US" sz="2400" dirty="0"/>
              <a:t>Our work had an accuracy of 97% for 50 students’ datasets using a webcam.</a:t>
            </a:r>
          </a:p>
          <a:p>
            <a:pPr marL="285750" indent="-285750">
              <a:buFont typeface="Arial" panose="020B0604020202020204" pitchFamily="34" charset="0"/>
              <a:buChar char="•"/>
            </a:pPr>
            <a:r>
              <a:rPr lang="en-US" sz="2400" dirty="0"/>
              <a:t>Fig 1 provides a comparative overview of different versions of the YOLO object detection algorithm.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0" indent="0">
              <a:buNone/>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Fig 2 starting at an accuracy of 65 the network demonstrates consistent improvement with each epoch reaching an accuracy of 98 by the tenth epoch illustrating the network's ability to effectively learn from limited data.</a:t>
            </a:r>
          </a:p>
          <a:p>
            <a:endParaRPr lang="en-IN" dirty="0"/>
          </a:p>
        </p:txBody>
      </p:sp>
      <p:sp>
        <p:nvSpPr>
          <p:cNvPr id="4" name="Title 1">
            <a:extLst>
              <a:ext uri="{FF2B5EF4-FFF2-40B4-BE49-F238E27FC236}">
                <a16:creationId xmlns:a16="http://schemas.microsoft.com/office/drawing/2014/main" id="{85CD825D-2B90-F990-B153-B66FDCD57693}"/>
              </a:ext>
            </a:extLst>
          </p:cNvPr>
          <p:cNvSpPr>
            <a:spLocks noGrp="1"/>
          </p:cNvSpPr>
          <p:nvPr>
            <p:ph type="title"/>
          </p:nvPr>
        </p:nvSpPr>
        <p:spPr>
          <a:xfrm>
            <a:off x="0" y="18255"/>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Results</a:t>
            </a:r>
          </a:p>
        </p:txBody>
      </p:sp>
      <p:pic>
        <p:nvPicPr>
          <p:cNvPr id="5" name="Picture 2" descr="KLE Technological University">
            <a:extLst>
              <a:ext uri="{FF2B5EF4-FFF2-40B4-BE49-F238E27FC236}">
                <a16:creationId xmlns:a16="http://schemas.microsoft.com/office/drawing/2014/main" id="{B4125184-D02D-7F9E-48E4-DF49A3E2B8E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F07A3C8-574D-D2C1-0F96-54CF57D03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36" y="2858306"/>
            <a:ext cx="4691178" cy="2181780"/>
          </a:xfrm>
          <a:prstGeom prst="rect">
            <a:avLst/>
          </a:prstGeom>
        </p:spPr>
      </p:pic>
      <p:pic>
        <p:nvPicPr>
          <p:cNvPr id="7" name="Picture 6">
            <a:extLst>
              <a:ext uri="{FF2B5EF4-FFF2-40B4-BE49-F238E27FC236}">
                <a16:creationId xmlns:a16="http://schemas.microsoft.com/office/drawing/2014/main" id="{FA9AD504-8C25-AFFB-1F62-DCF3D9CF2F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5972" y="2551475"/>
            <a:ext cx="3962399" cy="2571083"/>
          </a:xfrm>
          <a:prstGeom prst="rect">
            <a:avLst/>
          </a:prstGeom>
        </p:spPr>
      </p:pic>
      <p:sp>
        <p:nvSpPr>
          <p:cNvPr id="8" name="TextBox 7">
            <a:extLst>
              <a:ext uri="{FF2B5EF4-FFF2-40B4-BE49-F238E27FC236}">
                <a16:creationId xmlns:a16="http://schemas.microsoft.com/office/drawing/2014/main" id="{CBABFAC1-7354-3170-53AA-110B5A573BE1}"/>
              </a:ext>
            </a:extLst>
          </p:cNvPr>
          <p:cNvSpPr txBox="1"/>
          <p:nvPr/>
        </p:nvSpPr>
        <p:spPr>
          <a:xfrm>
            <a:off x="1904839" y="4975908"/>
            <a:ext cx="2002971" cy="370114"/>
          </a:xfrm>
          <a:prstGeom prst="rect">
            <a:avLst/>
          </a:prstGeom>
          <a:noFill/>
        </p:spPr>
        <p:txBody>
          <a:bodyPr wrap="square" rtlCol="0">
            <a:spAutoFit/>
          </a:bodyPr>
          <a:lstStyle/>
          <a:p>
            <a:pPr algn="ctr"/>
            <a:r>
              <a:rPr lang="en-IN" dirty="0"/>
              <a:t>Fig 1</a:t>
            </a:r>
          </a:p>
        </p:txBody>
      </p:sp>
      <p:sp>
        <p:nvSpPr>
          <p:cNvPr id="9" name="TextBox 8">
            <a:extLst>
              <a:ext uri="{FF2B5EF4-FFF2-40B4-BE49-F238E27FC236}">
                <a16:creationId xmlns:a16="http://schemas.microsoft.com/office/drawing/2014/main" id="{F41C4F74-68EB-44BD-826D-CB497176F6BE}"/>
              </a:ext>
            </a:extLst>
          </p:cNvPr>
          <p:cNvSpPr txBox="1"/>
          <p:nvPr/>
        </p:nvSpPr>
        <p:spPr>
          <a:xfrm>
            <a:off x="7935685" y="5160965"/>
            <a:ext cx="2002971" cy="370114"/>
          </a:xfrm>
          <a:prstGeom prst="rect">
            <a:avLst/>
          </a:prstGeom>
          <a:noFill/>
        </p:spPr>
        <p:txBody>
          <a:bodyPr wrap="square" rtlCol="0">
            <a:spAutoFit/>
          </a:bodyPr>
          <a:lstStyle/>
          <a:p>
            <a:pPr algn="ctr"/>
            <a:r>
              <a:rPr lang="en-IN" dirty="0"/>
              <a:t>Fig 2</a:t>
            </a:r>
          </a:p>
        </p:txBody>
      </p:sp>
    </p:spTree>
    <p:extLst>
      <p:ext uri="{BB962C8B-B14F-4D97-AF65-F5344CB8AC3E}">
        <p14:creationId xmlns:p14="http://schemas.microsoft.com/office/powerpoint/2010/main" val="36342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462CD-19BF-5449-0F7B-559BF73083B4}"/>
              </a:ext>
            </a:extLst>
          </p:cNvPr>
          <p:cNvSpPr>
            <a:spLocks noGrp="1"/>
          </p:cNvSpPr>
          <p:nvPr>
            <p:ph idx="1"/>
          </p:nvPr>
        </p:nvSpPr>
        <p:spPr>
          <a:xfrm>
            <a:off x="402771" y="1665514"/>
            <a:ext cx="11473543" cy="4767943"/>
          </a:xfrm>
        </p:spPr>
        <p:txBody>
          <a:bodyPr>
            <a:normAutofit fontScale="92500" lnSpcReduction="10000"/>
          </a:bodyPr>
          <a:lstStyle/>
          <a:p>
            <a:r>
              <a:rPr lang="en-US" dirty="0"/>
              <a:t>Our facial recognition system represents a significant advancement in biometric technology.</a:t>
            </a:r>
          </a:p>
          <a:p>
            <a:r>
              <a:rPr lang="en-US" dirty="0"/>
              <a:t>It addresses challenges such as inaccurate attendance records and security vulnerabilities in traditional methods.</a:t>
            </a:r>
          </a:p>
          <a:p>
            <a:r>
              <a:rPr lang="en-US" dirty="0"/>
              <a:t>The system offers reliability and cost-effectiveness, suitable for businesses, universities, and seminaries.</a:t>
            </a:r>
          </a:p>
          <a:p>
            <a:r>
              <a:rPr lang="en-US" dirty="0"/>
              <a:t>It operates independently of internet connectivity, compatible with standard PCs and laptops.</a:t>
            </a:r>
          </a:p>
          <a:p>
            <a:r>
              <a:rPr lang="en-US" dirty="0"/>
              <a:t>However, processing may be slower in environments with a high number of users.</a:t>
            </a:r>
          </a:p>
          <a:p>
            <a:r>
              <a:rPr lang="en-US" dirty="0"/>
              <a:t>The recent requirement for mask-wearing presents a new obstacle.</a:t>
            </a:r>
          </a:p>
          <a:p>
            <a:r>
              <a:rPr lang="en-US" dirty="0"/>
              <a:t>We are diligently working on enhancements to ensure accurate identification even when faces are obscured by masks.</a:t>
            </a:r>
            <a:endParaRPr lang="en-IN" dirty="0"/>
          </a:p>
        </p:txBody>
      </p:sp>
      <p:sp>
        <p:nvSpPr>
          <p:cNvPr id="4" name="Title 1">
            <a:extLst>
              <a:ext uri="{FF2B5EF4-FFF2-40B4-BE49-F238E27FC236}">
                <a16:creationId xmlns:a16="http://schemas.microsoft.com/office/drawing/2014/main" id="{4F4D59B0-E098-F70E-FA69-FA941907D5E9}"/>
              </a:ext>
            </a:extLst>
          </p:cNvPr>
          <p:cNvSpPr>
            <a:spLocks noGrp="1"/>
          </p:cNvSpPr>
          <p:nvPr>
            <p:ph type="title"/>
          </p:nvPr>
        </p:nvSpPr>
        <p:spPr>
          <a:xfrm>
            <a:off x="0" y="18255"/>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Future Scope and Conclusion</a:t>
            </a:r>
          </a:p>
        </p:txBody>
      </p:sp>
      <p:pic>
        <p:nvPicPr>
          <p:cNvPr id="5" name="Picture 2" descr="KLE Technological University">
            <a:extLst>
              <a:ext uri="{FF2B5EF4-FFF2-40B4-BE49-F238E27FC236}">
                <a16:creationId xmlns:a16="http://schemas.microsoft.com/office/drawing/2014/main" id="{C9AB6E50-9D4F-20AB-5987-77EF08FEB9F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A326-BDFD-08CE-9AC2-2E9F9CD937BE}"/>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A0A18CF-3D7C-3F7C-82B0-EA47DE0ED1A0}"/>
              </a:ext>
            </a:extLst>
          </p:cNvPr>
          <p:cNvSpPr>
            <a:spLocks noGrp="1"/>
          </p:cNvSpPr>
          <p:nvPr>
            <p:ph idx="1"/>
          </p:nvPr>
        </p:nvSpPr>
        <p:spPr>
          <a:xfrm>
            <a:off x="304800" y="1430361"/>
            <a:ext cx="11582400" cy="5363684"/>
          </a:xfrm>
        </p:spPr>
        <p:txBody>
          <a:bodyPr>
            <a:noAutofit/>
          </a:bodyPr>
          <a:lstStyle/>
          <a:p>
            <a:pPr marL="0" indent="0">
              <a:buNone/>
            </a:pPr>
            <a:r>
              <a:rPr lang="en-US" sz="1400" b="0" i="0" dirty="0">
                <a:solidFill>
                  <a:srgbClr val="222222"/>
                </a:solidFill>
                <a:effectLst/>
              </a:rPr>
              <a:t>[1] Rasool, A., </a:t>
            </a:r>
            <a:r>
              <a:rPr lang="en-US" sz="1400" b="0" i="0" dirty="0" err="1">
                <a:solidFill>
                  <a:srgbClr val="222222"/>
                </a:solidFill>
                <a:effectLst/>
              </a:rPr>
              <a:t>Roohi</a:t>
            </a:r>
            <a:r>
              <a:rPr lang="en-US" sz="1400" b="0" i="0" dirty="0">
                <a:solidFill>
                  <a:srgbClr val="222222"/>
                </a:solidFill>
                <a:effectLst/>
              </a:rPr>
              <a:t>, S. and Majumder, A., 2020, June. Automated attendance system using few-shot learning approach. In </a:t>
            </a:r>
            <a:r>
              <a:rPr lang="en-US" sz="1400" b="0" i="1" dirty="0">
                <a:solidFill>
                  <a:srgbClr val="222222"/>
                </a:solidFill>
                <a:effectLst/>
              </a:rPr>
              <a:t>2020 8th International Conference on Reliability, Infocom Technologies and Optimization (Trends and Future Directions)(ICRITO)</a:t>
            </a:r>
            <a:r>
              <a:rPr lang="en-US" sz="1400" b="0" i="0" dirty="0">
                <a:solidFill>
                  <a:srgbClr val="222222"/>
                </a:solidFill>
                <a:effectLst/>
              </a:rPr>
              <a:t> (pp. 43-46). IEEE.</a:t>
            </a:r>
          </a:p>
          <a:p>
            <a:pPr marL="0" indent="0">
              <a:buNone/>
            </a:pPr>
            <a:r>
              <a:rPr lang="en-US" sz="1400" b="0" i="0" dirty="0">
                <a:solidFill>
                  <a:srgbClr val="222222"/>
                </a:solidFill>
                <a:effectLst/>
              </a:rPr>
              <a:t>[2] Priya, R.L., Nanda, S., Dandekar, M., </a:t>
            </a:r>
            <a:r>
              <a:rPr lang="en-US" sz="1400" b="0" i="0" dirty="0" err="1">
                <a:solidFill>
                  <a:srgbClr val="222222"/>
                </a:solidFill>
                <a:effectLst/>
              </a:rPr>
              <a:t>Devnani</a:t>
            </a:r>
            <a:r>
              <a:rPr lang="en-US" sz="1400" b="0" i="0" dirty="0">
                <a:solidFill>
                  <a:srgbClr val="222222"/>
                </a:solidFill>
                <a:effectLst/>
              </a:rPr>
              <a:t>, A. and </a:t>
            </a:r>
            <a:r>
              <a:rPr lang="en-US" sz="1400" b="0" i="0" dirty="0" err="1">
                <a:solidFill>
                  <a:srgbClr val="222222"/>
                </a:solidFill>
                <a:effectLst/>
              </a:rPr>
              <a:t>Kadakoti</a:t>
            </a:r>
            <a:r>
              <a:rPr lang="en-US" sz="1400" b="0" i="0" dirty="0">
                <a:solidFill>
                  <a:srgbClr val="222222"/>
                </a:solidFill>
                <a:effectLst/>
              </a:rPr>
              <a:t>, R., 2021, July. Face-Recognition Based Attendance System using One-Shot Learning. In 2021 12th International Conference on Computing Communication and Networking Technologies (ICCCNT) (pp. 01-07). IEEE.</a:t>
            </a:r>
          </a:p>
          <a:p>
            <a:pPr marL="0" indent="0">
              <a:buNone/>
            </a:pPr>
            <a:r>
              <a:rPr lang="en-US" sz="1400" b="0" i="0" dirty="0">
                <a:solidFill>
                  <a:srgbClr val="222222"/>
                </a:solidFill>
                <a:effectLst/>
              </a:rPr>
              <a:t>[3] Rai, A., </a:t>
            </a:r>
            <a:r>
              <a:rPr lang="en-US" sz="1400" b="0" i="0" dirty="0" err="1">
                <a:solidFill>
                  <a:srgbClr val="222222"/>
                </a:solidFill>
                <a:effectLst/>
              </a:rPr>
              <a:t>Karnani</a:t>
            </a:r>
            <a:r>
              <a:rPr lang="en-US" sz="1400" b="0" i="0" dirty="0">
                <a:solidFill>
                  <a:srgbClr val="222222"/>
                </a:solidFill>
                <a:effectLst/>
              </a:rPr>
              <a:t>, R., </a:t>
            </a:r>
            <a:r>
              <a:rPr lang="en-US" sz="1400" b="0" i="0" dirty="0" err="1">
                <a:solidFill>
                  <a:srgbClr val="222222"/>
                </a:solidFill>
                <a:effectLst/>
              </a:rPr>
              <a:t>Chudasama</a:t>
            </a:r>
            <a:r>
              <a:rPr lang="en-US" sz="1400" b="0" i="0" dirty="0">
                <a:solidFill>
                  <a:srgbClr val="222222"/>
                </a:solidFill>
                <a:effectLst/>
              </a:rPr>
              <a:t>, V. and </a:t>
            </a:r>
            <a:r>
              <a:rPr lang="en-US" sz="1400" b="0" i="0" dirty="0" err="1">
                <a:solidFill>
                  <a:srgbClr val="222222"/>
                </a:solidFill>
                <a:effectLst/>
              </a:rPr>
              <a:t>Upla</a:t>
            </a:r>
            <a:r>
              <a:rPr lang="en-US" sz="1400" b="0" i="0" dirty="0">
                <a:solidFill>
                  <a:srgbClr val="222222"/>
                </a:solidFill>
                <a:effectLst/>
              </a:rPr>
              <a:t>, K., 2019, December. An end-to-end real-time face identification and attendance system using convolutional neural networks. In 2019 IEEE 16th India Council International Conference (INDICON) (pp. 1-4). IEEE.</a:t>
            </a:r>
          </a:p>
          <a:p>
            <a:pPr marL="0" indent="0">
              <a:buNone/>
            </a:pPr>
            <a:r>
              <a:rPr lang="en-US" sz="1400" b="0" i="0" dirty="0">
                <a:solidFill>
                  <a:srgbClr val="222222"/>
                </a:solidFill>
                <a:effectLst/>
              </a:rPr>
              <a:t>[4] Bhat, A., </a:t>
            </a:r>
            <a:r>
              <a:rPr lang="en-US" sz="1400" b="0" i="0" dirty="0" err="1">
                <a:solidFill>
                  <a:srgbClr val="222222"/>
                </a:solidFill>
                <a:effectLst/>
              </a:rPr>
              <a:t>Rustagi</a:t>
            </a:r>
            <a:r>
              <a:rPr lang="en-US" sz="1400" b="0" i="0" dirty="0">
                <a:solidFill>
                  <a:srgbClr val="222222"/>
                </a:solidFill>
                <a:effectLst/>
              </a:rPr>
              <a:t>, S., </a:t>
            </a:r>
            <a:r>
              <a:rPr lang="en-US" sz="1400" b="0" i="0" dirty="0" err="1">
                <a:solidFill>
                  <a:srgbClr val="222222"/>
                </a:solidFill>
                <a:effectLst/>
              </a:rPr>
              <a:t>Purwaha</a:t>
            </a:r>
            <a:r>
              <a:rPr lang="en-US" sz="1400" b="0" i="0" dirty="0">
                <a:solidFill>
                  <a:srgbClr val="222222"/>
                </a:solidFill>
                <a:effectLst/>
              </a:rPr>
              <a:t>, S.R. and Singhal, S., 2020, July. Deep-learning based group-photo attendance system using one shot learning. In 2020 International Conference on Electronics and Sustainable Communication Systems (ICESC) (pp. 546-551). IEEE.</a:t>
            </a:r>
          </a:p>
          <a:p>
            <a:pPr marL="0" indent="0">
              <a:buNone/>
            </a:pPr>
            <a:r>
              <a:rPr lang="en-US" sz="1400" b="0" i="0" dirty="0">
                <a:solidFill>
                  <a:srgbClr val="222222"/>
                </a:solidFill>
                <a:effectLst/>
              </a:rPr>
              <a:t>[5] Menezes, A.G., Sá, J.M.D.C., </a:t>
            </a:r>
            <a:r>
              <a:rPr lang="en-US" sz="1400" b="0" i="0" dirty="0" err="1">
                <a:solidFill>
                  <a:srgbClr val="222222"/>
                </a:solidFill>
                <a:effectLst/>
              </a:rPr>
              <a:t>Llapa</a:t>
            </a:r>
            <a:r>
              <a:rPr lang="en-US" sz="1400" b="0" i="0" dirty="0">
                <a:solidFill>
                  <a:srgbClr val="222222"/>
                </a:solidFill>
                <a:effectLst/>
              </a:rPr>
              <a:t>, E. and </a:t>
            </a:r>
            <a:r>
              <a:rPr lang="en-US" sz="1400" b="0" i="0" dirty="0" err="1">
                <a:solidFill>
                  <a:srgbClr val="222222"/>
                </a:solidFill>
                <a:effectLst/>
              </a:rPr>
              <a:t>Estombelo-Montesco</a:t>
            </a:r>
            <a:r>
              <a:rPr lang="en-US" sz="1400" b="0" i="0" dirty="0">
                <a:solidFill>
                  <a:srgbClr val="222222"/>
                </a:solidFill>
                <a:effectLst/>
              </a:rPr>
              <a:t>, C.A., 2020, July. Automatic attendance management system based on deep one-shot learning. In 2020 International Conference on Systems, Signals and Image Processing (IWSSIP) (pp. 137-142). IEEE.</a:t>
            </a:r>
          </a:p>
          <a:p>
            <a:pPr marL="0" indent="0">
              <a:buNone/>
            </a:pPr>
            <a:r>
              <a:rPr lang="en-US" sz="1400" b="0" i="0" dirty="0">
                <a:solidFill>
                  <a:srgbClr val="222222"/>
                </a:solidFill>
                <a:effectLst/>
              </a:rPr>
              <a:t>[6] Bhat, A., </a:t>
            </a:r>
            <a:r>
              <a:rPr lang="en-US" sz="1400" b="0" i="0" dirty="0" err="1">
                <a:solidFill>
                  <a:srgbClr val="222222"/>
                </a:solidFill>
                <a:effectLst/>
              </a:rPr>
              <a:t>Rustagi</a:t>
            </a:r>
            <a:r>
              <a:rPr lang="en-US" sz="1400" b="0" i="0" dirty="0">
                <a:solidFill>
                  <a:srgbClr val="222222"/>
                </a:solidFill>
                <a:effectLst/>
              </a:rPr>
              <a:t>, S., </a:t>
            </a:r>
            <a:r>
              <a:rPr lang="en-US" sz="1400" b="0" i="0" dirty="0" err="1">
                <a:solidFill>
                  <a:srgbClr val="222222"/>
                </a:solidFill>
                <a:effectLst/>
              </a:rPr>
              <a:t>Purwaha</a:t>
            </a:r>
            <a:r>
              <a:rPr lang="en-US" sz="1400" b="0" i="0" dirty="0">
                <a:solidFill>
                  <a:srgbClr val="222222"/>
                </a:solidFill>
                <a:effectLst/>
              </a:rPr>
              <a:t>, S.R. and Singhal, S., 2020, July. Deep-learning based group-photo attendance system using one shot learning. In 2020 International Conference on Electronics and Sustainable Communication Systems (ICESC) (pp. 546-551). IEEE.</a:t>
            </a:r>
          </a:p>
          <a:p>
            <a:pPr marL="0" indent="0">
              <a:buNone/>
            </a:pPr>
            <a:r>
              <a:rPr lang="en-IN" sz="1400" dirty="0"/>
              <a:t>[7] </a:t>
            </a:r>
            <a:r>
              <a:rPr lang="en-IN" sz="1400" dirty="0" err="1"/>
              <a:t>Balcoh</a:t>
            </a:r>
            <a:r>
              <a:rPr lang="en-IN" sz="1400" dirty="0"/>
              <a:t>, N.K., Yousaf, M.H., Ahmad, W. and Baig, M.I., 2012. Algorithm for efficient attendance management: Face recognition based approach. International Journal of Computer Science Issues (IJCSI), 9(4), p.146.</a:t>
            </a:r>
          </a:p>
          <a:p>
            <a:pPr marL="0" indent="0">
              <a:buNone/>
            </a:pPr>
            <a:r>
              <a:rPr lang="en-IN" sz="1400" dirty="0"/>
              <a:t>[8]</a:t>
            </a:r>
            <a:r>
              <a:rPr lang="en-US" sz="1400" dirty="0"/>
              <a:t> Bah, S.M. and Ming, F., 2020. An improved face recognition algorithm and its application in attendance management system. Array, 5, p.100014.</a:t>
            </a:r>
            <a:endParaRPr lang="en-IN" sz="1400" dirty="0"/>
          </a:p>
          <a:p>
            <a:pPr marL="0" indent="0">
              <a:buNone/>
            </a:pPr>
            <a:r>
              <a:rPr lang="en-IN" sz="1400" dirty="0"/>
              <a:t>[9] Lukas, S., Mitra, A.R., </a:t>
            </a:r>
            <a:r>
              <a:rPr lang="en-IN" sz="1400" dirty="0" err="1"/>
              <a:t>Desanti</a:t>
            </a:r>
            <a:r>
              <a:rPr lang="en-IN" sz="1400" dirty="0"/>
              <a:t>, R.I. and </a:t>
            </a:r>
            <a:r>
              <a:rPr lang="en-IN" sz="1400" dirty="0" err="1"/>
              <a:t>Krisnadi</a:t>
            </a:r>
            <a:r>
              <a:rPr lang="en-IN" sz="1400" dirty="0"/>
              <a:t>, D., 2016, October. Student attendance system in classroom using face recognition technique. In 2016 International Conference on Information and Communication Technology Convergence (ICTC) (pp. 1032-1035). IEEE.</a:t>
            </a:r>
          </a:p>
          <a:p>
            <a:pPr marL="0" indent="0">
              <a:buNone/>
            </a:pPr>
            <a:r>
              <a:rPr lang="en-IN" sz="1400" dirty="0"/>
              <a:t>[10] Kawaguchi, Y., Shoji, T., Lin, W., </a:t>
            </a:r>
            <a:r>
              <a:rPr lang="en-IN" sz="1400" dirty="0" err="1"/>
              <a:t>Kakusho</a:t>
            </a:r>
            <a:r>
              <a:rPr lang="en-IN" sz="1400" dirty="0"/>
              <a:t>, K. and </a:t>
            </a:r>
            <a:r>
              <a:rPr lang="en-IN" sz="1400" dirty="0" err="1"/>
              <a:t>Minoh</a:t>
            </a:r>
            <a:r>
              <a:rPr lang="en-IN" sz="1400" dirty="0"/>
              <a:t>, M., 2005, October. Face recognition-based lecture attendance system. In The 3rd AEARU workshop on network education (pp. 70-75).</a:t>
            </a:r>
          </a:p>
          <a:p>
            <a:pPr marL="0" indent="0">
              <a:buNone/>
            </a:pPr>
            <a:r>
              <a:rPr lang="en-IN" sz="1400" dirty="0"/>
              <a:t>[11] </a:t>
            </a:r>
            <a:r>
              <a:rPr lang="en-IN" sz="1400" dirty="0" err="1"/>
              <a:t>Arsenovic</a:t>
            </a:r>
            <a:r>
              <a:rPr lang="en-IN" sz="1400" dirty="0"/>
              <a:t>, M., </a:t>
            </a:r>
            <a:r>
              <a:rPr lang="en-IN" sz="1400" dirty="0" err="1"/>
              <a:t>Sladojevic</a:t>
            </a:r>
            <a:r>
              <a:rPr lang="en-IN" sz="1400" dirty="0"/>
              <a:t>, S., </a:t>
            </a:r>
            <a:r>
              <a:rPr lang="en-IN" sz="1400" dirty="0" err="1"/>
              <a:t>Anderla</a:t>
            </a:r>
            <a:r>
              <a:rPr lang="en-IN" sz="1400" dirty="0"/>
              <a:t>, A. and Stefanovic, D., 2017, September. FaceTime—Deep learning based face recognition attendance system. In 2017 IEEE 15th International symposium on intelligent systems and informatics (SISY) (pp. 000053-000058). IEEE.</a:t>
            </a:r>
          </a:p>
        </p:txBody>
      </p:sp>
      <p:pic>
        <p:nvPicPr>
          <p:cNvPr id="4" name="Picture 2" descr="KLE Technological University">
            <a:extLst>
              <a:ext uri="{FF2B5EF4-FFF2-40B4-BE49-F238E27FC236}">
                <a16:creationId xmlns:a16="http://schemas.microsoft.com/office/drawing/2014/main" id="{8B278609-5B60-8E10-2395-5228E52C6C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3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58B-70E9-1929-5EFF-E2B8B22E967E}"/>
              </a:ext>
            </a:extLst>
          </p:cNvPr>
          <p:cNvSpPr>
            <a:spLocks noGrp="1"/>
          </p:cNvSpPr>
          <p:nvPr>
            <p:ph type="title"/>
          </p:nvPr>
        </p:nvSpPr>
        <p:spPr>
          <a:xfrm>
            <a:off x="0" y="18255"/>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57E3300E-BDBE-789F-1173-AD3D466B031C}"/>
              </a:ext>
            </a:extLst>
          </p:cNvPr>
          <p:cNvSpPr>
            <a:spLocks noGrp="1"/>
          </p:cNvSpPr>
          <p:nvPr>
            <p:ph idx="1"/>
          </p:nvPr>
        </p:nvSpPr>
        <p:spPr>
          <a:xfrm>
            <a:off x="293914" y="1494315"/>
            <a:ext cx="11582400" cy="5345429"/>
          </a:xfrm>
        </p:spPr>
        <p:txBody>
          <a:bodyPr>
            <a:normAutofit/>
          </a:bodyPr>
          <a:lstStyle/>
          <a:p>
            <a:pPr marL="0" indent="0">
              <a:buNone/>
            </a:pPr>
            <a:r>
              <a:rPr lang="en-IN" sz="1400" dirty="0"/>
              <a:t>[12] Kar, N., </a:t>
            </a:r>
            <a:r>
              <a:rPr lang="en-IN" sz="1400" dirty="0" err="1"/>
              <a:t>Debbarma</a:t>
            </a:r>
            <a:r>
              <a:rPr lang="en-IN" sz="1400" dirty="0"/>
              <a:t>, M.K., Saha, A. and Pal, D.R., 2012. Study of implementing automated attendance system using face recognition technique. International Journal of computer and communication engineering, 1(2), pp.100-103.</a:t>
            </a:r>
          </a:p>
          <a:p>
            <a:pPr marL="0" indent="0">
              <a:buNone/>
            </a:pPr>
            <a:r>
              <a:rPr lang="en-IN" sz="1400" dirty="0"/>
              <a:t>[13]</a:t>
            </a:r>
            <a:r>
              <a:rPr lang="en-US" sz="1400" dirty="0"/>
              <a:t> </a:t>
            </a:r>
            <a:r>
              <a:rPr lang="en-US" sz="1400" dirty="0" err="1"/>
              <a:t>Bertinetto</a:t>
            </a:r>
            <a:r>
              <a:rPr lang="en-US" sz="1400" dirty="0"/>
              <a:t>, L., Henriques, J.F., </a:t>
            </a:r>
            <a:r>
              <a:rPr lang="en-US" sz="1400" dirty="0" err="1"/>
              <a:t>Valmadre</a:t>
            </a:r>
            <a:r>
              <a:rPr lang="en-US" sz="1400" dirty="0"/>
              <a:t>, J., Torr, P. and </a:t>
            </a:r>
            <a:r>
              <a:rPr lang="en-US" sz="1400" dirty="0" err="1"/>
              <a:t>Vedaldi</a:t>
            </a:r>
            <a:r>
              <a:rPr lang="en-US" sz="1400" dirty="0"/>
              <a:t>, A., 2016. Learning feed-forward one-shot learners. Advances in neural information processing systems, 29</a:t>
            </a:r>
            <a:endParaRPr lang="en-IN" sz="1400" dirty="0"/>
          </a:p>
          <a:p>
            <a:pPr marL="0" indent="0">
              <a:buNone/>
            </a:pPr>
            <a:r>
              <a:rPr lang="en-IN" sz="1400" dirty="0"/>
              <a:t>[14] Koch, G., </a:t>
            </a:r>
            <a:r>
              <a:rPr lang="en-IN" sz="1400" dirty="0" err="1"/>
              <a:t>Zemel</a:t>
            </a:r>
            <a:r>
              <a:rPr lang="en-IN" sz="1400" dirty="0"/>
              <a:t>, R. and </a:t>
            </a:r>
            <a:r>
              <a:rPr lang="en-IN" sz="1400" dirty="0" err="1"/>
              <a:t>Salakhutdinov</a:t>
            </a:r>
            <a:r>
              <a:rPr lang="en-IN" sz="1400" dirty="0"/>
              <a:t>, R., 2015, July. Siamese neural networks for one-shot image recognition. In ICML deep learning workshop (Vol. 2, No. 1)</a:t>
            </a:r>
          </a:p>
          <a:p>
            <a:pPr marL="0" indent="0">
              <a:buNone/>
            </a:pPr>
            <a:r>
              <a:rPr lang="en-IN" sz="1400" dirty="0"/>
              <a:t>[15]</a:t>
            </a:r>
            <a:r>
              <a:rPr lang="en-US" sz="1400" dirty="0"/>
              <a:t> Wang, Y., Yao, Q., Kwok, J.T. and Ni, L.M., 2020. Generalizing from a few examples: A survey on few-shot learning. ACM computing surveys (</a:t>
            </a:r>
            <a:r>
              <a:rPr lang="en-US" sz="1400" dirty="0" err="1"/>
              <a:t>csur</a:t>
            </a:r>
            <a:r>
              <a:rPr lang="en-US" sz="1400" dirty="0"/>
              <a:t>), 53(3), pp.1-34.</a:t>
            </a:r>
            <a:endParaRPr lang="en-IN" sz="1400" dirty="0"/>
          </a:p>
          <a:p>
            <a:pPr marL="0" indent="0">
              <a:buNone/>
            </a:pPr>
            <a:r>
              <a:rPr lang="en-IN" sz="1400" dirty="0"/>
              <a:t>[16] Cheng, C.S., Shao, H.C. and Lin, C.W., 2022, October. Task-Aware Few-Shot Visual Classification with Improved Self-Supervised Metric Learning. In 2022 IEEE International Conference on Image Processing (ICIP) (pp. 3531-3535). IEEE.</a:t>
            </a:r>
          </a:p>
          <a:p>
            <a:pPr marL="0" indent="0">
              <a:buNone/>
            </a:pPr>
            <a:r>
              <a:rPr lang="en-IN" sz="1400" dirty="0"/>
              <a:t>[17] Yang, Q., Yang, X. and Ji, X., 2022, September. NAM Net: Meta-Network with Normalization-based Attention for Few-Shot Learning. In 2022 2nd International Conference on Computer Science, Electronic Information Engineering and Intelligent Control Technology (CEI) (pp. 473-476). IEEE.</a:t>
            </a:r>
          </a:p>
          <a:p>
            <a:pPr marL="0" indent="0">
              <a:buNone/>
            </a:pPr>
            <a:r>
              <a:rPr lang="en-IN" sz="1400" dirty="0"/>
              <a:t>[18] Yang, R., Xu, X., Li, X., Wang, L. and Pu, F., 2020, September. Learning relation by graph neural network for SAR image few-shot learning. In IGARSS 2020-2020 IEEE International Geoscience and Remote Sensing Symposium (pp. 1743-1746). IEEE.</a:t>
            </a:r>
          </a:p>
          <a:p>
            <a:pPr marL="0" indent="0">
              <a:buNone/>
            </a:pPr>
            <a:r>
              <a:rPr lang="en-IN" sz="1400" dirty="0"/>
              <a:t>[19] </a:t>
            </a:r>
            <a:r>
              <a:rPr lang="en-US" sz="1400" dirty="0"/>
              <a:t>Cai, Q., Pan, Y., Yao, T., Yan, C. and Mei, T., 2018. Memory matching networks for one-shot image recognition. In Proceedings of the IEEE conference on computer vision and pattern recognition (pp. 4080-4088).</a:t>
            </a:r>
          </a:p>
          <a:p>
            <a:pPr marL="0" indent="0">
              <a:buNone/>
            </a:pPr>
            <a:r>
              <a:rPr lang="en-US" sz="1400" dirty="0"/>
              <a:t>[20] </a:t>
            </a:r>
            <a:r>
              <a:rPr lang="en-US" sz="1400" dirty="0" err="1"/>
              <a:t>Kozerawski</a:t>
            </a:r>
            <a:r>
              <a:rPr lang="en-US" sz="1400" dirty="0"/>
              <a:t>, J. and Turk, M., 2018. Clear: Cumulative learning for one-shot one-class image recognition. In Proceedings of the IEEE Conference on Computer Vision and Pattern Recognition (pp. 3446-3455).</a:t>
            </a:r>
          </a:p>
          <a:p>
            <a:pPr marL="0" indent="0">
              <a:buNone/>
            </a:pPr>
            <a:r>
              <a:rPr lang="en-US" sz="1400" dirty="0"/>
              <a:t>[21] Peng, Z., Li, Z., Zhang, J., Li, Y., Qi, G.J. and Tang, J., 2019. Few-shot image recognition with knowledge transfer. In Proceedings of the IEEE/CVF international conference on computer vision (pp. 441-449).</a:t>
            </a:r>
            <a:endParaRPr lang="en-IN" sz="1400" dirty="0"/>
          </a:p>
        </p:txBody>
      </p:sp>
      <p:pic>
        <p:nvPicPr>
          <p:cNvPr id="4" name="Picture 2" descr="KLE Technological University">
            <a:extLst>
              <a:ext uri="{FF2B5EF4-FFF2-40B4-BE49-F238E27FC236}">
                <a16:creationId xmlns:a16="http://schemas.microsoft.com/office/drawing/2014/main" id="{A144CFC2-2E37-3D5D-98E7-F58D8A0199C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787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713BD-41C6-A800-EEFC-DAF1307F47F9}"/>
              </a:ext>
            </a:extLst>
          </p:cNvPr>
          <p:cNvSpPr>
            <a:spLocks noGrp="1"/>
          </p:cNvSpPr>
          <p:nvPr>
            <p:ph idx="1"/>
          </p:nvPr>
        </p:nvSpPr>
        <p:spPr>
          <a:xfrm>
            <a:off x="1881768" y="2780642"/>
            <a:ext cx="8428463" cy="1296716"/>
          </a:xfrm>
        </p:spPr>
        <p:txBody>
          <a:bodyPr>
            <a:normAutofit lnSpcReduction="10000"/>
          </a:bodyPr>
          <a:lstStyle/>
          <a:p>
            <a:pPr marL="0" indent="0" algn="ctr">
              <a:buNone/>
            </a:pPr>
            <a:r>
              <a:rPr lang="en-IN" sz="8800" dirty="0"/>
              <a:t>Thank You</a:t>
            </a:r>
          </a:p>
        </p:txBody>
      </p:sp>
    </p:spTree>
    <p:extLst>
      <p:ext uri="{BB962C8B-B14F-4D97-AF65-F5344CB8AC3E}">
        <p14:creationId xmlns:p14="http://schemas.microsoft.com/office/powerpoint/2010/main" val="314100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DEE2-60D2-A13C-65F8-0F86F9F3390D}"/>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lstStyle/>
          <a:p>
            <a:r>
              <a:rPr lang="en-IN" b="1" dirty="0">
                <a:latin typeface="Times New Roman" panose="02020603050405020304" pitchFamily="18" charset="0"/>
                <a:cs typeface="Times New Roman" panose="02020603050405020304" pitchFamily="18" charset="0"/>
              </a:rPr>
              <a:t>Outline of Presentation</a:t>
            </a:r>
          </a:p>
        </p:txBody>
      </p:sp>
      <p:sp>
        <p:nvSpPr>
          <p:cNvPr id="3" name="Content Placeholder 2">
            <a:extLst>
              <a:ext uri="{FF2B5EF4-FFF2-40B4-BE49-F238E27FC236}">
                <a16:creationId xmlns:a16="http://schemas.microsoft.com/office/drawing/2014/main" id="{53102FED-0C9B-2BE0-4704-27ED33C6E5A7}"/>
              </a:ext>
            </a:extLst>
          </p:cNvPr>
          <p:cNvSpPr>
            <a:spLocks noGrp="1"/>
          </p:cNvSpPr>
          <p:nvPr>
            <p:ph idx="1"/>
          </p:nvPr>
        </p:nvSpPr>
        <p:spPr/>
        <p:txBody>
          <a:bodyPr/>
          <a:lstStyle/>
          <a:p>
            <a:pPr rtl="0" fontAlgn="base">
              <a:spcBef>
                <a:spcPts val="0"/>
              </a:spcBef>
              <a:spcAft>
                <a:spcPts val="0"/>
              </a:spcAft>
              <a:buFont typeface="+mj-lt"/>
              <a:buAutoNum type="arabicPeriod"/>
            </a:pPr>
            <a:r>
              <a:rPr lang="en-US" sz="2400" b="0" i="0" u="none" strike="noStrike" dirty="0">
                <a:solidFill>
                  <a:srgbClr val="000000"/>
                </a:solidFill>
                <a:effectLst/>
                <a:cs typeface="Times New Roman" panose="02020603050405020304" pitchFamily="18" charset="0"/>
              </a:rPr>
              <a:t>Project Goal</a:t>
            </a:r>
          </a:p>
          <a:p>
            <a:pPr rtl="0" fontAlgn="base">
              <a:spcBef>
                <a:spcPts val="1000"/>
              </a:spcBef>
              <a:spcAft>
                <a:spcPts val="0"/>
              </a:spcAft>
              <a:buFont typeface="+mj-lt"/>
              <a:buAutoNum type="arabicPeriod"/>
            </a:pPr>
            <a:r>
              <a:rPr lang="en-US" sz="2400" b="0" i="0" u="none" strike="noStrike" dirty="0">
                <a:solidFill>
                  <a:srgbClr val="000000"/>
                </a:solidFill>
                <a:effectLst/>
                <a:cs typeface="Times New Roman" panose="02020603050405020304" pitchFamily="18" charset="0"/>
              </a:rPr>
              <a:t>Literature Survey</a:t>
            </a:r>
          </a:p>
          <a:p>
            <a:pPr rtl="0" fontAlgn="base">
              <a:spcBef>
                <a:spcPts val="1000"/>
              </a:spcBef>
              <a:spcAft>
                <a:spcPts val="0"/>
              </a:spcAft>
              <a:buFont typeface="+mj-lt"/>
              <a:buAutoNum type="arabicPeriod"/>
            </a:pPr>
            <a:r>
              <a:rPr lang="en-US" sz="2400" b="0" i="0" u="none" strike="noStrike" dirty="0">
                <a:solidFill>
                  <a:srgbClr val="000000"/>
                </a:solidFill>
                <a:effectLst/>
                <a:cs typeface="Times New Roman" panose="02020603050405020304" pitchFamily="18" charset="0"/>
              </a:rPr>
              <a:t>Problem Statement</a:t>
            </a:r>
          </a:p>
          <a:p>
            <a:pPr rtl="0" fontAlgn="base">
              <a:spcBef>
                <a:spcPts val="1000"/>
              </a:spcBef>
              <a:spcAft>
                <a:spcPts val="0"/>
              </a:spcAft>
              <a:buFont typeface="+mj-lt"/>
              <a:buAutoNum type="arabicPeriod"/>
            </a:pPr>
            <a:r>
              <a:rPr lang="en-US" sz="2400" b="0" i="0" u="none" strike="noStrike" dirty="0">
                <a:solidFill>
                  <a:srgbClr val="000000"/>
                </a:solidFill>
                <a:effectLst/>
                <a:cs typeface="Times New Roman" panose="02020603050405020304" pitchFamily="18" charset="0"/>
              </a:rPr>
              <a:t>Objectives</a:t>
            </a:r>
          </a:p>
          <a:p>
            <a:pPr rtl="0" fontAlgn="base">
              <a:spcBef>
                <a:spcPts val="1000"/>
              </a:spcBef>
              <a:spcAft>
                <a:spcPts val="0"/>
              </a:spcAft>
              <a:buFont typeface="+mj-lt"/>
              <a:buAutoNum type="arabicPeriod"/>
            </a:pPr>
            <a:r>
              <a:rPr lang="en-US" sz="2400" dirty="0">
                <a:solidFill>
                  <a:srgbClr val="000000"/>
                </a:solidFill>
                <a:cs typeface="Times New Roman" panose="02020603050405020304" pitchFamily="18" charset="0"/>
              </a:rPr>
              <a:t>Dataset Description</a:t>
            </a:r>
            <a:endParaRPr lang="en-US" sz="2400" b="0" i="0" u="none" strike="noStrike" dirty="0">
              <a:solidFill>
                <a:srgbClr val="000000"/>
              </a:solidFill>
              <a:effectLst/>
              <a:cs typeface="Times New Roman" panose="02020603050405020304" pitchFamily="18" charset="0"/>
            </a:endParaRPr>
          </a:p>
          <a:p>
            <a:pPr rtl="0" fontAlgn="base">
              <a:spcBef>
                <a:spcPts val="1000"/>
              </a:spcBef>
              <a:spcAft>
                <a:spcPts val="0"/>
              </a:spcAft>
              <a:buFont typeface="+mj-lt"/>
              <a:buAutoNum type="arabicPeriod"/>
            </a:pPr>
            <a:r>
              <a:rPr lang="en-US" sz="2400" dirty="0">
                <a:solidFill>
                  <a:srgbClr val="000000"/>
                </a:solidFill>
                <a:cs typeface="Times New Roman" panose="02020603050405020304" pitchFamily="18" charset="0"/>
              </a:rPr>
              <a:t>Model Architecture</a:t>
            </a:r>
          </a:p>
          <a:p>
            <a:pPr rtl="0" fontAlgn="base">
              <a:spcBef>
                <a:spcPts val="1000"/>
              </a:spcBef>
              <a:spcAft>
                <a:spcPts val="0"/>
              </a:spcAft>
              <a:buFont typeface="+mj-lt"/>
              <a:buAutoNum type="arabicPeriod"/>
            </a:pPr>
            <a:r>
              <a:rPr lang="en-US" sz="2400" b="0" i="0" u="none" strike="noStrike" dirty="0">
                <a:solidFill>
                  <a:srgbClr val="000000"/>
                </a:solidFill>
                <a:effectLst/>
                <a:cs typeface="Times New Roman" panose="02020603050405020304" pitchFamily="18" charset="0"/>
              </a:rPr>
              <a:t>Results</a:t>
            </a:r>
          </a:p>
          <a:p>
            <a:pPr rtl="0" fontAlgn="base">
              <a:spcBef>
                <a:spcPts val="1000"/>
              </a:spcBef>
              <a:spcAft>
                <a:spcPts val="0"/>
              </a:spcAft>
              <a:buFont typeface="+mj-lt"/>
              <a:buAutoNum type="arabicPeriod"/>
            </a:pPr>
            <a:r>
              <a:rPr lang="en-US" sz="2400" dirty="0">
                <a:solidFill>
                  <a:srgbClr val="000000"/>
                </a:solidFill>
                <a:cs typeface="Times New Roman" panose="02020603050405020304" pitchFamily="18" charset="0"/>
              </a:rPr>
              <a:t>Future scope and conclusion</a:t>
            </a:r>
            <a:endParaRPr lang="en-US" sz="2400" b="0" i="0" u="none" strike="noStrike" dirty="0">
              <a:solidFill>
                <a:srgbClr val="000000"/>
              </a:solidFill>
              <a:effectLst/>
              <a:cs typeface="Times New Roman" panose="02020603050405020304" pitchFamily="18" charset="0"/>
            </a:endParaRPr>
          </a:p>
          <a:p>
            <a:pPr rtl="0" fontAlgn="base">
              <a:spcBef>
                <a:spcPts val="1000"/>
              </a:spcBef>
              <a:spcAft>
                <a:spcPts val="0"/>
              </a:spcAft>
              <a:buFont typeface="+mj-lt"/>
              <a:buAutoNum type="arabicPeriod"/>
            </a:pPr>
            <a:r>
              <a:rPr lang="en-US" sz="2400" b="0" i="0" u="none" strike="noStrike" dirty="0">
                <a:solidFill>
                  <a:srgbClr val="000000"/>
                </a:solidFill>
                <a:effectLst/>
                <a:cs typeface="Times New Roman" panose="02020603050405020304" pitchFamily="18" charset="0"/>
              </a:rPr>
              <a:t>References</a:t>
            </a:r>
            <a:endParaRPr lang="en-US" sz="1800" b="0" i="0" u="none" strike="noStrike" dirty="0">
              <a:solidFill>
                <a:srgbClr val="000000"/>
              </a:solidFill>
              <a:effectLst/>
              <a:cs typeface="Times New Roman" panose="02020603050405020304" pitchFamily="18" charset="0"/>
            </a:endParaRPr>
          </a:p>
        </p:txBody>
      </p:sp>
      <p:pic>
        <p:nvPicPr>
          <p:cNvPr id="4" name="Picture 2" descr="KLE Technological University">
            <a:extLst>
              <a:ext uri="{FF2B5EF4-FFF2-40B4-BE49-F238E27FC236}">
                <a16:creationId xmlns:a16="http://schemas.microsoft.com/office/drawing/2014/main" id="{8099B608-1FEC-2034-FE6A-F654532DA02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5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173F-E8D1-CE83-5914-419B88C0A944}"/>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Project Goal</a:t>
            </a:r>
          </a:p>
        </p:txBody>
      </p:sp>
      <p:sp>
        <p:nvSpPr>
          <p:cNvPr id="3" name="Content Placeholder 2">
            <a:extLst>
              <a:ext uri="{FF2B5EF4-FFF2-40B4-BE49-F238E27FC236}">
                <a16:creationId xmlns:a16="http://schemas.microsoft.com/office/drawing/2014/main" id="{0887A62A-4EEE-B3EF-989D-C06A89D515E5}"/>
              </a:ext>
            </a:extLst>
          </p:cNvPr>
          <p:cNvSpPr>
            <a:spLocks noGrp="1"/>
          </p:cNvSpPr>
          <p:nvPr>
            <p:ph idx="1"/>
          </p:nvPr>
        </p:nvSpPr>
        <p:spPr>
          <a:xfrm>
            <a:off x="557561" y="1621971"/>
            <a:ext cx="11111925" cy="4912643"/>
          </a:xfrm>
        </p:spPr>
        <p:txBody>
          <a:bodyPr>
            <a:normAutofit/>
          </a:bodyPr>
          <a:lstStyle/>
          <a:p>
            <a:r>
              <a:rPr lang="en-US" sz="2400" dirty="0"/>
              <a:t>Develop a YOLOv8-enhanced facial recognition model capable of one-shot learning to accurately identify and recognize individuals for attendance tracking.</a:t>
            </a:r>
          </a:p>
          <a:p>
            <a:r>
              <a:rPr lang="en-US" sz="2400" dirty="0"/>
              <a:t>Implement one-shot learning techniques to reduce the number of training data required, while maintaining high precision and accuracy in attendance recognition.</a:t>
            </a:r>
          </a:p>
          <a:p>
            <a:r>
              <a:rPr lang="en-US" sz="2400" dirty="0"/>
              <a:t>Leverage YOLOv8 architecture to enhance the robustness and efficiency of the facial recognition model.</a:t>
            </a:r>
          </a:p>
          <a:p>
            <a:r>
              <a:rPr lang="en-US" sz="2400" dirty="0"/>
              <a:t>Evaluate the performance of the one-shot learning attendance recognition system against traditional deep learning models, emphasizing precision, accuracy, and efficiency metrics.</a:t>
            </a:r>
          </a:p>
          <a:p>
            <a:r>
              <a:rPr lang="en-US" sz="2400" dirty="0"/>
              <a:t>Optimize the system to minimize human error in attendance tracking by providing a seamless and reliable solution for identifying and verifying individuals in real time.</a:t>
            </a:r>
          </a:p>
        </p:txBody>
      </p:sp>
      <p:pic>
        <p:nvPicPr>
          <p:cNvPr id="4" name="Picture 2" descr="KLE Technological University">
            <a:extLst>
              <a:ext uri="{FF2B5EF4-FFF2-40B4-BE49-F238E27FC236}">
                <a16:creationId xmlns:a16="http://schemas.microsoft.com/office/drawing/2014/main" id="{E99F845B-499B-328A-0690-819B208DC72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5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F58C-8E00-37BB-EDD7-E160ED2CA119}"/>
              </a:ext>
            </a:extLst>
          </p:cNvPr>
          <p:cNvSpPr>
            <a:spLocks noGrp="1"/>
          </p:cNvSpPr>
          <p:nvPr>
            <p:ph type="title"/>
          </p:nvPr>
        </p:nvSpPr>
        <p:spPr>
          <a:xfrm>
            <a:off x="0" y="18256"/>
            <a:ext cx="12192000" cy="1173862"/>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latin typeface="Times New Roman" panose="02020603050405020304" pitchFamily="18" charset="0"/>
                <a:cs typeface="Times New Roman" panose="02020603050405020304" pitchFamily="18" charset="0"/>
              </a:rPr>
              <a:t>Automated Attendance System using Few-Shot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Learning Approach </a:t>
            </a:r>
            <a:endParaRPr lang="en-IN" sz="3600" b="1" dirty="0">
              <a:latin typeface="Times New Roman" panose="02020603050405020304" pitchFamily="18" charset="0"/>
              <a:cs typeface="Times New Roman" panose="02020603050405020304" pitchFamily="18" charset="0"/>
            </a:endParaRPr>
          </a:p>
        </p:txBody>
      </p:sp>
      <p:pic>
        <p:nvPicPr>
          <p:cNvPr id="4" name="Picture 2" descr="KLE Technological University">
            <a:extLst>
              <a:ext uri="{FF2B5EF4-FFF2-40B4-BE49-F238E27FC236}">
                <a16:creationId xmlns:a16="http://schemas.microsoft.com/office/drawing/2014/main" id="{AA700D40-DF18-8A62-632F-468A59619E9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F9CEF3-BCBE-E62C-60D7-9631A47ABCD6}"/>
              </a:ext>
            </a:extLst>
          </p:cNvPr>
          <p:cNvSpPr txBox="1"/>
          <p:nvPr/>
        </p:nvSpPr>
        <p:spPr>
          <a:xfrm>
            <a:off x="76200" y="1159152"/>
            <a:ext cx="2558143" cy="369332"/>
          </a:xfrm>
          <a:prstGeom prst="rect">
            <a:avLst/>
          </a:prstGeom>
          <a:noFill/>
        </p:spPr>
        <p:txBody>
          <a:bodyPr wrap="square" rtlCol="0">
            <a:spAutoFit/>
          </a:bodyPr>
          <a:lstStyle/>
          <a:p>
            <a:r>
              <a:rPr lang="en-IN" b="1" dirty="0"/>
              <a:t>Introduction:</a:t>
            </a:r>
          </a:p>
        </p:txBody>
      </p:sp>
      <p:sp>
        <p:nvSpPr>
          <p:cNvPr id="7" name="TextBox 6">
            <a:extLst>
              <a:ext uri="{FF2B5EF4-FFF2-40B4-BE49-F238E27FC236}">
                <a16:creationId xmlns:a16="http://schemas.microsoft.com/office/drawing/2014/main" id="{AF1E14B3-0120-C9EE-FA5E-BF27C5ECEABE}"/>
              </a:ext>
            </a:extLst>
          </p:cNvPr>
          <p:cNvSpPr txBox="1"/>
          <p:nvPr/>
        </p:nvSpPr>
        <p:spPr>
          <a:xfrm>
            <a:off x="72259" y="1574397"/>
            <a:ext cx="2960913" cy="2031325"/>
          </a:xfrm>
          <a:prstGeom prst="rect">
            <a:avLst/>
          </a:prstGeom>
          <a:noFill/>
        </p:spPr>
        <p:txBody>
          <a:bodyPr wrap="square" rtlCol="0">
            <a:spAutoFit/>
          </a:bodyPr>
          <a:lstStyle/>
          <a:p>
            <a:pPr algn="just"/>
            <a:r>
              <a:rPr lang="en-US" dirty="0"/>
              <a:t>The proposed system carries out the face recognition task through an image/video stream to record the attendance in lectures or sections and maintain the database of attendance.</a:t>
            </a:r>
            <a:endParaRPr lang="en-IN" dirty="0"/>
          </a:p>
        </p:txBody>
      </p:sp>
      <p:sp>
        <p:nvSpPr>
          <p:cNvPr id="8" name="TextBox 7">
            <a:extLst>
              <a:ext uri="{FF2B5EF4-FFF2-40B4-BE49-F238E27FC236}">
                <a16:creationId xmlns:a16="http://schemas.microsoft.com/office/drawing/2014/main" id="{B10B3370-4F2F-947A-76A3-708E0EA05D82}"/>
              </a:ext>
            </a:extLst>
          </p:cNvPr>
          <p:cNvSpPr txBox="1"/>
          <p:nvPr/>
        </p:nvSpPr>
        <p:spPr>
          <a:xfrm>
            <a:off x="72259" y="4009806"/>
            <a:ext cx="2090057" cy="381000"/>
          </a:xfrm>
          <a:prstGeom prst="rect">
            <a:avLst/>
          </a:prstGeom>
          <a:noFill/>
        </p:spPr>
        <p:txBody>
          <a:bodyPr wrap="square" rtlCol="0">
            <a:spAutoFit/>
          </a:bodyPr>
          <a:lstStyle/>
          <a:p>
            <a:r>
              <a:rPr lang="en-IN" b="1" dirty="0"/>
              <a:t>Objectives:</a:t>
            </a:r>
          </a:p>
        </p:txBody>
      </p:sp>
      <p:sp>
        <p:nvSpPr>
          <p:cNvPr id="9" name="TextBox 8">
            <a:extLst>
              <a:ext uri="{FF2B5EF4-FFF2-40B4-BE49-F238E27FC236}">
                <a16:creationId xmlns:a16="http://schemas.microsoft.com/office/drawing/2014/main" id="{7DF83124-9409-1F22-846D-A843DF8393A8}"/>
              </a:ext>
            </a:extLst>
          </p:cNvPr>
          <p:cNvSpPr txBox="1"/>
          <p:nvPr/>
        </p:nvSpPr>
        <p:spPr>
          <a:xfrm>
            <a:off x="76200" y="4390806"/>
            <a:ext cx="3287486" cy="2031325"/>
          </a:xfrm>
          <a:prstGeom prst="rect">
            <a:avLst/>
          </a:prstGeom>
          <a:noFill/>
        </p:spPr>
        <p:txBody>
          <a:bodyPr wrap="square" rtlCol="0">
            <a:spAutoFit/>
          </a:bodyPr>
          <a:lstStyle/>
          <a:p>
            <a:pPr algn="just"/>
            <a:r>
              <a:rPr lang="en-US" sz="1800" b="0" i="0" u="none" strike="noStrike" dirty="0">
                <a:solidFill>
                  <a:srgbClr val="000000"/>
                </a:solidFill>
                <a:effectLst/>
                <a:latin typeface="Calibri" panose="020F0502020204030204" pitchFamily="34" charset="0"/>
              </a:rPr>
              <a:t>To enhance the model’s ability to accurately carry out the face recognition task, even in limited data, by integrating few-shot learning theory with </a:t>
            </a:r>
            <a:r>
              <a:rPr lang="en-US" dirty="0"/>
              <a:t> Convolutional neural network and pre trained FaceNet model.</a:t>
            </a:r>
            <a:endParaRPr lang="en-IN" dirty="0"/>
          </a:p>
        </p:txBody>
      </p:sp>
      <p:sp>
        <p:nvSpPr>
          <p:cNvPr id="10" name="TextBox 9">
            <a:extLst>
              <a:ext uri="{FF2B5EF4-FFF2-40B4-BE49-F238E27FC236}">
                <a16:creationId xmlns:a16="http://schemas.microsoft.com/office/drawing/2014/main" id="{3B7F5D11-1FD5-877B-32D4-D07E28A481ED}"/>
              </a:ext>
            </a:extLst>
          </p:cNvPr>
          <p:cNvSpPr txBox="1"/>
          <p:nvPr/>
        </p:nvSpPr>
        <p:spPr>
          <a:xfrm>
            <a:off x="3561462" y="1159152"/>
            <a:ext cx="2318657" cy="369332"/>
          </a:xfrm>
          <a:prstGeom prst="rect">
            <a:avLst/>
          </a:prstGeom>
          <a:noFill/>
        </p:spPr>
        <p:txBody>
          <a:bodyPr wrap="square" rtlCol="0">
            <a:spAutoFit/>
          </a:bodyPr>
          <a:lstStyle/>
          <a:p>
            <a:r>
              <a:rPr lang="en-IN" b="1" dirty="0"/>
              <a:t>Methodology:</a:t>
            </a:r>
          </a:p>
        </p:txBody>
      </p:sp>
      <p:pic>
        <p:nvPicPr>
          <p:cNvPr id="12" name="Picture 11">
            <a:extLst>
              <a:ext uri="{FF2B5EF4-FFF2-40B4-BE49-F238E27FC236}">
                <a16:creationId xmlns:a16="http://schemas.microsoft.com/office/drawing/2014/main" id="{4EE46033-F909-F337-CCD4-44A63CB85582}"/>
              </a:ext>
            </a:extLst>
          </p:cNvPr>
          <p:cNvPicPr>
            <a:picLocks noChangeAspect="1"/>
          </p:cNvPicPr>
          <p:nvPr/>
        </p:nvPicPr>
        <p:blipFill rotWithShape="1">
          <a:blip r:embed="rId3">
            <a:extLst>
              <a:ext uri="{28A0092B-C50C-407E-A947-70E740481C1C}">
                <a14:useLocalDpi xmlns:a14="http://schemas.microsoft.com/office/drawing/2010/main" val="0"/>
              </a:ext>
            </a:extLst>
          </a:blip>
          <a:srcRect b="8780"/>
          <a:stretch/>
        </p:blipFill>
        <p:spPr>
          <a:xfrm>
            <a:off x="3089435" y="1493054"/>
            <a:ext cx="2349458" cy="2539377"/>
          </a:xfrm>
          <a:prstGeom prst="rect">
            <a:avLst/>
          </a:prstGeom>
        </p:spPr>
      </p:pic>
      <p:pic>
        <p:nvPicPr>
          <p:cNvPr id="14" name="Picture 13">
            <a:extLst>
              <a:ext uri="{FF2B5EF4-FFF2-40B4-BE49-F238E27FC236}">
                <a16:creationId xmlns:a16="http://schemas.microsoft.com/office/drawing/2014/main" id="{80CBDB6B-9D5D-5EC5-149E-AFE7DF59CE71}"/>
              </a:ext>
            </a:extLst>
          </p:cNvPr>
          <p:cNvPicPr>
            <a:picLocks noChangeAspect="1"/>
          </p:cNvPicPr>
          <p:nvPr/>
        </p:nvPicPr>
        <p:blipFill rotWithShape="1">
          <a:blip r:embed="rId4">
            <a:extLst>
              <a:ext uri="{28A0092B-C50C-407E-A947-70E740481C1C}">
                <a14:useLocalDpi xmlns:a14="http://schemas.microsoft.com/office/drawing/2010/main" val="0"/>
              </a:ext>
            </a:extLst>
          </a:blip>
          <a:srcRect r="14048" b="10468"/>
          <a:stretch/>
        </p:blipFill>
        <p:spPr>
          <a:xfrm>
            <a:off x="5257800" y="1470429"/>
            <a:ext cx="2318657" cy="2539377"/>
          </a:xfrm>
          <a:prstGeom prst="rect">
            <a:avLst/>
          </a:prstGeom>
        </p:spPr>
      </p:pic>
      <p:sp>
        <p:nvSpPr>
          <p:cNvPr id="16" name="TextBox 15">
            <a:extLst>
              <a:ext uri="{FF2B5EF4-FFF2-40B4-BE49-F238E27FC236}">
                <a16:creationId xmlns:a16="http://schemas.microsoft.com/office/drawing/2014/main" id="{9A819503-BC11-C5D0-9871-313C67E61814}"/>
              </a:ext>
            </a:extLst>
          </p:cNvPr>
          <p:cNvSpPr txBox="1"/>
          <p:nvPr/>
        </p:nvSpPr>
        <p:spPr>
          <a:xfrm>
            <a:off x="7477720" y="1159152"/>
            <a:ext cx="2318657" cy="369332"/>
          </a:xfrm>
          <a:prstGeom prst="rect">
            <a:avLst/>
          </a:prstGeom>
          <a:noFill/>
        </p:spPr>
        <p:txBody>
          <a:bodyPr wrap="square" rtlCol="0">
            <a:spAutoFit/>
          </a:bodyPr>
          <a:lstStyle/>
          <a:p>
            <a:r>
              <a:rPr lang="en-IN" b="1" dirty="0"/>
              <a:t>Result:</a:t>
            </a:r>
          </a:p>
        </p:txBody>
      </p:sp>
      <p:pic>
        <p:nvPicPr>
          <p:cNvPr id="18" name="Picture 17">
            <a:extLst>
              <a:ext uri="{FF2B5EF4-FFF2-40B4-BE49-F238E27FC236}">
                <a16:creationId xmlns:a16="http://schemas.microsoft.com/office/drawing/2014/main" id="{F6CC8488-2D95-9C17-9E74-6C393B4F194E}"/>
              </a:ext>
            </a:extLst>
          </p:cNvPr>
          <p:cNvPicPr>
            <a:picLocks noChangeAspect="1"/>
          </p:cNvPicPr>
          <p:nvPr/>
        </p:nvPicPr>
        <p:blipFill rotWithShape="1">
          <a:blip r:embed="rId5">
            <a:extLst>
              <a:ext uri="{28A0092B-C50C-407E-A947-70E740481C1C}">
                <a14:useLocalDpi xmlns:a14="http://schemas.microsoft.com/office/drawing/2010/main" val="0"/>
              </a:ext>
            </a:extLst>
          </a:blip>
          <a:srcRect l="2061" r="3115"/>
          <a:stretch/>
        </p:blipFill>
        <p:spPr>
          <a:xfrm>
            <a:off x="7576457" y="1569913"/>
            <a:ext cx="4543284" cy="2246302"/>
          </a:xfrm>
          <a:prstGeom prst="rect">
            <a:avLst/>
          </a:prstGeom>
        </p:spPr>
      </p:pic>
      <p:sp>
        <p:nvSpPr>
          <p:cNvPr id="3" name="TextBox 2">
            <a:extLst>
              <a:ext uri="{FF2B5EF4-FFF2-40B4-BE49-F238E27FC236}">
                <a16:creationId xmlns:a16="http://schemas.microsoft.com/office/drawing/2014/main" id="{B3D81D6A-4DC4-4DE7-0972-564CFE970114}"/>
              </a:ext>
            </a:extLst>
          </p:cNvPr>
          <p:cNvSpPr txBox="1"/>
          <p:nvPr/>
        </p:nvSpPr>
        <p:spPr>
          <a:xfrm>
            <a:off x="3668486" y="4310743"/>
            <a:ext cx="380923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Multi-Task Cascaded Convolutional Neural Network is used to detect face and crop the required part. </a:t>
            </a:r>
          </a:p>
          <a:p>
            <a:pPr marL="285750" indent="-285750" algn="just">
              <a:buFont typeface="Arial" panose="020B0604020202020204" pitchFamily="34" charset="0"/>
              <a:buChar char="•"/>
            </a:pPr>
            <a:r>
              <a:rPr lang="en-US" dirty="0"/>
              <a:t>MTCNN uses a cascade structure with 3 networks(P-Net, R-Net, O-net).</a:t>
            </a:r>
          </a:p>
          <a:p>
            <a:pPr marL="285750" indent="-285750" algn="just">
              <a:buFont typeface="Arial" panose="020B0604020202020204" pitchFamily="34" charset="0"/>
              <a:buChar char="•"/>
            </a:pPr>
            <a:r>
              <a:rPr lang="en-US" dirty="0"/>
              <a:t>FaceNet is used to convert each image into a vector.</a:t>
            </a:r>
            <a:endParaRPr lang="en-IN" dirty="0"/>
          </a:p>
        </p:txBody>
      </p:sp>
      <p:sp>
        <p:nvSpPr>
          <p:cNvPr id="5" name="TextBox 4">
            <a:extLst>
              <a:ext uri="{FF2B5EF4-FFF2-40B4-BE49-F238E27FC236}">
                <a16:creationId xmlns:a16="http://schemas.microsoft.com/office/drawing/2014/main" id="{7793BE82-0479-DFE1-A462-C2FB03A50668}"/>
              </a:ext>
            </a:extLst>
          </p:cNvPr>
          <p:cNvSpPr txBox="1"/>
          <p:nvPr/>
        </p:nvSpPr>
        <p:spPr>
          <a:xfrm>
            <a:off x="7663542" y="4053349"/>
            <a:ext cx="1796143" cy="381000"/>
          </a:xfrm>
          <a:prstGeom prst="rect">
            <a:avLst/>
          </a:prstGeom>
          <a:noFill/>
        </p:spPr>
        <p:txBody>
          <a:bodyPr wrap="square" rtlCol="0">
            <a:spAutoFit/>
          </a:bodyPr>
          <a:lstStyle/>
          <a:p>
            <a:r>
              <a:rPr lang="en-IN" b="1" dirty="0"/>
              <a:t>Conclusion:</a:t>
            </a:r>
          </a:p>
        </p:txBody>
      </p:sp>
      <p:sp>
        <p:nvSpPr>
          <p:cNvPr id="11" name="TextBox 10">
            <a:extLst>
              <a:ext uri="{FF2B5EF4-FFF2-40B4-BE49-F238E27FC236}">
                <a16:creationId xmlns:a16="http://schemas.microsoft.com/office/drawing/2014/main" id="{0C3B5ECB-ECAD-3E0F-9641-7769878FE824}"/>
              </a:ext>
            </a:extLst>
          </p:cNvPr>
          <p:cNvSpPr txBox="1"/>
          <p:nvPr/>
        </p:nvSpPr>
        <p:spPr>
          <a:xfrm>
            <a:off x="7663542" y="4434349"/>
            <a:ext cx="3809234" cy="2031325"/>
          </a:xfrm>
          <a:prstGeom prst="rect">
            <a:avLst/>
          </a:prstGeom>
          <a:noFill/>
        </p:spPr>
        <p:txBody>
          <a:bodyPr wrap="square" rtlCol="0">
            <a:spAutoFit/>
          </a:bodyPr>
          <a:lstStyle/>
          <a:p>
            <a:pPr algn="just"/>
            <a:r>
              <a:rPr lang="en-US" dirty="0"/>
              <a:t>By this approach, the accuracy of the system is hardly affected when going from N=20 to N=5 in the N-shot learning algorithm. This characteristic reduced the size of the dataset up to 5 photos per person while keeping the accuracy still high enough. </a:t>
            </a:r>
            <a:endParaRPr lang="en-IN" dirty="0"/>
          </a:p>
        </p:txBody>
      </p:sp>
    </p:spTree>
    <p:extLst>
      <p:ext uri="{BB962C8B-B14F-4D97-AF65-F5344CB8AC3E}">
        <p14:creationId xmlns:p14="http://schemas.microsoft.com/office/powerpoint/2010/main" val="400529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9919-061C-1052-BC23-7A4C6A27B3CE}"/>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latin typeface="Times New Roman" panose="02020603050405020304" pitchFamily="18" charset="0"/>
                <a:cs typeface="Times New Roman" panose="02020603050405020304" pitchFamily="18" charset="0"/>
              </a:rPr>
              <a:t>An End-to-End Real-Time Face Identification and Attendance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System using Convolutional Neural Networks </a:t>
            </a:r>
            <a:endParaRPr lang="en-IN" sz="3200" b="1" dirty="0">
              <a:latin typeface="Times New Roman" panose="02020603050405020304" pitchFamily="18" charset="0"/>
              <a:cs typeface="Times New Roman" panose="02020603050405020304" pitchFamily="18" charset="0"/>
            </a:endParaRPr>
          </a:p>
        </p:txBody>
      </p:sp>
      <p:pic>
        <p:nvPicPr>
          <p:cNvPr id="4" name="Picture 2" descr="KLE Technological University">
            <a:extLst>
              <a:ext uri="{FF2B5EF4-FFF2-40B4-BE49-F238E27FC236}">
                <a16:creationId xmlns:a16="http://schemas.microsoft.com/office/drawing/2014/main" id="{580E6229-18D6-D3FE-8279-DA9F6A3452B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F7CA7C-2957-C06C-3FAB-4ECAFF0A9D7E}"/>
              </a:ext>
            </a:extLst>
          </p:cNvPr>
          <p:cNvSpPr txBox="1"/>
          <p:nvPr/>
        </p:nvSpPr>
        <p:spPr>
          <a:xfrm>
            <a:off x="0" y="1325563"/>
            <a:ext cx="3526971" cy="2308324"/>
          </a:xfrm>
          <a:prstGeom prst="rect">
            <a:avLst/>
          </a:prstGeom>
          <a:noFill/>
        </p:spPr>
        <p:txBody>
          <a:bodyPr wrap="square" rtlCol="0">
            <a:spAutoFit/>
          </a:bodyPr>
          <a:lstStyle/>
          <a:p>
            <a:r>
              <a:rPr lang="en-US" b="1" dirty="0"/>
              <a:t>Introduction: </a:t>
            </a:r>
          </a:p>
          <a:p>
            <a:pPr algn="just"/>
            <a:r>
              <a:rPr lang="en-US" dirty="0"/>
              <a:t>To implement an attendance system using Convolutional Neural Networks (CNN) that processes CCTV footage or video of a class, capturing the entire class in a single frame and automatically marking the attendance.</a:t>
            </a:r>
            <a:endParaRPr lang="en-IN" dirty="0"/>
          </a:p>
        </p:txBody>
      </p:sp>
      <p:sp>
        <p:nvSpPr>
          <p:cNvPr id="6" name="TextBox 5">
            <a:extLst>
              <a:ext uri="{FF2B5EF4-FFF2-40B4-BE49-F238E27FC236}">
                <a16:creationId xmlns:a16="http://schemas.microsoft.com/office/drawing/2014/main" id="{069CDB3A-DD14-9899-96F8-B66F112C2A9D}"/>
              </a:ext>
            </a:extLst>
          </p:cNvPr>
          <p:cNvSpPr txBox="1"/>
          <p:nvPr/>
        </p:nvSpPr>
        <p:spPr>
          <a:xfrm>
            <a:off x="-1" y="3744686"/>
            <a:ext cx="3526971" cy="2862322"/>
          </a:xfrm>
          <a:prstGeom prst="rect">
            <a:avLst/>
          </a:prstGeom>
          <a:noFill/>
        </p:spPr>
        <p:txBody>
          <a:bodyPr wrap="square" rtlCol="0">
            <a:spAutoFit/>
          </a:bodyPr>
          <a:lstStyle/>
          <a:p>
            <a:r>
              <a:rPr lang="en-US" b="1" dirty="0"/>
              <a:t>Objective: </a:t>
            </a:r>
          </a:p>
          <a:p>
            <a:pPr algn="just"/>
            <a:r>
              <a:rPr lang="en-US" dirty="0"/>
              <a:t>To establish a streamlined and accurate attendance procedure by leveraging state-of-the-art face detection and recognition methods within a CNN framework, ensuring accuracy, simplicity, and efficient data management i.e. save the data in spreadsheets corresponding to the subject and date.</a:t>
            </a:r>
            <a:endParaRPr lang="en-IN" dirty="0"/>
          </a:p>
        </p:txBody>
      </p:sp>
      <p:sp>
        <p:nvSpPr>
          <p:cNvPr id="7" name="TextBox 6">
            <a:extLst>
              <a:ext uri="{FF2B5EF4-FFF2-40B4-BE49-F238E27FC236}">
                <a16:creationId xmlns:a16="http://schemas.microsoft.com/office/drawing/2014/main" id="{2DCB1B3E-9687-B9D3-A8B6-B165B853FCE8}"/>
              </a:ext>
            </a:extLst>
          </p:cNvPr>
          <p:cNvSpPr txBox="1"/>
          <p:nvPr/>
        </p:nvSpPr>
        <p:spPr>
          <a:xfrm>
            <a:off x="3526971" y="1325563"/>
            <a:ext cx="4561116" cy="5632311"/>
          </a:xfrm>
          <a:prstGeom prst="rect">
            <a:avLst/>
          </a:prstGeom>
          <a:noFill/>
        </p:spPr>
        <p:txBody>
          <a:bodyPr wrap="square" rtlCol="0">
            <a:spAutoFit/>
          </a:bodyPr>
          <a:lstStyle/>
          <a:p>
            <a:r>
              <a:rPr lang="en-US" b="1" dirty="0"/>
              <a:t>Methodology: </a:t>
            </a:r>
          </a:p>
          <a:p>
            <a:pPr algn="just"/>
            <a:r>
              <a:rPr lang="en-US" dirty="0"/>
              <a:t>The methodology involves three main tasks of the proposed end-to-end approach: creating and training datasets, the function of the recognizer, and attendance manipulation. The first step involves creating a dataset by capturing 5-10 seconds of video for each student. The software then processes the video to segment it into frames and subsequently processes the frames to detect and recognize faces. The system uses the </a:t>
            </a:r>
            <a:r>
              <a:rPr lang="en-US" dirty="0" err="1"/>
              <a:t>MultiTask</a:t>
            </a:r>
            <a:r>
              <a:rPr lang="en-US" dirty="0"/>
              <a:t> Cascaded Convolutional Neural Network (MTCNN) for face detection and the </a:t>
            </a:r>
            <a:r>
              <a:rPr lang="en-US" dirty="0" err="1"/>
              <a:t>FaceNet</a:t>
            </a:r>
            <a:r>
              <a:rPr lang="en-US" dirty="0"/>
              <a:t> module for face recognition. Finally, the attendance of recognized individuals is saved in a spreadsheet corresponding to the entered subject and date. The proposed approach aims to improve the performance of the end-to-end attendance system and is evaluated using experimental results.</a:t>
            </a:r>
            <a:endParaRPr lang="en-IN" dirty="0"/>
          </a:p>
        </p:txBody>
      </p:sp>
      <p:sp>
        <p:nvSpPr>
          <p:cNvPr id="8" name="TextBox 7">
            <a:extLst>
              <a:ext uri="{FF2B5EF4-FFF2-40B4-BE49-F238E27FC236}">
                <a16:creationId xmlns:a16="http://schemas.microsoft.com/office/drawing/2014/main" id="{8F72081E-4435-47FD-EFA0-778802BCF893}"/>
              </a:ext>
            </a:extLst>
          </p:cNvPr>
          <p:cNvSpPr txBox="1"/>
          <p:nvPr/>
        </p:nvSpPr>
        <p:spPr>
          <a:xfrm>
            <a:off x="8088087" y="1356679"/>
            <a:ext cx="2695142" cy="369332"/>
          </a:xfrm>
          <a:prstGeom prst="rect">
            <a:avLst/>
          </a:prstGeom>
          <a:noFill/>
        </p:spPr>
        <p:txBody>
          <a:bodyPr wrap="square" rtlCol="0">
            <a:spAutoFit/>
          </a:bodyPr>
          <a:lstStyle/>
          <a:p>
            <a:r>
              <a:rPr lang="en-IN" b="1" dirty="0"/>
              <a:t>Result:</a:t>
            </a:r>
          </a:p>
        </p:txBody>
      </p:sp>
      <p:pic>
        <p:nvPicPr>
          <p:cNvPr id="10" name="Picture 9">
            <a:extLst>
              <a:ext uri="{FF2B5EF4-FFF2-40B4-BE49-F238E27FC236}">
                <a16:creationId xmlns:a16="http://schemas.microsoft.com/office/drawing/2014/main" id="{1E2325B4-B3CF-40C3-096B-B6CAD1414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8087" y="1715387"/>
            <a:ext cx="3060857" cy="2241665"/>
          </a:xfrm>
          <a:prstGeom prst="rect">
            <a:avLst/>
          </a:prstGeom>
        </p:spPr>
      </p:pic>
      <p:sp>
        <p:nvSpPr>
          <p:cNvPr id="13" name="TextBox 12">
            <a:extLst>
              <a:ext uri="{FF2B5EF4-FFF2-40B4-BE49-F238E27FC236}">
                <a16:creationId xmlns:a16="http://schemas.microsoft.com/office/drawing/2014/main" id="{92DA59A5-4154-AA33-515A-D6561219F1FE}"/>
              </a:ext>
            </a:extLst>
          </p:cNvPr>
          <p:cNvSpPr txBox="1"/>
          <p:nvPr/>
        </p:nvSpPr>
        <p:spPr>
          <a:xfrm>
            <a:off x="8088086" y="3987064"/>
            <a:ext cx="2118732" cy="369332"/>
          </a:xfrm>
          <a:prstGeom prst="rect">
            <a:avLst/>
          </a:prstGeom>
          <a:noFill/>
        </p:spPr>
        <p:txBody>
          <a:bodyPr wrap="square" rtlCol="0">
            <a:spAutoFit/>
          </a:bodyPr>
          <a:lstStyle/>
          <a:p>
            <a:pPr algn="l"/>
            <a:r>
              <a:rPr lang="en-US" b="1" dirty="0">
                <a:cs typeface="Calibri"/>
              </a:rPr>
              <a:t>Conclusion:</a:t>
            </a:r>
            <a:endParaRPr lang="en-US" b="1" dirty="0"/>
          </a:p>
        </p:txBody>
      </p:sp>
      <p:sp>
        <p:nvSpPr>
          <p:cNvPr id="14" name="TextBox 13">
            <a:extLst>
              <a:ext uri="{FF2B5EF4-FFF2-40B4-BE49-F238E27FC236}">
                <a16:creationId xmlns:a16="http://schemas.microsoft.com/office/drawing/2014/main" id="{D0EBE76E-3037-285C-960E-534D75FB2EA8}"/>
              </a:ext>
            </a:extLst>
          </p:cNvPr>
          <p:cNvSpPr txBox="1"/>
          <p:nvPr/>
        </p:nvSpPr>
        <p:spPr>
          <a:xfrm>
            <a:off x="8088087" y="4335436"/>
            <a:ext cx="3735396" cy="2031325"/>
          </a:xfrm>
          <a:prstGeom prst="rect">
            <a:avLst/>
          </a:prstGeom>
          <a:noFill/>
        </p:spPr>
        <p:txBody>
          <a:bodyPr wrap="square" rtlCol="0">
            <a:spAutoFit/>
          </a:bodyPr>
          <a:lstStyle/>
          <a:p>
            <a:pPr algn="just"/>
            <a:r>
              <a:rPr lang="en-US" sz="1800" dirty="0"/>
              <a:t>The proposed system successfully addresses challenges like occlusion, alignment, orientation, and luminescence. Tested in real classroom environments, it exhibits impressive results, proving its practical suitability. </a:t>
            </a:r>
            <a:endParaRPr lang="en-IN" sz="1800" dirty="0"/>
          </a:p>
        </p:txBody>
      </p:sp>
    </p:spTree>
    <p:extLst>
      <p:ext uri="{BB962C8B-B14F-4D97-AF65-F5344CB8AC3E}">
        <p14:creationId xmlns:p14="http://schemas.microsoft.com/office/powerpoint/2010/main" val="238820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9987-598E-FE13-850D-18B0794D8DC6}"/>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latin typeface="Times New Roman" panose="02020603050405020304" pitchFamily="18" charset="0"/>
                <a:ea typeface="+mn-lt"/>
                <a:cs typeface="Times New Roman" panose="02020603050405020304" pitchFamily="18" charset="0"/>
              </a:rPr>
              <a:t>Deep-learning-based group-photo Attendance System </a:t>
            </a:r>
            <a:br>
              <a:rPr lang="en-US" sz="3600" b="1" dirty="0">
                <a:latin typeface="Times New Roman" panose="02020603050405020304" pitchFamily="18" charset="0"/>
                <a:ea typeface="+mn-lt"/>
                <a:cs typeface="Times New Roman" panose="02020603050405020304" pitchFamily="18" charset="0"/>
              </a:rPr>
            </a:br>
            <a:r>
              <a:rPr lang="en-US" sz="3600" b="1" dirty="0">
                <a:latin typeface="Times New Roman" panose="02020603050405020304" pitchFamily="18" charset="0"/>
                <a:ea typeface="+mn-lt"/>
                <a:cs typeface="Times New Roman" panose="02020603050405020304" pitchFamily="18" charset="0"/>
              </a:rPr>
              <a:t>using One-Shot Learning</a:t>
            </a:r>
            <a:endParaRPr lang="en-IN" sz="3600" dirty="0">
              <a:latin typeface="Times New Roman" panose="02020603050405020304" pitchFamily="18" charset="0"/>
              <a:cs typeface="Times New Roman" panose="02020603050405020304" pitchFamily="18" charset="0"/>
            </a:endParaRPr>
          </a:p>
        </p:txBody>
      </p:sp>
      <p:pic>
        <p:nvPicPr>
          <p:cNvPr id="4" name="Picture 2" descr="KLE Technological University">
            <a:extLst>
              <a:ext uri="{FF2B5EF4-FFF2-40B4-BE49-F238E27FC236}">
                <a16:creationId xmlns:a16="http://schemas.microsoft.com/office/drawing/2014/main" id="{F65CC329-DCD2-25B9-C78A-929D381250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F0E7EB-EDD2-A30F-2177-2F38BD71630F}"/>
              </a:ext>
            </a:extLst>
          </p:cNvPr>
          <p:cNvSpPr txBox="1"/>
          <p:nvPr/>
        </p:nvSpPr>
        <p:spPr>
          <a:xfrm>
            <a:off x="0" y="1325563"/>
            <a:ext cx="2777490" cy="41592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Introduction:</a:t>
            </a:r>
            <a:endParaRPr lang="en-US" b="1" dirty="0"/>
          </a:p>
        </p:txBody>
      </p:sp>
      <p:sp>
        <p:nvSpPr>
          <p:cNvPr id="6" name="TextBox 5">
            <a:extLst>
              <a:ext uri="{FF2B5EF4-FFF2-40B4-BE49-F238E27FC236}">
                <a16:creationId xmlns:a16="http://schemas.microsoft.com/office/drawing/2014/main" id="{3125F079-CA13-8FB0-A620-D4CB7576FD67}"/>
              </a:ext>
            </a:extLst>
          </p:cNvPr>
          <p:cNvSpPr txBox="1"/>
          <p:nvPr/>
        </p:nvSpPr>
        <p:spPr>
          <a:xfrm>
            <a:off x="0" y="1674813"/>
            <a:ext cx="3200400" cy="2439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dirty="0"/>
              <a:t>Tracking attendance through traditional paper involved manual effort and proxy attendance. However, a face-based system using facial recognition automated this process, reducing the chances of cheating tricks.</a:t>
            </a:r>
          </a:p>
        </p:txBody>
      </p:sp>
      <p:sp>
        <p:nvSpPr>
          <p:cNvPr id="7" name="TextBox 6">
            <a:extLst>
              <a:ext uri="{FF2B5EF4-FFF2-40B4-BE49-F238E27FC236}">
                <a16:creationId xmlns:a16="http://schemas.microsoft.com/office/drawing/2014/main" id="{96AAA470-AFB4-A799-7850-E324C860B070}"/>
              </a:ext>
            </a:extLst>
          </p:cNvPr>
          <p:cNvSpPr txBox="1"/>
          <p:nvPr/>
        </p:nvSpPr>
        <p:spPr>
          <a:xfrm>
            <a:off x="0" y="4114744"/>
            <a:ext cx="2611120" cy="402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Objective:</a:t>
            </a:r>
            <a:endParaRPr lang="en-US" b="1" dirty="0"/>
          </a:p>
        </p:txBody>
      </p:sp>
      <p:sp>
        <p:nvSpPr>
          <p:cNvPr id="8" name="TextBox 7">
            <a:extLst>
              <a:ext uri="{FF2B5EF4-FFF2-40B4-BE49-F238E27FC236}">
                <a16:creationId xmlns:a16="http://schemas.microsoft.com/office/drawing/2014/main" id="{F4B854E0-BC0D-9AED-1B0A-181A7064324E}"/>
              </a:ext>
            </a:extLst>
          </p:cNvPr>
          <p:cNvSpPr txBox="1"/>
          <p:nvPr/>
        </p:nvSpPr>
        <p:spPr>
          <a:xfrm>
            <a:off x="0" y="4517334"/>
            <a:ext cx="3374571" cy="251650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dirty="0"/>
              <a:t>The objective was to develop an automated, smartphone-based facial recognition attendance system for universities and schools that was robust, efficient, and capable of accommodating new students with minimal training images.</a:t>
            </a:r>
          </a:p>
        </p:txBody>
      </p:sp>
      <p:sp>
        <p:nvSpPr>
          <p:cNvPr id="9" name="TextBox 8">
            <a:extLst>
              <a:ext uri="{FF2B5EF4-FFF2-40B4-BE49-F238E27FC236}">
                <a16:creationId xmlns:a16="http://schemas.microsoft.com/office/drawing/2014/main" id="{A9A34973-B6B9-B6F9-708C-E48CB43B0692}"/>
              </a:ext>
            </a:extLst>
          </p:cNvPr>
          <p:cNvSpPr txBox="1"/>
          <p:nvPr/>
        </p:nvSpPr>
        <p:spPr>
          <a:xfrm>
            <a:off x="3200400" y="1342708"/>
            <a:ext cx="2984500"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Methodology:</a:t>
            </a:r>
            <a:endParaRPr lang="en-US" b="1" dirty="0"/>
          </a:p>
        </p:txBody>
      </p:sp>
      <p:sp>
        <p:nvSpPr>
          <p:cNvPr id="10" name="Text Box 10">
            <a:extLst>
              <a:ext uri="{FF2B5EF4-FFF2-40B4-BE49-F238E27FC236}">
                <a16:creationId xmlns:a16="http://schemas.microsoft.com/office/drawing/2014/main" id="{36629B85-F5A0-9CA4-C67B-7378239828BA}"/>
              </a:ext>
            </a:extLst>
          </p:cNvPr>
          <p:cNvSpPr txBox="1"/>
          <p:nvPr/>
        </p:nvSpPr>
        <p:spPr>
          <a:xfrm>
            <a:off x="3145472" y="1621250"/>
            <a:ext cx="4182836" cy="5168956"/>
          </a:xfrm>
          <a:prstGeom prst="rect">
            <a:avLst/>
          </a:prstGeom>
          <a:noFill/>
        </p:spPr>
        <p:txBody>
          <a:bodyPr wrap="square" rtlCol="0">
            <a:noAutofit/>
          </a:bodyPr>
          <a:lstStyle/>
          <a:p>
            <a:pPr marL="285750" indent="-285750" algn="just">
              <a:buFont typeface="Arial" panose="020B0604020202020204" pitchFamily="34" charset="0"/>
              <a:buChar char="•"/>
            </a:pPr>
            <a:r>
              <a:rPr lang="en-US" dirty="0"/>
              <a:t>MTCNN was used to ensure accurate face detection and alignment in images. A ResNet34 model was trained using Triplet loss and semi-hard negative mining to generate face embeddings.</a:t>
            </a:r>
          </a:p>
          <a:p>
            <a:pPr marL="285750" indent="-285750" algn="just">
              <a:buFont typeface="Arial" panose="020B0604020202020204" pitchFamily="34" charset="0"/>
              <a:buChar char="•"/>
            </a:pPr>
            <a:r>
              <a:rPr lang="en-US" dirty="0"/>
              <a:t>One-shot learning principles were applied, enabling the model to generate embeddings for new identities from just a few images.</a:t>
            </a:r>
          </a:p>
          <a:p>
            <a:pPr marL="285750" indent="-285750" algn="just">
              <a:buFont typeface="Arial" panose="020B0604020202020204" pitchFamily="34" charset="0"/>
              <a:buChar char="•"/>
            </a:pPr>
            <a:r>
              <a:rPr lang="en-US" dirty="0"/>
              <a:t>A custom face-matching algorithm was devised, significantly enhancing efficiency for their attendance use case. They developed a full attendance system with an Android app and backend server, evaluated the face recognition model on the LFW benchmark, and accessed their attendance system using a public dataset.</a:t>
            </a:r>
          </a:p>
        </p:txBody>
      </p:sp>
      <p:sp>
        <p:nvSpPr>
          <p:cNvPr id="11" name="TextBox 10">
            <a:extLst>
              <a:ext uri="{FF2B5EF4-FFF2-40B4-BE49-F238E27FC236}">
                <a16:creationId xmlns:a16="http://schemas.microsoft.com/office/drawing/2014/main" id="{8EBFAB90-90BA-DA21-454D-0FC9AF8EA037}"/>
              </a:ext>
            </a:extLst>
          </p:cNvPr>
          <p:cNvSpPr txBox="1"/>
          <p:nvPr/>
        </p:nvSpPr>
        <p:spPr>
          <a:xfrm>
            <a:off x="7290208" y="1376795"/>
            <a:ext cx="3191510" cy="398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r>
              <a:rPr lang="en-US" b="1" dirty="0">
                <a:cs typeface="Calibri" panose="020F0502020204030204"/>
              </a:rPr>
              <a:t>Result analysis:</a:t>
            </a:r>
            <a:r>
              <a:rPr lang="en-US" dirty="0">
                <a:cs typeface="Calibri" panose="020F0502020204030204"/>
              </a:rPr>
              <a:t> </a:t>
            </a:r>
            <a:endParaRPr lang="en-US" dirty="0"/>
          </a:p>
        </p:txBody>
      </p:sp>
      <p:pic>
        <p:nvPicPr>
          <p:cNvPr id="12" name="Picture 11">
            <a:extLst>
              <a:ext uri="{FF2B5EF4-FFF2-40B4-BE49-F238E27FC236}">
                <a16:creationId xmlns:a16="http://schemas.microsoft.com/office/drawing/2014/main" id="{8090D220-07DA-2EFC-0492-66F149A8A26E}"/>
              </a:ext>
            </a:extLst>
          </p:cNvPr>
          <p:cNvPicPr>
            <a:picLocks noChangeAspect="1"/>
          </p:cNvPicPr>
          <p:nvPr/>
        </p:nvPicPr>
        <p:blipFill>
          <a:blip r:embed="rId3"/>
          <a:stretch>
            <a:fillRect/>
          </a:stretch>
        </p:blipFill>
        <p:spPr>
          <a:xfrm>
            <a:off x="7307036" y="1777434"/>
            <a:ext cx="3746908" cy="3397759"/>
          </a:xfrm>
          <a:prstGeom prst="rect">
            <a:avLst/>
          </a:prstGeom>
        </p:spPr>
      </p:pic>
      <p:sp>
        <p:nvSpPr>
          <p:cNvPr id="13" name="TextBox 12">
            <a:extLst>
              <a:ext uri="{FF2B5EF4-FFF2-40B4-BE49-F238E27FC236}">
                <a16:creationId xmlns:a16="http://schemas.microsoft.com/office/drawing/2014/main" id="{4D925309-4417-D1FF-E25A-7DAAF97CBC30}"/>
              </a:ext>
            </a:extLst>
          </p:cNvPr>
          <p:cNvSpPr txBox="1"/>
          <p:nvPr/>
        </p:nvSpPr>
        <p:spPr>
          <a:xfrm>
            <a:off x="7383235" y="5111635"/>
            <a:ext cx="3005455" cy="369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Conclusion:</a:t>
            </a:r>
            <a:endParaRPr lang="en-US" b="1" dirty="0"/>
          </a:p>
        </p:txBody>
      </p:sp>
      <p:sp>
        <p:nvSpPr>
          <p:cNvPr id="14" name="TextBox 13">
            <a:extLst>
              <a:ext uri="{FF2B5EF4-FFF2-40B4-BE49-F238E27FC236}">
                <a16:creationId xmlns:a16="http://schemas.microsoft.com/office/drawing/2014/main" id="{180066F4-C95F-7D85-8011-AA8DAA666CC6}"/>
              </a:ext>
            </a:extLst>
          </p:cNvPr>
          <p:cNvSpPr txBox="1"/>
          <p:nvPr/>
        </p:nvSpPr>
        <p:spPr>
          <a:xfrm>
            <a:off x="7307036" y="5475359"/>
            <a:ext cx="4884964" cy="1382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dirty="0"/>
              <a:t>The facial recognition attendance system, leveraging ResNet34 and custom algorithms, attains high accuracy and practicality. Its scalability through one-shot learning simplifies enrollment, making this system efficient for education.</a:t>
            </a:r>
          </a:p>
        </p:txBody>
      </p:sp>
    </p:spTree>
    <p:extLst>
      <p:ext uri="{BB962C8B-B14F-4D97-AF65-F5344CB8AC3E}">
        <p14:creationId xmlns:p14="http://schemas.microsoft.com/office/powerpoint/2010/main" val="221699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1C68-5746-5D04-61D8-D62DD64DA711}"/>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latin typeface="Times New Roman" panose="02020603050405020304" pitchFamily="18" charset="0"/>
                <a:ea typeface="+mn-lt"/>
                <a:cs typeface="Times New Roman" panose="02020603050405020304" pitchFamily="18" charset="0"/>
              </a:rPr>
              <a:t>Automatic Attendance Management System based </a:t>
            </a:r>
            <a:br>
              <a:rPr lang="en-US" sz="3600" b="1" dirty="0">
                <a:latin typeface="Times New Roman" panose="02020603050405020304" pitchFamily="18" charset="0"/>
                <a:ea typeface="+mn-lt"/>
                <a:cs typeface="Times New Roman" panose="02020603050405020304" pitchFamily="18" charset="0"/>
              </a:rPr>
            </a:br>
            <a:r>
              <a:rPr lang="en-US" sz="3600" b="1" dirty="0">
                <a:latin typeface="Times New Roman" panose="02020603050405020304" pitchFamily="18" charset="0"/>
                <a:ea typeface="+mn-lt"/>
                <a:cs typeface="Times New Roman" panose="02020603050405020304" pitchFamily="18" charset="0"/>
              </a:rPr>
              <a:t>on Deep One-Shot Learning </a:t>
            </a:r>
            <a:endParaRPr lang="en-IN" sz="3600" b="1" dirty="0">
              <a:latin typeface="Times New Roman" panose="02020603050405020304" pitchFamily="18" charset="0"/>
              <a:cs typeface="Times New Roman" panose="02020603050405020304" pitchFamily="18" charset="0"/>
            </a:endParaRPr>
          </a:p>
        </p:txBody>
      </p:sp>
      <p:pic>
        <p:nvPicPr>
          <p:cNvPr id="4" name="Picture 2" descr="KLE Technological University">
            <a:extLst>
              <a:ext uri="{FF2B5EF4-FFF2-40B4-BE49-F238E27FC236}">
                <a16:creationId xmlns:a16="http://schemas.microsoft.com/office/drawing/2014/main" id="{8052045A-4B78-585C-139C-442F721CE5A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91DFDA-4CDB-5226-51D7-703028EC2E9A}"/>
              </a:ext>
            </a:extLst>
          </p:cNvPr>
          <p:cNvSpPr txBox="1"/>
          <p:nvPr/>
        </p:nvSpPr>
        <p:spPr>
          <a:xfrm>
            <a:off x="0" y="1325563"/>
            <a:ext cx="2777490" cy="41592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Introduction:</a:t>
            </a:r>
            <a:endParaRPr lang="en-US" b="1" dirty="0"/>
          </a:p>
        </p:txBody>
      </p:sp>
      <p:sp>
        <p:nvSpPr>
          <p:cNvPr id="6" name="TextBox 5">
            <a:extLst>
              <a:ext uri="{FF2B5EF4-FFF2-40B4-BE49-F238E27FC236}">
                <a16:creationId xmlns:a16="http://schemas.microsoft.com/office/drawing/2014/main" id="{B4A5758F-4780-52FE-77DD-B0FD052848B6}"/>
              </a:ext>
            </a:extLst>
          </p:cNvPr>
          <p:cNvSpPr txBox="1"/>
          <p:nvPr/>
        </p:nvSpPr>
        <p:spPr>
          <a:xfrm>
            <a:off x="-1" y="1645603"/>
            <a:ext cx="3069771" cy="2011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sz="1700" dirty="0"/>
              <a:t>The use of facial recognition to automate student attendance was examined, aiming to minimize the time consumed by attendance-taking practices</a:t>
            </a:r>
            <a:r>
              <a:rPr lang="en-US" dirty="0"/>
              <a:t> in classrooms.</a:t>
            </a:r>
          </a:p>
        </p:txBody>
      </p:sp>
      <p:sp>
        <p:nvSpPr>
          <p:cNvPr id="7" name="TextBox 6">
            <a:extLst>
              <a:ext uri="{FF2B5EF4-FFF2-40B4-BE49-F238E27FC236}">
                <a16:creationId xmlns:a16="http://schemas.microsoft.com/office/drawing/2014/main" id="{3D37B010-FBFF-AD81-54DB-D4880B3940C9}"/>
              </a:ext>
            </a:extLst>
          </p:cNvPr>
          <p:cNvSpPr txBox="1"/>
          <p:nvPr/>
        </p:nvSpPr>
        <p:spPr>
          <a:xfrm>
            <a:off x="-2" y="3429000"/>
            <a:ext cx="2640330" cy="313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Objective:</a:t>
            </a:r>
            <a:endParaRPr lang="en-US" b="1" dirty="0"/>
          </a:p>
        </p:txBody>
      </p:sp>
      <p:sp>
        <p:nvSpPr>
          <p:cNvPr id="8" name="TextBox 7">
            <a:extLst>
              <a:ext uri="{FF2B5EF4-FFF2-40B4-BE49-F238E27FC236}">
                <a16:creationId xmlns:a16="http://schemas.microsoft.com/office/drawing/2014/main" id="{C45D3313-BC42-2BF8-EA3E-E8D35049AF6C}"/>
              </a:ext>
            </a:extLst>
          </p:cNvPr>
          <p:cNvSpPr txBox="1"/>
          <p:nvPr/>
        </p:nvSpPr>
        <p:spPr>
          <a:xfrm>
            <a:off x="-1" y="3728539"/>
            <a:ext cx="3222171" cy="3129461"/>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dirty="0"/>
              <a:t>It aimed to introduce an approach utilizing facial recognition and deep one-shot learning to manage student attendance. It provided insights into deep learning, centered on face recognition in related studies, and highlighted its ability to address attendance assessment with minimal resources.</a:t>
            </a:r>
          </a:p>
        </p:txBody>
      </p:sp>
      <p:sp>
        <p:nvSpPr>
          <p:cNvPr id="9" name="TextBox 8">
            <a:extLst>
              <a:ext uri="{FF2B5EF4-FFF2-40B4-BE49-F238E27FC236}">
                <a16:creationId xmlns:a16="http://schemas.microsoft.com/office/drawing/2014/main" id="{5BA86C72-3CBA-F7ED-5EDE-FC06E0CEC3C3}"/>
              </a:ext>
            </a:extLst>
          </p:cNvPr>
          <p:cNvSpPr txBox="1"/>
          <p:nvPr/>
        </p:nvSpPr>
        <p:spPr>
          <a:xfrm>
            <a:off x="3222170" y="1334135"/>
            <a:ext cx="3079115"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Methodology:</a:t>
            </a:r>
            <a:endParaRPr lang="en-US" b="1" dirty="0"/>
          </a:p>
        </p:txBody>
      </p:sp>
      <p:pic>
        <p:nvPicPr>
          <p:cNvPr id="10" name="Picture 9" descr="Face.drawio">
            <a:extLst>
              <a:ext uri="{FF2B5EF4-FFF2-40B4-BE49-F238E27FC236}">
                <a16:creationId xmlns:a16="http://schemas.microsoft.com/office/drawing/2014/main" id="{DF4C07D9-7CD4-ADE8-5434-6DA032D88203}"/>
              </a:ext>
            </a:extLst>
          </p:cNvPr>
          <p:cNvPicPr>
            <a:picLocks noChangeAspect="1"/>
          </p:cNvPicPr>
          <p:nvPr/>
        </p:nvPicPr>
        <p:blipFill>
          <a:blip r:embed="rId3"/>
          <a:stretch>
            <a:fillRect/>
          </a:stretch>
        </p:blipFill>
        <p:spPr>
          <a:xfrm>
            <a:off x="3222170" y="1804806"/>
            <a:ext cx="4284345" cy="3564890"/>
          </a:xfrm>
          <a:prstGeom prst="rect">
            <a:avLst/>
          </a:prstGeom>
        </p:spPr>
      </p:pic>
      <p:sp>
        <p:nvSpPr>
          <p:cNvPr id="11" name="TextBox 10">
            <a:extLst>
              <a:ext uri="{FF2B5EF4-FFF2-40B4-BE49-F238E27FC236}">
                <a16:creationId xmlns:a16="http://schemas.microsoft.com/office/drawing/2014/main" id="{B3CFBC81-3052-D0BA-C658-DC6A1DDC6F50}"/>
              </a:ext>
            </a:extLst>
          </p:cNvPr>
          <p:cNvSpPr txBox="1"/>
          <p:nvPr/>
        </p:nvSpPr>
        <p:spPr>
          <a:xfrm>
            <a:off x="7506515" y="1334135"/>
            <a:ext cx="3191510" cy="398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r>
              <a:rPr lang="en-US" b="1" dirty="0">
                <a:cs typeface="Calibri" panose="020F0502020204030204"/>
              </a:rPr>
              <a:t>Result Analysis:</a:t>
            </a:r>
            <a:endParaRPr lang="en-US" dirty="0"/>
          </a:p>
        </p:txBody>
      </p:sp>
      <p:pic>
        <p:nvPicPr>
          <p:cNvPr id="12" name="Picture 11">
            <a:extLst>
              <a:ext uri="{FF2B5EF4-FFF2-40B4-BE49-F238E27FC236}">
                <a16:creationId xmlns:a16="http://schemas.microsoft.com/office/drawing/2014/main" id="{BE2D34D0-608D-4F41-5B59-F300FA0CE864}"/>
              </a:ext>
            </a:extLst>
          </p:cNvPr>
          <p:cNvPicPr>
            <a:picLocks noChangeAspect="1"/>
          </p:cNvPicPr>
          <p:nvPr/>
        </p:nvPicPr>
        <p:blipFill>
          <a:blip r:embed="rId4"/>
          <a:stretch>
            <a:fillRect/>
          </a:stretch>
        </p:blipFill>
        <p:spPr>
          <a:xfrm>
            <a:off x="7639162" y="1641883"/>
            <a:ext cx="4088130" cy="3313430"/>
          </a:xfrm>
          <a:prstGeom prst="rect">
            <a:avLst/>
          </a:prstGeom>
        </p:spPr>
      </p:pic>
      <p:sp>
        <p:nvSpPr>
          <p:cNvPr id="13" name="TextBox 12">
            <a:extLst>
              <a:ext uri="{FF2B5EF4-FFF2-40B4-BE49-F238E27FC236}">
                <a16:creationId xmlns:a16="http://schemas.microsoft.com/office/drawing/2014/main" id="{A8E11726-3B31-D719-7D7E-D35BE4E33D42}"/>
              </a:ext>
            </a:extLst>
          </p:cNvPr>
          <p:cNvSpPr txBox="1"/>
          <p:nvPr/>
        </p:nvSpPr>
        <p:spPr>
          <a:xfrm>
            <a:off x="7658915" y="4874169"/>
            <a:ext cx="3005455" cy="419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l"/>
            <a:r>
              <a:rPr lang="en-US" b="1" dirty="0">
                <a:cs typeface="Calibri" panose="020F0502020204030204"/>
              </a:rPr>
              <a:t>Conclusion:</a:t>
            </a:r>
            <a:endParaRPr lang="en-US" b="1" dirty="0"/>
          </a:p>
        </p:txBody>
      </p:sp>
      <p:sp>
        <p:nvSpPr>
          <p:cNvPr id="14" name="TextBox 13">
            <a:extLst>
              <a:ext uri="{FF2B5EF4-FFF2-40B4-BE49-F238E27FC236}">
                <a16:creationId xmlns:a16="http://schemas.microsoft.com/office/drawing/2014/main" id="{7C34BEA2-E2A2-0F43-540B-0D951D6CE29D}"/>
              </a:ext>
            </a:extLst>
          </p:cNvPr>
          <p:cNvSpPr txBox="1"/>
          <p:nvPr/>
        </p:nvSpPr>
        <p:spPr>
          <a:xfrm>
            <a:off x="7658915" y="5164727"/>
            <a:ext cx="4326256" cy="1693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dirty="0"/>
              <a:t>The results showed that this approach could be effective even in uncontrolled environments and with limited resources, indicating its promise as a solution for automating the attendance assessment task in academic environments.</a:t>
            </a:r>
          </a:p>
        </p:txBody>
      </p:sp>
    </p:spTree>
    <p:extLst>
      <p:ext uri="{BB962C8B-B14F-4D97-AF65-F5344CB8AC3E}">
        <p14:creationId xmlns:p14="http://schemas.microsoft.com/office/powerpoint/2010/main" val="424138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0A10-2407-68EC-0C05-E5FE4491CEC5}"/>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1200A07-0FB5-A223-CDE3-9C8C7A86C41F}"/>
              </a:ext>
            </a:extLst>
          </p:cNvPr>
          <p:cNvSpPr>
            <a:spLocks noGrp="1"/>
          </p:cNvSpPr>
          <p:nvPr>
            <p:ph idx="1"/>
          </p:nvPr>
        </p:nvSpPr>
        <p:spPr/>
        <p:txBody>
          <a:bodyPr/>
          <a:lstStyle/>
          <a:p>
            <a:pPr marL="0" indent="0" algn="ctr">
              <a:buNone/>
            </a:pPr>
            <a:r>
              <a:rPr lang="en-US" dirty="0"/>
              <a:t>YOLOv8-Enhanced Facial Recognition for One-Shot Learning Attendance System</a:t>
            </a:r>
            <a:r>
              <a:rPr lang="en-IN" dirty="0"/>
              <a:t>.</a:t>
            </a:r>
          </a:p>
        </p:txBody>
      </p:sp>
      <p:pic>
        <p:nvPicPr>
          <p:cNvPr id="4" name="Picture 2" descr="KLE Technological University">
            <a:extLst>
              <a:ext uri="{FF2B5EF4-FFF2-40B4-BE49-F238E27FC236}">
                <a16:creationId xmlns:a16="http://schemas.microsoft.com/office/drawing/2014/main" id="{3DBAB8E6-7373-85CD-BC1D-F5E6D65ABF9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81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B2CF-9228-A420-9544-47A2717355EB}"/>
              </a:ext>
            </a:extLst>
          </p:cNvPr>
          <p:cNvSpPr>
            <a:spLocks noGrp="1"/>
          </p:cNvSpPr>
          <p:nvPr>
            <p:ph type="title"/>
          </p:nvPr>
        </p:nvSpPr>
        <p:spPr>
          <a:xfrm>
            <a:off x="0" y="0"/>
            <a:ext cx="12192000" cy="1325563"/>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E1EC75A-E726-47CB-396A-B6A98E1CA359}"/>
              </a:ext>
            </a:extLst>
          </p:cNvPr>
          <p:cNvSpPr>
            <a:spLocks noGrp="1"/>
          </p:cNvSpPr>
          <p:nvPr>
            <p:ph idx="1"/>
          </p:nvPr>
        </p:nvSpPr>
        <p:spPr>
          <a:xfrm>
            <a:off x="402770" y="1639228"/>
            <a:ext cx="11288487" cy="4850781"/>
          </a:xfrm>
        </p:spPr>
        <p:txBody>
          <a:bodyPr/>
          <a:lstStyle/>
          <a:p>
            <a:pPr algn="just">
              <a:spcBef>
                <a:spcPts val="0"/>
              </a:spcBef>
            </a:pPr>
            <a:r>
              <a:rPr lang="en-US" sz="2400" b="0" i="0" u="none" strike="noStrike" dirty="0">
                <a:solidFill>
                  <a:srgbClr val="272E3A"/>
                </a:solidFill>
                <a:effectLst/>
              </a:rPr>
              <a:t>Develop a one-shot learning model to enable efficient recognition.</a:t>
            </a:r>
          </a:p>
          <a:p>
            <a:pPr marL="0" indent="0" algn="just">
              <a:spcBef>
                <a:spcPts val="0"/>
              </a:spcBef>
              <a:buNone/>
            </a:pPr>
            <a:endParaRPr lang="en-US" sz="2400" b="0" i="0" u="none" strike="noStrike" dirty="0">
              <a:solidFill>
                <a:srgbClr val="272E3A"/>
              </a:solidFill>
              <a:effectLst/>
            </a:endParaRPr>
          </a:p>
          <a:p>
            <a:pPr algn="just">
              <a:spcBef>
                <a:spcPts val="0"/>
              </a:spcBef>
            </a:pPr>
            <a:r>
              <a:rPr lang="en-US" sz="2400" b="0" i="0" u="none" strike="noStrike" dirty="0">
                <a:solidFill>
                  <a:srgbClr val="272E3A"/>
                </a:solidFill>
                <a:effectLst/>
              </a:rPr>
              <a:t>Implement state-of-the-art classification methods, to accurately classify individuals based on their facial features extracted by YOLOv8.</a:t>
            </a:r>
          </a:p>
          <a:p>
            <a:pPr marL="0" indent="0" algn="just">
              <a:spcBef>
                <a:spcPts val="0"/>
              </a:spcBef>
              <a:buNone/>
            </a:pPr>
            <a:endParaRPr lang="en-US" sz="2400" b="0" i="0" u="none" strike="noStrike" dirty="0">
              <a:solidFill>
                <a:srgbClr val="272E3A"/>
              </a:solidFill>
              <a:effectLst/>
            </a:endParaRPr>
          </a:p>
          <a:p>
            <a:pPr>
              <a:spcBef>
                <a:spcPts val="0"/>
              </a:spcBef>
            </a:pPr>
            <a:r>
              <a:rPr lang="en-US" sz="2400" b="0" i="0" u="none" strike="noStrike" dirty="0">
                <a:solidFill>
                  <a:srgbClr val="272E3A"/>
                </a:solidFill>
                <a:effectLst/>
              </a:rPr>
              <a:t>Evaluate the performance of the one-shot learning model compared to traditional deep learning models for attendance recognition systems.</a:t>
            </a:r>
            <a:br>
              <a:rPr lang="en-US" sz="2400" dirty="0"/>
            </a:br>
            <a:endParaRPr lang="en-US" sz="2400" b="0" dirty="0">
              <a:effectLst/>
            </a:endParaRPr>
          </a:p>
          <a:p>
            <a:pPr marL="0" indent="0">
              <a:buNone/>
            </a:pPr>
            <a:endParaRPr lang="en-IN" dirty="0"/>
          </a:p>
        </p:txBody>
      </p:sp>
      <p:pic>
        <p:nvPicPr>
          <p:cNvPr id="4" name="Picture 2" descr="KLE Technological University">
            <a:extLst>
              <a:ext uri="{FF2B5EF4-FFF2-40B4-BE49-F238E27FC236}">
                <a16:creationId xmlns:a16="http://schemas.microsoft.com/office/drawing/2014/main" id="{2986B64E-5D0E-BA0F-AE94-17922060489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5461"/>
          <a:stretch/>
        </p:blipFill>
        <p:spPr bwMode="auto">
          <a:xfrm>
            <a:off x="10918371" y="168753"/>
            <a:ext cx="1066800" cy="102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28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2443</Words>
  <Application>Microsoft Office PowerPoint</Application>
  <PresentationFormat>Widescreen</PresentationFormat>
  <Paragraphs>138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Rockwell</vt:lpstr>
      <vt:lpstr>Times New Roman</vt:lpstr>
      <vt:lpstr>Office Theme</vt:lpstr>
      <vt:lpstr>PowerPoint Presentation</vt:lpstr>
      <vt:lpstr>Outline of Presentation</vt:lpstr>
      <vt:lpstr>Project Goal</vt:lpstr>
      <vt:lpstr>Automated Attendance System using Few-Shot  Learning Approach </vt:lpstr>
      <vt:lpstr>An End-to-End Real-Time Face Identification and Attendance  System using Convolutional Neural Networks </vt:lpstr>
      <vt:lpstr>Deep-learning-based group-photo Attendance System  using One-Shot Learning</vt:lpstr>
      <vt:lpstr>Automatic Attendance Management System based  on Deep One-Shot Learning </vt:lpstr>
      <vt:lpstr>Problem Statement</vt:lpstr>
      <vt:lpstr>Objectives</vt:lpstr>
      <vt:lpstr>PowerPoint Presentation</vt:lpstr>
      <vt:lpstr>Model Architecture</vt:lpstr>
      <vt:lpstr>Results</vt:lpstr>
      <vt:lpstr>Future Scope and 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Thambkar</dc:creator>
  <cp:lastModifiedBy>Gauri Thambkar</cp:lastModifiedBy>
  <cp:revision>2</cp:revision>
  <dcterms:created xsi:type="dcterms:W3CDTF">2023-10-31T11:24:50Z</dcterms:created>
  <dcterms:modified xsi:type="dcterms:W3CDTF">2024-02-16T03:43:52Z</dcterms:modified>
</cp:coreProperties>
</file>