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4/21/2024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48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6865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5068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7544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542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364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743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2232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824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936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8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169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840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338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7717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14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60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586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3155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5270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371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451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63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413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4/21/2024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6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6" cy="1333498"/>
            <a:chOff x="742949" y="1104900"/>
            <a:chExt cx="1743076" cy="1333498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7"/>
            <a:ext cx="2799486" cy="374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1701026"/>
            <a:ext cx="3217782" cy="86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No:41012110402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30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Logeshwari. A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283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395633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753600" y="762000"/>
            <a:ext cx="314322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 Logeshwari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901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0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8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126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3900000">
            <a:off x="9123680" y="429895"/>
            <a:ext cx="314324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357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0">
            <a:off x="9601200" y="762000"/>
            <a:ext cx="314322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1218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3069967" y="1217462"/>
            <a:ext cx="8159623" cy="5244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1423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8915400" y="97155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209800" y="781050"/>
            <a:ext cx="10085296" cy="6282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9957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2024-04-21T02:06:03Z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