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05:35:5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1245,'0'0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49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6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731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3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1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6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2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jpe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jpeg" /><Relationship Id="rId5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450A-1576-0CFE-4517-B3FC3E70C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176790" y="0"/>
            <a:ext cx="1238148" cy="380586"/>
          </a:xfrm>
        </p:spPr>
        <p:txBody>
          <a:bodyPr>
            <a:noAutofit/>
          </a:bodyPr>
          <a:lstStyle/>
          <a:p>
            <a:r>
              <a:rPr lang="en-AU" sz="1200" dirty="0">
                <a:solidFill>
                  <a:srgbClr val="002060"/>
                </a:solidFill>
              </a:rPr>
              <a:t># New style 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48463-33DE-428F-AB1E-A951C6C46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3203" y="1592665"/>
            <a:ext cx="2498849" cy="6379088"/>
          </a:xfrm>
        </p:spPr>
        <p:txBody>
          <a:bodyPr>
            <a:noAutofit/>
          </a:bodyPr>
          <a:lstStyle/>
          <a:p>
            <a:r>
              <a:rPr lang="en-AU" sz="2400" b="1" i="1" dirty="0">
                <a:solidFill>
                  <a:srgbClr val="FF0000"/>
                </a:solidFill>
              </a:rPr>
              <a:t>Rolex</a:t>
            </a:r>
          </a:p>
          <a:p>
            <a:r>
              <a:rPr lang="en-AU" sz="2400" b="1" i="1" dirty="0" err="1">
                <a:solidFill>
                  <a:srgbClr val="FF0000"/>
                </a:solidFill>
              </a:rPr>
              <a:t>Cosmograph</a:t>
            </a:r>
            <a:r>
              <a:rPr lang="en-AU" sz="2400" b="1" i="1" dirty="0">
                <a:solidFill>
                  <a:srgbClr val="FF0000"/>
                </a:solidFill>
              </a:rPr>
              <a:t> Daytona</a:t>
            </a:r>
          </a:p>
          <a:p>
            <a:r>
              <a:rPr lang="en-AU" sz="2400" b="1" i="1" dirty="0">
                <a:solidFill>
                  <a:srgbClr val="FF0000"/>
                </a:solidFill>
              </a:rPr>
              <a:t>Panda men’s</a:t>
            </a:r>
          </a:p>
          <a:p>
            <a:r>
              <a:rPr lang="en-AU" sz="2400" b="1" i="1" dirty="0">
                <a:solidFill>
                  <a:srgbClr val="FF0000"/>
                </a:solidFill>
              </a:rPr>
              <a:t>A</a:t>
            </a:r>
          </a:p>
          <a:p>
            <a:r>
              <a:rPr lang="en-AU" sz="2400" b="1" i="1" dirty="0">
                <a:solidFill>
                  <a:srgbClr val="FF0000"/>
                </a:solidFill>
              </a:rPr>
              <a:t> crown </a:t>
            </a:r>
          </a:p>
          <a:p>
            <a:r>
              <a:rPr lang="en-AU" sz="2400" b="1" i="1" dirty="0">
                <a:solidFill>
                  <a:srgbClr val="FF0000"/>
                </a:solidFill>
              </a:rPr>
              <a:t>For</a:t>
            </a:r>
          </a:p>
          <a:p>
            <a:r>
              <a:rPr lang="en-AU" sz="2400" b="1" i="1" dirty="0">
                <a:solidFill>
                  <a:srgbClr val="FF0000"/>
                </a:solidFill>
              </a:rPr>
              <a:t>Every</a:t>
            </a:r>
          </a:p>
          <a:p>
            <a:r>
              <a:rPr lang="en-AU" sz="2400" b="1" i="1" dirty="0" err="1">
                <a:solidFill>
                  <a:srgbClr val="FF0000"/>
                </a:solidFill>
              </a:rPr>
              <a:t>Acievement</a:t>
            </a:r>
            <a:endParaRPr lang="en-AU" sz="2400" b="1" i="1" dirty="0">
              <a:solidFill>
                <a:srgbClr val="FF0000"/>
              </a:solidFill>
            </a:endParaRPr>
          </a:p>
          <a:p>
            <a:r>
              <a:rPr lang="en-AU" sz="2400" b="1" i="1" dirty="0">
                <a:solidFill>
                  <a:srgbClr val="FF0000"/>
                </a:solidFill>
              </a:rPr>
              <a:t>$25,995</a:t>
            </a:r>
          </a:p>
          <a:p>
            <a:r>
              <a:rPr lang="en-AU" sz="2400" b="1" i="1" dirty="0" err="1">
                <a:solidFill>
                  <a:srgbClr val="0070C0"/>
                </a:solidFill>
              </a:rPr>
              <a:t>Link:www.rolex.in</a:t>
            </a:r>
            <a:endParaRPr lang="en-AU" sz="2400" b="1" i="1" dirty="0">
              <a:solidFill>
                <a:srgbClr val="0070C0"/>
              </a:solidFill>
            </a:endParaRPr>
          </a:p>
          <a:p>
            <a:endParaRPr lang="en-AU" sz="2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6AFD33-552A-5692-E5F2-96C7E179D09A}"/>
                  </a:ext>
                </a:extLst>
              </p14:cNvPr>
              <p14:cNvContentPartPr/>
              <p14:nvPr/>
            </p14:nvContentPartPr>
            <p14:xfrm>
              <a:off x="7466411" y="3101991"/>
              <a:ext cx="270" cy="27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6AFD33-552A-5692-E5F2-96C7E179D0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931" y="3095241"/>
                <a:ext cx="13500" cy="135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94A0871-F1B7-EC8E-30E6-300E05F46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22" y="-36744"/>
            <a:ext cx="2547914" cy="8395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40BDE-9A75-E49A-7312-841E51189564}"/>
              </a:ext>
            </a:extLst>
          </p:cNvPr>
          <p:cNvSpPr txBox="1"/>
          <p:nvPr/>
        </p:nvSpPr>
        <p:spPr>
          <a:xfrm>
            <a:off x="442284" y="380586"/>
            <a:ext cx="24988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4800" i="1" dirty="0">
                <a:solidFill>
                  <a:srgbClr val="002060"/>
                </a:solidFill>
              </a:rPr>
              <a:t>ROLEX</a:t>
            </a:r>
            <a:r>
              <a:rPr lang="en-AU" sz="2400" i="1" dirty="0">
                <a:solidFill>
                  <a:srgbClr val="002060"/>
                </a:solidFill>
              </a:rPr>
              <a:t> </a:t>
            </a:r>
          </a:p>
          <a:p>
            <a:pPr algn="l"/>
            <a:r>
              <a:rPr lang="en-AU" i="1" dirty="0">
                <a:solidFill>
                  <a:srgbClr val="002060"/>
                </a:solidFill>
              </a:rPr>
              <a:t>3.621 WRISTWATCHES 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90051-0FF7-67EC-51AE-07A47C151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6" y="1986643"/>
            <a:ext cx="5217487" cy="47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1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# New style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 New style </dc:title>
  <dc:creator>Padma Anguru</dc:creator>
  <cp:lastModifiedBy>Padma Anguru</cp:lastModifiedBy>
  <cp:revision>6</cp:revision>
  <dcterms:created xsi:type="dcterms:W3CDTF">2024-02-22T05:03:35Z</dcterms:created>
  <dcterms:modified xsi:type="dcterms:W3CDTF">2024-02-22T06:56:11Z</dcterms:modified>
</cp:coreProperties>
</file>