
<file path=[Content_Types].xml><?xml version="1.0" encoding="utf-8"?>
<Types xmlns="http://schemas.openxmlformats.org/package/2006/content-types">
  <Default Extension="heic" ContentType="image/heic"/>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8" r:id="rId3"/>
    <p:sldId id="259" r:id="rId4"/>
    <p:sldId id="260" r:id="rId5"/>
    <p:sldId id="262" r:id="rId6"/>
    <p:sldId id="263" r:id="rId7"/>
    <p:sldId id="264" r:id="rId8"/>
    <p:sldId id="265" r:id="rId9"/>
    <p:sldId id="26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thak Panwar" initials="SP" lastIdx="1" clrIdx="0">
    <p:extLst>
      <p:ext uri="{19B8F6BF-5375-455C-9EA6-DF929625EA0E}">
        <p15:presenceInfo xmlns:p15="http://schemas.microsoft.com/office/powerpoint/2012/main" userId="51320e407be126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73" autoAdjust="0"/>
  </p:normalViewPr>
  <p:slideViewPr>
    <p:cSldViewPr>
      <p:cViewPr varScale="1">
        <p:scale>
          <a:sx n="81" d="100"/>
          <a:sy n="81" d="100"/>
        </p:scale>
        <p:origin x="149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thak Panwar" userId="51320e407be1267c" providerId="LiveId" clId="{A88026D6-2799-4DD7-9191-4987C719843F}"/>
    <pc:docChg chg="modSld modMainMaster">
      <pc:chgData name="Sarthak Panwar" userId="51320e407be1267c" providerId="LiveId" clId="{A88026D6-2799-4DD7-9191-4987C719843F}" dt="2022-11-01T18:30:18.155" v="39"/>
      <pc:docMkLst>
        <pc:docMk/>
      </pc:docMkLst>
      <pc:sldChg chg="modTransition">
        <pc:chgData name="Sarthak Panwar" userId="51320e407be1267c" providerId="LiveId" clId="{A88026D6-2799-4DD7-9191-4987C719843F}" dt="2022-11-01T18:30:07.417" v="35"/>
        <pc:sldMkLst>
          <pc:docMk/>
          <pc:sldMk cId="0" sldId="256"/>
        </pc:sldMkLst>
      </pc:sldChg>
      <pc:sldChg chg="modTransition">
        <pc:chgData name="Sarthak Panwar" userId="51320e407be1267c" providerId="LiveId" clId="{A88026D6-2799-4DD7-9191-4987C719843F}" dt="2022-11-01T18:30:07.417" v="35"/>
        <pc:sldMkLst>
          <pc:docMk/>
          <pc:sldMk cId="0" sldId="258"/>
        </pc:sldMkLst>
      </pc:sldChg>
      <pc:sldChg chg="modTransition">
        <pc:chgData name="Sarthak Panwar" userId="51320e407be1267c" providerId="LiveId" clId="{A88026D6-2799-4DD7-9191-4987C719843F}" dt="2022-11-01T18:30:18.155" v="39"/>
        <pc:sldMkLst>
          <pc:docMk/>
          <pc:sldMk cId="0" sldId="259"/>
        </pc:sldMkLst>
      </pc:sldChg>
      <pc:sldChg chg="modTransition">
        <pc:chgData name="Sarthak Panwar" userId="51320e407be1267c" providerId="LiveId" clId="{A88026D6-2799-4DD7-9191-4987C719843F}" dt="2022-11-01T18:30:07.417" v="35"/>
        <pc:sldMkLst>
          <pc:docMk/>
          <pc:sldMk cId="0" sldId="260"/>
        </pc:sldMkLst>
      </pc:sldChg>
      <pc:sldChg chg="modTransition">
        <pc:chgData name="Sarthak Panwar" userId="51320e407be1267c" providerId="LiveId" clId="{A88026D6-2799-4DD7-9191-4987C719843F}" dt="2022-11-01T18:30:07.417" v="35"/>
        <pc:sldMkLst>
          <pc:docMk/>
          <pc:sldMk cId="0" sldId="262"/>
        </pc:sldMkLst>
      </pc:sldChg>
      <pc:sldChg chg="modTransition">
        <pc:chgData name="Sarthak Panwar" userId="51320e407be1267c" providerId="LiveId" clId="{A88026D6-2799-4DD7-9191-4987C719843F}" dt="2022-11-01T18:30:07.417" v="35"/>
        <pc:sldMkLst>
          <pc:docMk/>
          <pc:sldMk cId="0" sldId="263"/>
        </pc:sldMkLst>
      </pc:sldChg>
      <pc:sldChg chg="modTransition">
        <pc:chgData name="Sarthak Panwar" userId="51320e407be1267c" providerId="LiveId" clId="{A88026D6-2799-4DD7-9191-4987C719843F}" dt="2022-11-01T18:30:07.417" v="35"/>
        <pc:sldMkLst>
          <pc:docMk/>
          <pc:sldMk cId="0" sldId="264"/>
        </pc:sldMkLst>
      </pc:sldChg>
      <pc:sldChg chg="modTransition">
        <pc:chgData name="Sarthak Panwar" userId="51320e407be1267c" providerId="LiveId" clId="{A88026D6-2799-4DD7-9191-4987C719843F}" dt="2022-11-01T18:30:07.417" v="35"/>
        <pc:sldMkLst>
          <pc:docMk/>
          <pc:sldMk cId="0" sldId="265"/>
        </pc:sldMkLst>
      </pc:sldChg>
      <pc:sldChg chg="modTransition">
        <pc:chgData name="Sarthak Panwar" userId="51320e407be1267c" providerId="LiveId" clId="{A88026D6-2799-4DD7-9191-4987C719843F}" dt="2022-11-01T18:30:07.417" v="35"/>
        <pc:sldMkLst>
          <pc:docMk/>
          <pc:sldMk cId="0" sldId="267"/>
        </pc:sldMkLst>
      </pc:sldChg>
      <pc:sldMasterChg chg="modTransition modSldLayout">
        <pc:chgData name="Sarthak Panwar" userId="51320e407be1267c" providerId="LiveId" clId="{A88026D6-2799-4DD7-9191-4987C719843F}" dt="2022-11-01T18:30:07.417" v="35"/>
        <pc:sldMasterMkLst>
          <pc:docMk/>
          <pc:sldMasterMk cId="649549" sldId="2147483672"/>
        </pc:sldMasterMkLst>
        <pc:sldLayoutChg chg="modTransition">
          <pc:chgData name="Sarthak Panwar" userId="51320e407be1267c" providerId="LiveId" clId="{A88026D6-2799-4DD7-9191-4987C719843F}" dt="2022-11-01T18:30:07.417" v="35"/>
          <pc:sldLayoutMkLst>
            <pc:docMk/>
            <pc:sldMasterMk cId="649549" sldId="2147483672"/>
            <pc:sldLayoutMk cId="2491763779" sldId="2147483673"/>
          </pc:sldLayoutMkLst>
        </pc:sldLayoutChg>
        <pc:sldLayoutChg chg="modTransition">
          <pc:chgData name="Sarthak Panwar" userId="51320e407be1267c" providerId="LiveId" clId="{A88026D6-2799-4DD7-9191-4987C719843F}" dt="2022-11-01T18:30:07.417" v="35"/>
          <pc:sldLayoutMkLst>
            <pc:docMk/>
            <pc:sldMasterMk cId="649549" sldId="2147483672"/>
            <pc:sldLayoutMk cId="2814261509" sldId="2147483674"/>
          </pc:sldLayoutMkLst>
        </pc:sldLayoutChg>
        <pc:sldLayoutChg chg="modTransition">
          <pc:chgData name="Sarthak Panwar" userId="51320e407be1267c" providerId="LiveId" clId="{A88026D6-2799-4DD7-9191-4987C719843F}" dt="2022-11-01T18:30:07.417" v="35"/>
          <pc:sldLayoutMkLst>
            <pc:docMk/>
            <pc:sldMasterMk cId="649549" sldId="2147483672"/>
            <pc:sldLayoutMk cId="1688077704" sldId="2147483675"/>
          </pc:sldLayoutMkLst>
        </pc:sldLayoutChg>
        <pc:sldLayoutChg chg="modTransition">
          <pc:chgData name="Sarthak Panwar" userId="51320e407be1267c" providerId="LiveId" clId="{A88026D6-2799-4DD7-9191-4987C719843F}" dt="2022-11-01T18:30:07.417" v="35"/>
          <pc:sldLayoutMkLst>
            <pc:docMk/>
            <pc:sldMasterMk cId="649549" sldId="2147483672"/>
            <pc:sldLayoutMk cId="1195980920" sldId="2147483676"/>
          </pc:sldLayoutMkLst>
        </pc:sldLayoutChg>
        <pc:sldLayoutChg chg="modTransition">
          <pc:chgData name="Sarthak Panwar" userId="51320e407be1267c" providerId="LiveId" clId="{A88026D6-2799-4DD7-9191-4987C719843F}" dt="2022-11-01T18:30:07.417" v="35"/>
          <pc:sldLayoutMkLst>
            <pc:docMk/>
            <pc:sldMasterMk cId="649549" sldId="2147483672"/>
            <pc:sldLayoutMk cId="1546270260" sldId="2147483677"/>
          </pc:sldLayoutMkLst>
        </pc:sldLayoutChg>
        <pc:sldLayoutChg chg="modTransition">
          <pc:chgData name="Sarthak Panwar" userId="51320e407be1267c" providerId="LiveId" clId="{A88026D6-2799-4DD7-9191-4987C719843F}" dt="2022-11-01T18:30:07.417" v="35"/>
          <pc:sldLayoutMkLst>
            <pc:docMk/>
            <pc:sldMasterMk cId="649549" sldId="2147483672"/>
            <pc:sldLayoutMk cId="1409607880" sldId="2147483678"/>
          </pc:sldLayoutMkLst>
        </pc:sldLayoutChg>
        <pc:sldLayoutChg chg="modTransition">
          <pc:chgData name="Sarthak Panwar" userId="51320e407be1267c" providerId="LiveId" clId="{A88026D6-2799-4DD7-9191-4987C719843F}" dt="2022-11-01T18:30:07.417" v="35"/>
          <pc:sldLayoutMkLst>
            <pc:docMk/>
            <pc:sldMasterMk cId="649549" sldId="2147483672"/>
            <pc:sldLayoutMk cId="3159939365" sldId="2147483679"/>
          </pc:sldLayoutMkLst>
        </pc:sldLayoutChg>
        <pc:sldLayoutChg chg="modTransition">
          <pc:chgData name="Sarthak Panwar" userId="51320e407be1267c" providerId="LiveId" clId="{A88026D6-2799-4DD7-9191-4987C719843F}" dt="2022-11-01T18:30:07.417" v="35"/>
          <pc:sldLayoutMkLst>
            <pc:docMk/>
            <pc:sldMasterMk cId="649549" sldId="2147483672"/>
            <pc:sldLayoutMk cId="1219658914" sldId="2147483680"/>
          </pc:sldLayoutMkLst>
        </pc:sldLayoutChg>
        <pc:sldLayoutChg chg="modTransition">
          <pc:chgData name="Sarthak Panwar" userId="51320e407be1267c" providerId="LiveId" clId="{A88026D6-2799-4DD7-9191-4987C719843F}" dt="2022-11-01T18:30:07.417" v="35"/>
          <pc:sldLayoutMkLst>
            <pc:docMk/>
            <pc:sldMasterMk cId="649549" sldId="2147483672"/>
            <pc:sldLayoutMk cId="69885369" sldId="2147483681"/>
          </pc:sldLayoutMkLst>
        </pc:sldLayoutChg>
        <pc:sldLayoutChg chg="modTransition">
          <pc:chgData name="Sarthak Panwar" userId="51320e407be1267c" providerId="LiveId" clId="{A88026D6-2799-4DD7-9191-4987C719843F}" dt="2022-11-01T18:30:07.417" v="35"/>
          <pc:sldLayoutMkLst>
            <pc:docMk/>
            <pc:sldMasterMk cId="649549" sldId="2147483672"/>
            <pc:sldLayoutMk cId="1467805847" sldId="2147483682"/>
          </pc:sldLayoutMkLst>
        </pc:sldLayoutChg>
        <pc:sldLayoutChg chg="modTransition">
          <pc:chgData name="Sarthak Panwar" userId="51320e407be1267c" providerId="LiveId" clId="{A88026D6-2799-4DD7-9191-4987C719843F}" dt="2022-11-01T18:30:07.417" v="35"/>
          <pc:sldLayoutMkLst>
            <pc:docMk/>
            <pc:sldMasterMk cId="649549" sldId="2147483672"/>
            <pc:sldLayoutMk cId="2749375611" sldId="2147483683"/>
          </pc:sldLayoutMkLst>
        </pc:sldLayoutChg>
        <pc:sldLayoutChg chg="modTransition">
          <pc:chgData name="Sarthak Panwar" userId="51320e407be1267c" providerId="LiveId" clId="{A88026D6-2799-4DD7-9191-4987C719843F}" dt="2022-11-01T18:30:07.417" v="35"/>
          <pc:sldLayoutMkLst>
            <pc:docMk/>
            <pc:sldMasterMk cId="649549" sldId="2147483672"/>
            <pc:sldLayoutMk cId="2518227875" sldId="2147483684"/>
          </pc:sldLayoutMkLst>
        </pc:sldLayoutChg>
        <pc:sldLayoutChg chg="modTransition">
          <pc:chgData name="Sarthak Panwar" userId="51320e407be1267c" providerId="LiveId" clId="{A88026D6-2799-4DD7-9191-4987C719843F}" dt="2022-11-01T18:30:07.417" v="35"/>
          <pc:sldLayoutMkLst>
            <pc:docMk/>
            <pc:sldMasterMk cId="649549" sldId="2147483672"/>
            <pc:sldLayoutMk cId="1525131680" sldId="2147483685"/>
          </pc:sldLayoutMkLst>
        </pc:sldLayoutChg>
        <pc:sldLayoutChg chg="modTransition">
          <pc:chgData name="Sarthak Panwar" userId="51320e407be1267c" providerId="LiveId" clId="{A88026D6-2799-4DD7-9191-4987C719843F}" dt="2022-11-01T18:30:07.417" v="35"/>
          <pc:sldLayoutMkLst>
            <pc:docMk/>
            <pc:sldMasterMk cId="649549" sldId="2147483672"/>
            <pc:sldLayoutMk cId="2684683431" sldId="2147483686"/>
          </pc:sldLayoutMkLst>
        </pc:sldLayoutChg>
        <pc:sldLayoutChg chg="modTransition">
          <pc:chgData name="Sarthak Panwar" userId="51320e407be1267c" providerId="LiveId" clId="{A88026D6-2799-4DD7-9191-4987C719843F}" dt="2022-11-01T18:30:07.417" v="35"/>
          <pc:sldLayoutMkLst>
            <pc:docMk/>
            <pc:sldMasterMk cId="649549" sldId="2147483672"/>
            <pc:sldLayoutMk cId="1123699194" sldId="2147483687"/>
          </pc:sldLayoutMkLst>
        </pc:sldLayoutChg>
        <pc:sldLayoutChg chg="modTransition">
          <pc:chgData name="Sarthak Panwar" userId="51320e407be1267c" providerId="LiveId" clId="{A88026D6-2799-4DD7-9191-4987C719843F}" dt="2022-11-01T18:30:07.417" v="35"/>
          <pc:sldLayoutMkLst>
            <pc:docMk/>
            <pc:sldMasterMk cId="649549" sldId="2147483672"/>
            <pc:sldLayoutMk cId="460558390" sldId="2147483688"/>
          </pc:sldLayoutMkLst>
        </pc:sldLayoutChg>
        <pc:sldLayoutChg chg="modTransition">
          <pc:chgData name="Sarthak Panwar" userId="51320e407be1267c" providerId="LiveId" clId="{A88026D6-2799-4DD7-9191-4987C719843F}" dt="2022-11-01T18:30:07.417" v="35"/>
          <pc:sldLayoutMkLst>
            <pc:docMk/>
            <pc:sldMasterMk cId="649549" sldId="2147483672"/>
            <pc:sldLayoutMk cId="1880182363" sldId="2147483689"/>
          </pc:sldLayoutMkLst>
        </pc:sldLayoutChg>
      </pc:sldMasterChg>
    </pc:docChg>
  </pc:docChgLst>
  <pc:docChgLst>
    <pc:chgData name="Shobit Choudhary" userId="0f9e9cfb4f1862e5" providerId="LiveId" clId="{56E10420-1D83-4F84-8CBC-D66E145DD0BD}"/>
    <pc:docChg chg="modSld modMainMaster">
      <pc:chgData name="Shobit Choudhary" userId="0f9e9cfb4f1862e5" providerId="LiveId" clId="{56E10420-1D83-4F84-8CBC-D66E145DD0BD}" dt="2023-01-24T04:12:27.851" v="224"/>
      <pc:docMkLst>
        <pc:docMk/>
      </pc:docMkLst>
      <pc:sldChg chg="modSp mod modTransition">
        <pc:chgData name="Shobit Choudhary" userId="0f9e9cfb4f1862e5" providerId="LiveId" clId="{56E10420-1D83-4F84-8CBC-D66E145DD0BD}" dt="2023-01-24T04:12:27.851" v="224"/>
        <pc:sldMkLst>
          <pc:docMk/>
          <pc:sldMk cId="0" sldId="256"/>
        </pc:sldMkLst>
        <pc:spChg chg="mod">
          <ac:chgData name="Shobit Choudhary" userId="0f9e9cfb4f1862e5" providerId="LiveId" clId="{56E10420-1D83-4F84-8CBC-D66E145DD0BD}" dt="2023-01-24T04:10:05.320" v="171" actId="20577"/>
          <ac:spMkLst>
            <pc:docMk/>
            <pc:sldMk cId="0" sldId="256"/>
            <ac:spMk id="7171" creationId="{00000000-0000-0000-0000-000000000000}"/>
          </ac:spMkLst>
        </pc:spChg>
      </pc:sldChg>
      <pc:sldChg chg="modTransition">
        <pc:chgData name="Shobit Choudhary" userId="0f9e9cfb4f1862e5" providerId="LiveId" clId="{56E10420-1D83-4F84-8CBC-D66E145DD0BD}" dt="2023-01-24T04:12:27.851" v="224"/>
        <pc:sldMkLst>
          <pc:docMk/>
          <pc:sldMk cId="0" sldId="258"/>
        </pc:sldMkLst>
      </pc:sldChg>
      <pc:sldChg chg="modTransition">
        <pc:chgData name="Shobit Choudhary" userId="0f9e9cfb4f1862e5" providerId="LiveId" clId="{56E10420-1D83-4F84-8CBC-D66E145DD0BD}" dt="2023-01-24T04:12:27.851" v="224"/>
        <pc:sldMkLst>
          <pc:docMk/>
          <pc:sldMk cId="0" sldId="259"/>
        </pc:sldMkLst>
      </pc:sldChg>
      <pc:sldChg chg="modTransition">
        <pc:chgData name="Shobit Choudhary" userId="0f9e9cfb4f1862e5" providerId="LiveId" clId="{56E10420-1D83-4F84-8CBC-D66E145DD0BD}" dt="2023-01-24T04:12:27.851" v="224"/>
        <pc:sldMkLst>
          <pc:docMk/>
          <pc:sldMk cId="0" sldId="260"/>
        </pc:sldMkLst>
      </pc:sldChg>
      <pc:sldChg chg="modTransition">
        <pc:chgData name="Shobit Choudhary" userId="0f9e9cfb4f1862e5" providerId="LiveId" clId="{56E10420-1D83-4F84-8CBC-D66E145DD0BD}" dt="2023-01-24T04:12:27.851" v="224"/>
        <pc:sldMkLst>
          <pc:docMk/>
          <pc:sldMk cId="0" sldId="262"/>
        </pc:sldMkLst>
      </pc:sldChg>
      <pc:sldChg chg="modTransition">
        <pc:chgData name="Shobit Choudhary" userId="0f9e9cfb4f1862e5" providerId="LiveId" clId="{56E10420-1D83-4F84-8CBC-D66E145DD0BD}" dt="2023-01-24T04:12:27.851" v="224"/>
        <pc:sldMkLst>
          <pc:docMk/>
          <pc:sldMk cId="0" sldId="263"/>
        </pc:sldMkLst>
      </pc:sldChg>
      <pc:sldChg chg="modTransition">
        <pc:chgData name="Shobit Choudhary" userId="0f9e9cfb4f1862e5" providerId="LiveId" clId="{56E10420-1D83-4F84-8CBC-D66E145DD0BD}" dt="2023-01-24T04:12:27.851" v="224"/>
        <pc:sldMkLst>
          <pc:docMk/>
          <pc:sldMk cId="0" sldId="264"/>
        </pc:sldMkLst>
      </pc:sldChg>
      <pc:sldChg chg="modTransition">
        <pc:chgData name="Shobit Choudhary" userId="0f9e9cfb4f1862e5" providerId="LiveId" clId="{56E10420-1D83-4F84-8CBC-D66E145DD0BD}" dt="2023-01-24T04:12:27.851" v="224"/>
        <pc:sldMkLst>
          <pc:docMk/>
          <pc:sldMk cId="0" sldId="265"/>
        </pc:sldMkLst>
      </pc:sldChg>
      <pc:sldChg chg="modTransition">
        <pc:chgData name="Shobit Choudhary" userId="0f9e9cfb4f1862e5" providerId="LiveId" clId="{56E10420-1D83-4F84-8CBC-D66E145DD0BD}" dt="2023-01-24T04:12:27.851" v="224"/>
        <pc:sldMkLst>
          <pc:docMk/>
          <pc:sldMk cId="0" sldId="267"/>
        </pc:sldMkLst>
      </pc:sldChg>
      <pc:sldMasterChg chg="modTransition modSldLayout">
        <pc:chgData name="Shobit Choudhary" userId="0f9e9cfb4f1862e5" providerId="LiveId" clId="{56E10420-1D83-4F84-8CBC-D66E145DD0BD}" dt="2023-01-24T04:12:27.851" v="224"/>
        <pc:sldMasterMkLst>
          <pc:docMk/>
          <pc:sldMasterMk cId="649549" sldId="2147483672"/>
        </pc:sldMasterMkLst>
        <pc:sldLayoutChg chg="modTransition">
          <pc:chgData name="Shobit Choudhary" userId="0f9e9cfb4f1862e5" providerId="LiveId" clId="{56E10420-1D83-4F84-8CBC-D66E145DD0BD}" dt="2023-01-24T04:12:27.851" v="224"/>
          <pc:sldLayoutMkLst>
            <pc:docMk/>
            <pc:sldMasterMk cId="649549" sldId="2147483672"/>
            <pc:sldLayoutMk cId="2491763779" sldId="2147483673"/>
          </pc:sldLayoutMkLst>
        </pc:sldLayoutChg>
        <pc:sldLayoutChg chg="modTransition">
          <pc:chgData name="Shobit Choudhary" userId="0f9e9cfb4f1862e5" providerId="LiveId" clId="{56E10420-1D83-4F84-8CBC-D66E145DD0BD}" dt="2023-01-24T04:12:27.851" v="224"/>
          <pc:sldLayoutMkLst>
            <pc:docMk/>
            <pc:sldMasterMk cId="649549" sldId="2147483672"/>
            <pc:sldLayoutMk cId="2814261509" sldId="2147483674"/>
          </pc:sldLayoutMkLst>
        </pc:sldLayoutChg>
        <pc:sldLayoutChg chg="modTransition">
          <pc:chgData name="Shobit Choudhary" userId="0f9e9cfb4f1862e5" providerId="LiveId" clId="{56E10420-1D83-4F84-8CBC-D66E145DD0BD}" dt="2023-01-24T04:12:27.851" v="224"/>
          <pc:sldLayoutMkLst>
            <pc:docMk/>
            <pc:sldMasterMk cId="649549" sldId="2147483672"/>
            <pc:sldLayoutMk cId="1688077704" sldId="2147483675"/>
          </pc:sldLayoutMkLst>
        </pc:sldLayoutChg>
        <pc:sldLayoutChg chg="modTransition">
          <pc:chgData name="Shobit Choudhary" userId="0f9e9cfb4f1862e5" providerId="LiveId" clId="{56E10420-1D83-4F84-8CBC-D66E145DD0BD}" dt="2023-01-24T04:12:27.851" v="224"/>
          <pc:sldLayoutMkLst>
            <pc:docMk/>
            <pc:sldMasterMk cId="649549" sldId="2147483672"/>
            <pc:sldLayoutMk cId="1195980920" sldId="2147483676"/>
          </pc:sldLayoutMkLst>
        </pc:sldLayoutChg>
        <pc:sldLayoutChg chg="modTransition">
          <pc:chgData name="Shobit Choudhary" userId="0f9e9cfb4f1862e5" providerId="LiveId" clId="{56E10420-1D83-4F84-8CBC-D66E145DD0BD}" dt="2023-01-24T04:12:27.851" v="224"/>
          <pc:sldLayoutMkLst>
            <pc:docMk/>
            <pc:sldMasterMk cId="649549" sldId="2147483672"/>
            <pc:sldLayoutMk cId="1546270260" sldId="2147483677"/>
          </pc:sldLayoutMkLst>
        </pc:sldLayoutChg>
        <pc:sldLayoutChg chg="modTransition">
          <pc:chgData name="Shobit Choudhary" userId="0f9e9cfb4f1862e5" providerId="LiveId" clId="{56E10420-1D83-4F84-8CBC-D66E145DD0BD}" dt="2023-01-24T04:12:27.851" v="224"/>
          <pc:sldLayoutMkLst>
            <pc:docMk/>
            <pc:sldMasterMk cId="649549" sldId="2147483672"/>
            <pc:sldLayoutMk cId="1409607880" sldId="2147483678"/>
          </pc:sldLayoutMkLst>
        </pc:sldLayoutChg>
        <pc:sldLayoutChg chg="modTransition">
          <pc:chgData name="Shobit Choudhary" userId="0f9e9cfb4f1862e5" providerId="LiveId" clId="{56E10420-1D83-4F84-8CBC-D66E145DD0BD}" dt="2023-01-24T04:12:27.851" v="224"/>
          <pc:sldLayoutMkLst>
            <pc:docMk/>
            <pc:sldMasterMk cId="649549" sldId="2147483672"/>
            <pc:sldLayoutMk cId="3159939365" sldId="2147483679"/>
          </pc:sldLayoutMkLst>
        </pc:sldLayoutChg>
        <pc:sldLayoutChg chg="modTransition">
          <pc:chgData name="Shobit Choudhary" userId="0f9e9cfb4f1862e5" providerId="LiveId" clId="{56E10420-1D83-4F84-8CBC-D66E145DD0BD}" dt="2023-01-24T04:12:27.851" v="224"/>
          <pc:sldLayoutMkLst>
            <pc:docMk/>
            <pc:sldMasterMk cId="649549" sldId="2147483672"/>
            <pc:sldLayoutMk cId="1219658914" sldId="2147483680"/>
          </pc:sldLayoutMkLst>
        </pc:sldLayoutChg>
        <pc:sldLayoutChg chg="modTransition">
          <pc:chgData name="Shobit Choudhary" userId="0f9e9cfb4f1862e5" providerId="LiveId" clId="{56E10420-1D83-4F84-8CBC-D66E145DD0BD}" dt="2023-01-24T04:12:27.851" v="224"/>
          <pc:sldLayoutMkLst>
            <pc:docMk/>
            <pc:sldMasterMk cId="649549" sldId="2147483672"/>
            <pc:sldLayoutMk cId="69885369" sldId="2147483681"/>
          </pc:sldLayoutMkLst>
        </pc:sldLayoutChg>
        <pc:sldLayoutChg chg="modTransition">
          <pc:chgData name="Shobit Choudhary" userId="0f9e9cfb4f1862e5" providerId="LiveId" clId="{56E10420-1D83-4F84-8CBC-D66E145DD0BD}" dt="2023-01-24T04:12:27.851" v="224"/>
          <pc:sldLayoutMkLst>
            <pc:docMk/>
            <pc:sldMasterMk cId="649549" sldId="2147483672"/>
            <pc:sldLayoutMk cId="1467805847" sldId="2147483682"/>
          </pc:sldLayoutMkLst>
        </pc:sldLayoutChg>
        <pc:sldLayoutChg chg="modTransition">
          <pc:chgData name="Shobit Choudhary" userId="0f9e9cfb4f1862e5" providerId="LiveId" clId="{56E10420-1D83-4F84-8CBC-D66E145DD0BD}" dt="2023-01-24T04:12:27.851" v="224"/>
          <pc:sldLayoutMkLst>
            <pc:docMk/>
            <pc:sldMasterMk cId="649549" sldId="2147483672"/>
            <pc:sldLayoutMk cId="2749375611" sldId="2147483683"/>
          </pc:sldLayoutMkLst>
        </pc:sldLayoutChg>
        <pc:sldLayoutChg chg="modTransition">
          <pc:chgData name="Shobit Choudhary" userId="0f9e9cfb4f1862e5" providerId="LiveId" clId="{56E10420-1D83-4F84-8CBC-D66E145DD0BD}" dt="2023-01-24T04:12:27.851" v="224"/>
          <pc:sldLayoutMkLst>
            <pc:docMk/>
            <pc:sldMasterMk cId="649549" sldId="2147483672"/>
            <pc:sldLayoutMk cId="2518227875" sldId="2147483684"/>
          </pc:sldLayoutMkLst>
        </pc:sldLayoutChg>
        <pc:sldLayoutChg chg="modTransition">
          <pc:chgData name="Shobit Choudhary" userId="0f9e9cfb4f1862e5" providerId="LiveId" clId="{56E10420-1D83-4F84-8CBC-D66E145DD0BD}" dt="2023-01-24T04:12:27.851" v="224"/>
          <pc:sldLayoutMkLst>
            <pc:docMk/>
            <pc:sldMasterMk cId="649549" sldId="2147483672"/>
            <pc:sldLayoutMk cId="1525131680" sldId="2147483685"/>
          </pc:sldLayoutMkLst>
        </pc:sldLayoutChg>
        <pc:sldLayoutChg chg="modTransition">
          <pc:chgData name="Shobit Choudhary" userId="0f9e9cfb4f1862e5" providerId="LiveId" clId="{56E10420-1D83-4F84-8CBC-D66E145DD0BD}" dt="2023-01-24T04:12:27.851" v="224"/>
          <pc:sldLayoutMkLst>
            <pc:docMk/>
            <pc:sldMasterMk cId="649549" sldId="2147483672"/>
            <pc:sldLayoutMk cId="2684683431" sldId="2147483686"/>
          </pc:sldLayoutMkLst>
        </pc:sldLayoutChg>
        <pc:sldLayoutChg chg="modTransition">
          <pc:chgData name="Shobit Choudhary" userId="0f9e9cfb4f1862e5" providerId="LiveId" clId="{56E10420-1D83-4F84-8CBC-D66E145DD0BD}" dt="2023-01-24T04:12:27.851" v="224"/>
          <pc:sldLayoutMkLst>
            <pc:docMk/>
            <pc:sldMasterMk cId="649549" sldId="2147483672"/>
            <pc:sldLayoutMk cId="1123699194" sldId="2147483687"/>
          </pc:sldLayoutMkLst>
        </pc:sldLayoutChg>
        <pc:sldLayoutChg chg="modTransition">
          <pc:chgData name="Shobit Choudhary" userId="0f9e9cfb4f1862e5" providerId="LiveId" clId="{56E10420-1D83-4F84-8CBC-D66E145DD0BD}" dt="2023-01-24T04:12:27.851" v="224"/>
          <pc:sldLayoutMkLst>
            <pc:docMk/>
            <pc:sldMasterMk cId="649549" sldId="2147483672"/>
            <pc:sldLayoutMk cId="460558390" sldId="2147483688"/>
          </pc:sldLayoutMkLst>
        </pc:sldLayoutChg>
        <pc:sldLayoutChg chg="modTransition">
          <pc:chgData name="Shobit Choudhary" userId="0f9e9cfb4f1862e5" providerId="LiveId" clId="{56E10420-1D83-4F84-8CBC-D66E145DD0BD}" dt="2023-01-24T04:12:27.851" v="224"/>
          <pc:sldLayoutMkLst>
            <pc:docMk/>
            <pc:sldMasterMk cId="649549" sldId="2147483672"/>
            <pc:sldLayoutMk cId="1880182363" sldId="2147483689"/>
          </pc:sldLayoutMkLst>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11-01T23:32:55.61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85449FA9-77C1-4E40-8CC5-6CA7478D3109}" type="datetimeFigureOut">
              <a:rPr lang="en-US" smtClean="0"/>
              <a:pPr/>
              <a:t>12/15/2023</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29068CD-25E6-48A7-830B-72122F936BD3}"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5449FA9-77C1-4E40-8CC5-6CA7478D31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068CD-25E6-48A7-830B-72122F936BD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5449FA9-77C1-4E40-8CC5-6CA7478D31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068CD-25E6-48A7-830B-72122F936BD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5449FA9-77C1-4E40-8CC5-6CA7478D31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068CD-25E6-48A7-830B-72122F936BD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5449FA9-77C1-4E40-8CC5-6CA7478D3109}" type="datetimeFigureOut">
              <a:rPr lang="en-US" smtClean="0"/>
              <a:pPr/>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9068CD-25E6-48A7-830B-72122F936BD3}"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5449FA9-77C1-4E40-8CC5-6CA7478D31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068CD-25E6-48A7-830B-72122F936BD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5449FA9-77C1-4E40-8CC5-6CA7478D3109}" type="datetimeFigureOut">
              <a:rPr lang="en-US" smtClean="0"/>
              <a:pPr/>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9068CD-25E6-48A7-830B-72122F936BD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85449FA9-77C1-4E40-8CC5-6CA7478D3109}" type="datetimeFigureOut">
              <a:rPr lang="en-US" smtClean="0"/>
              <a:pPr/>
              <a:t>12/15/2023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9068CD-25E6-48A7-830B-72122F936BD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85449FA9-77C1-4E40-8CC5-6CA7478D3109}" type="datetimeFigureOut">
              <a:rPr lang="en-US" smtClean="0"/>
              <a:pPr/>
              <a:t>12/15/2023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9068CD-25E6-48A7-830B-72122F936BD3}"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5449FA9-77C1-4E40-8CC5-6CA7478D31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068CD-25E6-48A7-830B-72122F936BD3}"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85449FA9-77C1-4E40-8CC5-6CA7478D3109}" type="datetimeFigureOut">
              <a:rPr lang="en-US" smtClean="0"/>
              <a:pPr/>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9068CD-25E6-48A7-830B-72122F936BD3}"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5449FA9-77C1-4E40-8CC5-6CA7478D3109}" type="datetimeFigureOut">
              <a:rPr lang="en-US" smtClean="0"/>
              <a:pPr/>
              <a:t>12/15/2023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29068CD-25E6-48A7-830B-72122F936BD3}"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www.bartleby.com/topics/foo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heic"/><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28596" y="374743"/>
            <a:ext cx="8286808" cy="24929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1" u="none" strike="noStrike" cap="none" normalizeH="0" baseline="0" dirty="0">
                <a:ln>
                  <a:noFill/>
                </a:ln>
                <a:solidFill>
                  <a:schemeClr val="tx1"/>
                </a:solidFill>
                <a:effectLst/>
                <a:latin typeface="Arial" pitchFamily="34" charset="0"/>
                <a:ea typeface="Times New Roman" pitchFamily="18" charset="0"/>
                <a:cs typeface="Arial" pitchFamily="34" charset="0"/>
              </a:rPr>
              <a:t>Presentation on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sz="2300" b="1" i="0" u="none" strike="noStrike" cap="none" normalizeH="0" baseline="0" dirty="0">
                <a:ln>
                  <a:noFill/>
                </a:ln>
                <a:solidFill>
                  <a:schemeClr val="tx1"/>
                </a:solidFill>
                <a:effectLst/>
                <a:latin typeface="Arial" pitchFamily="34" charset="0"/>
                <a:cs typeface="Arial" pitchFamily="34" charset="0"/>
              </a:rPr>
              <a:t>Restaurant management </a:t>
            </a:r>
            <a:endParaRPr kumimoji="0" lang="en-US" sz="2300"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IN" sz="2300" b="1" dirty="0">
                <a:latin typeface="Arial" pitchFamily="34" charset="0"/>
                <a:ea typeface="Times New Roman" pitchFamily="18" charset="0"/>
                <a:cs typeface="Arial" pitchFamily="34" charset="0"/>
              </a:rPr>
              <a:t>Website </a:t>
            </a:r>
            <a:endPar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b="1" dirty="0">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ea typeface="Times New Roman" pitchFamily="18" charset="0"/>
                <a:cs typeface="Arial" pitchFamily="34" charset="0"/>
              </a:rPr>
              <a:t>BACHELOR OF ENGINEERING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rPr>
              <a:t>COMPUTER SCIENCE &amp; ENGINEERING</a:t>
            </a:r>
            <a:endParaRPr kumimoji="0" lang="en-US" sz="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171" name="Rectangle 3"/>
          <p:cNvSpPr>
            <a:spLocks noChangeArrowheads="1"/>
          </p:cNvSpPr>
          <p:nvPr/>
        </p:nvSpPr>
        <p:spPr bwMode="auto">
          <a:xfrm>
            <a:off x="323528" y="1621238"/>
            <a:ext cx="8215370" cy="49859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sz="1200" b="1"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b="1"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b="1"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b="1"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b="1"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b="1"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b="1"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lvl="0" fontAlgn="base">
              <a:spcBef>
                <a:spcPct val="0"/>
              </a:spcBef>
              <a:spcAft>
                <a:spcPct val="0"/>
              </a:spcAft>
            </a:pP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Submitted to: 				</a:t>
            </a:r>
            <a:r>
              <a:rPr lang="en-US" b="1" dirty="0">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Submitted </a:t>
            </a:r>
            <a:r>
              <a:rPr lang="en-US" b="1" dirty="0">
                <a:latin typeface="Times New Roman" pitchFamily="18" charset="0"/>
                <a:ea typeface="Times New Roman" pitchFamily="18" charset="0"/>
                <a:cs typeface="Times New Roman" pitchFamily="18" charset="0"/>
              </a:rPr>
              <a:t>By: Shobit Choudhary </a:t>
            </a:r>
          </a:p>
          <a:p>
            <a:pPr lvl="0" fontAlgn="base">
              <a:spcBef>
                <a:spcPct val="0"/>
              </a:spcBef>
              <a:spcAft>
                <a:spcPct val="0"/>
              </a:spcAft>
            </a:pPr>
            <a:r>
              <a:rPr lang="en-US" b="1" dirty="0">
                <a:latin typeface="Times New Roman" pitchFamily="18" charset="0"/>
                <a:ea typeface="Times New Roman" pitchFamily="18" charset="0"/>
                <a:cs typeface="Times New Roman" pitchFamily="18" charset="0"/>
              </a:rPr>
              <a:t>Mr. </a:t>
            </a:r>
            <a:r>
              <a:rPr lang="en-US" b="1" dirty="0" err="1">
                <a:latin typeface="Times New Roman" pitchFamily="18" charset="0"/>
                <a:ea typeface="Times New Roman" pitchFamily="18" charset="0"/>
                <a:cs typeface="Times New Roman" pitchFamily="18" charset="0"/>
              </a:rPr>
              <a:t>Mudassir</a:t>
            </a:r>
            <a:r>
              <a:rPr lang="en-US" b="1" dirty="0">
                <a:latin typeface="Times New Roman" pitchFamily="18" charset="0"/>
                <a:ea typeface="Times New Roman" pitchFamily="18" charset="0"/>
                <a:cs typeface="Times New Roman" pitchFamily="18" charset="0"/>
              </a:rPr>
              <a:t> Sir             				                 2100681540043</a:t>
            </a:r>
          </a:p>
          <a:p>
            <a:pPr lvl="0" fontAlgn="base">
              <a:spcBef>
                <a:spcPct val="0"/>
              </a:spcBef>
              <a:spcAft>
                <a:spcPct val="0"/>
              </a:spcAft>
            </a:pPr>
            <a:r>
              <a:rPr lang="en-US" b="1" dirty="0">
                <a:latin typeface="Times New Roman" pitchFamily="18" charset="0"/>
                <a:ea typeface="Times New Roman" pitchFamily="18" charset="0"/>
                <a:cs typeface="Times New Roman" pitchFamily="18" charset="0"/>
              </a:rPr>
              <a:t>						                                         Harsh </a:t>
            </a:r>
            <a:r>
              <a:rPr lang="en-IN" b="1" dirty="0">
                <a:latin typeface="Times New Roman" pitchFamily="18" charset="0"/>
                <a:ea typeface="Times New Roman" pitchFamily="18" charset="0"/>
                <a:cs typeface="Times New Roman" pitchFamily="18" charset="0"/>
              </a:rPr>
              <a:t>Verma</a:t>
            </a:r>
            <a:endParaRPr lang="en-US" b="1" dirty="0">
              <a:latin typeface="Times New Roman" pitchFamily="18" charset="0"/>
              <a:ea typeface="Times New Roman" pitchFamily="18" charset="0"/>
              <a:cs typeface="Times New Roman" pitchFamily="18" charset="0"/>
            </a:endParaRPr>
          </a:p>
          <a:p>
            <a:pPr lvl="0" fontAlgn="base">
              <a:spcBef>
                <a:spcPct val="0"/>
              </a:spcBef>
              <a:spcAft>
                <a:spcPct val="0"/>
              </a:spcAft>
            </a:pPr>
            <a:r>
              <a:rPr lang="en-US" b="1" dirty="0">
                <a:latin typeface="Times New Roman" pitchFamily="18" charset="0"/>
                <a:ea typeface="Times New Roman" pitchFamily="18" charset="0"/>
                <a:cs typeface="Times New Roman" pitchFamily="18" charset="0"/>
              </a:rPr>
              <a:t>							                                 2100681540021</a:t>
            </a:r>
          </a:p>
          <a:p>
            <a:pPr lvl="0" fontAlgn="base">
              <a:spcBef>
                <a:spcPct val="0"/>
              </a:spcBef>
              <a:spcAft>
                <a:spcPct val="0"/>
              </a:spcAft>
            </a:pP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Harsh </a:t>
            </a:r>
            <a:r>
              <a:rPr kumimoji="0" lang="en-US"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Tyagi</a:t>
            </a:r>
            <a:endPar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lvl="0" fontAlgn="base">
              <a:spcBef>
                <a:spcPct val="0"/>
              </a:spcBef>
              <a:spcAft>
                <a:spcPct val="0"/>
              </a:spcAft>
            </a:pPr>
            <a:r>
              <a:rPr lang="en-US" b="1" dirty="0">
                <a:latin typeface="Times New Roman" pitchFamily="18" charset="0"/>
                <a:ea typeface="Times New Roman" pitchFamily="18" charset="0"/>
                <a:cs typeface="Times New Roman" pitchFamily="18" charset="0"/>
              </a:rPr>
              <a:t>                                                                                        2100681540020</a:t>
            </a:r>
            <a:r>
              <a:rPr kumimoji="0" lang="en-US"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p:txBody>
      </p:sp>
      <p:pic>
        <p:nvPicPr>
          <p:cNvPr id="3" name="Picture 2">
            <a:extLst>
              <a:ext uri="{FF2B5EF4-FFF2-40B4-BE49-F238E27FC236}">
                <a16:creationId xmlns:a16="http://schemas.microsoft.com/office/drawing/2014/main" id="{691C3E44-8158-3869-1DE2-B6DA277DB2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064" y="116632"/>
            <a:ext cx="2232248" cy="19211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332656"/>
            <a:ext cx="8286808" cy="656718"/>
          </a:xfrm>
          <a:prstGeom prst="rect">
            <a:avLst/>
          </a:prstGeom>
        </p:spPr>
        <p:txBody>
          <a:bodyPr wrap="square">
            <a:spAutoFit/>
          </a:bodyPr>
          <a:lstStyle/>
          <a:p>
            <a:pPr algn="ctr" fontAlgn="base">
              <a:lnSpc>
                <a:spcPct val="150000"/>
              </a:lnSpc>
            </a:pPr>
            <a:r>
              <a:rPr lang="en-US" sz="2800" i="1" u="sng" dirty="0">
                <a:solidFill>
                  <a:schemeClr val="accent1">
                    <a:lumMod val="60000"/>
                    <a:lumOff val="40000"/>
                  </a:schemeClr>
                </a:solidFill>
              </a:rPr>
              <a:t>Introduction :- </a:t>
            </a:r>
          </a:p>
        </p:txBody>
      </p:sp>
      <p:pic>
        <p:nvPicPr>
          <p:cNvPr id="3" name="Picture 2">
            <a:extLst>
              <a:ext uri="{FF2B5EF4-FFF2-40B4-BE49-F238E27FC236}">
                <a16:creationId xmlns:a16="http://schemas.microsoft.com/office/drawing/2014/main" id="{419520AB-5F22-CE86-024A-D61DF9CE5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93" y="3659915"/>
            <a:ext cx="4308660" cy="3009445"/>
          </a:xfrm>
          <a:prstGeom prst="rect">
            <a:avLst/>
          </a:prstGeom>
        </p:spPr>
      </p:pic>
      <p:pic>
        <p:nvPicPr>
          <p:cNvPr id="7" name="Picture 6">
            <a:extLst>
              <a:ext uri="{FF2B5EF4-FFF2-40B4-BE49-F238E27FC236}">
                <a16:creationId xmlns:a16="http://schemas.microsoft.com/office/drawing/2014/main" id="{599C0E92-A4A6-D3E2-8136-6E848C361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3861048"/>
            <a:ext cx="4211960" cy="2498604"/>
          </a:xfrm>
          <a:prstGeom prst="rect">
            <a:avLst/>
          </a:prstGeom>
        </p:spPr>
      </p:pic>
      <p:sp>
        <p:nvSpPr>
          <p:cNvPr id="9" name="TextBox 8">
            <a:extLst>
              <a:ext uri="{FF2B5EF4-FFF2-40B4-BE49-F238E27FC236}">
                <a16:creationId xmlns:a16="http://schemas.microsoft.com/office/drawing/2014/main" id="{12314984-E3A6-C502-E233-F49E14778C5F}"/>
              </a:ext>
            </a:extLst>
          </p:cNvPr>
          <p:cNvSpPr txBox="1"/>
          <p:nvPr/>
        </p:nvSpPr>
        <p:spPr>
          <a:xfrm>
            <a:off x="179512" y="787652"/>
            <a:ext cx="8784976" cy="369332"/>
          </a:xfrm>
          <a:prstGeom prst="rect">
            <a:avLst/>
          </a:prstGeom>
          <a:noFill/>
        </p:spPr>
        <p:txBody>
          <a:bodyPr wrap="square">
            <a:spAutoFit/>
          </a:bodyPr>
          <a:lstStyle/>
          <a:p>
            <a:r>
              <a:rPr lang="en-US" b="0" i="0" dirty="0">
                <a:solidFill>
                  <a:srgbClr val="BDC1C6"/>
                </a:solidFill>
                <a:effectLst/>
                <a:latin typeface="arial" panose="020B0604020202020204" pitchFamily="34" charset="0"/>
              </a:rPr>
              <a:t>.</a:t>
            </a:r>
            <a:endParaRPr lang="en-IN" dirty="0"/>
          </a:p>
        </p:txBody>
      </p:sp>
      <p:sp>
        <p:nvSpPr>
          <p:cNvPr id="11" name="TextBox 10">
            <a:extLst>
              <a:ext uri="{FF2B5EF4-FFF2-40B4-BE49-F238E27FC236}">
                <a16:creationId xmlns:a16="http://schemas.microsoft.com/office/drawing/2014/main" id="{829D5E82-039E-B7C9-63EA-2E4A48F0C44A}"/>
              </a:ext>
            </a:extLst>
          </p:cNvPr>
          <p:cNvSpPr txBox="1"/>
          <p:nvPr/>
        </p:nvSpPr>
        <p:spPr>
          <a:xfrm>
            <a:off x="461101" y="982259"/>
            <a:ext cx="8254304" cy="2677656"/>
          </a:xfrm>
          <a:prstGeom prst="rect">
            <a:avLst/>
          </a:prstGeom>
          <a:noFill/>
        </p:spPr>
        <p:txBody>
          <a:bodyPr wrap="square">
            <a:spAutoFit/>
          </a:bodyPr>
          <a:lstStyle/>
          <a:p>
            <a:r>
              <a:rPr lang="en-US" b="0" i="0" dirty="0">
                <a:solidFill>
                  <a:srgbClr val="435059"/>
                </a:solidFill>
                <a:effectLst/>
                <a:latin typeface="Source Serif Pro" panose="020B0604020202020204" pitchFamily="18" charset="0"/>
              </a:rPr>
              <a:t>"</a:t>
            </a:r>
            <a:r>
              <a:rPr lang="en-US" sz="2800" b="0" i="1" dirty="0">
                <a:solidFill>
                  <a:schemeClr val="accent4">
                    <a:lumMod val="75000"/>
                  </a:schemeClr>
                </a:solidFill>
                <a:effectLst/>
                <a:latin typeface="Source Serif Pro" panose="020B0604020202020204" pitchFamily="18" charset="0"/>
              </a:rPr>
              <a:t>Online Restaurant Website” is considered as an increasingly used application in restaurant management. Just a few years ago, people used to spend long time waiting for a table to be ready for them at a restaurant. And after that, they would wait longer time to order their </a:t>
            </a:r>
            <a:r>
              <a:rPr lang="en-US" sz="2800" b="0" i="1" u="none" strike="noStrike" dirty="0">
                <a:solidFill>
                  <a:schemeClr val="accent4">
                    <a:lumMod val="75000"/>
                  </a:schemeClr>
                </a:solidFill>
                <a:effectLst/>
                <a:latin typeface="Source Serif Pro" panose="020B0604020202020204" pitchFamily="18" charset="0"/>
                <a:hlinkClick r:id="rId4">
                  <a:extLst>
                    <a:ext uri="{A12FA001-AC4F-418D-AE19-62706E023703}">
                      <ahyp:hlinkClr xmlns:ahyp="http://schemas.microsoft.com/office/drawing/2018/hyperlinkcolor" val="tx"/>
                    </a:ext>
                  </a:extLst>
                </a:hlinkClick>
              </a:rPr>
              <a:t>food</a:t>
            </a:r>
            <a:r>
              <a:rPr lang="en-US" sz="2800" b="0" i="1" dirty="0">
                <a:solidFill>
                  <a:schemeClr val="accent4">
                    <a:lumMod val="75000"/>
                  </a:schemeClr>
                </a:solidFill>
                <a:effectLst/>
                <a:latin typeface="Source Serif Pro" panose="020B0604020202020204" pitchFamily="18" charset="0"/>
              </a:rPr>
              <a:t>.</a:t>
            </a:r>
            <a:endParaRPr lang="en-IN" sz="2800" i="1" dirty="0">
              <a:solidFill>
                <a:schemeClr val="accent4">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500042"/>
            <a:ext cx="8215370" cy="656718"/>
          </a:xfrm>
          <a:prstGeom prst="rect">
            <a:avLst/>
          </a:prstGeom>
        </p:spPr>
        <p:txBody>
          <a:bodyPr wrap="square">
            <a:spAutoFit/>
          </a:bodyPr>
          <a:lstStyle/>
          <a:p>
            <a:pPr algn="ctr" fontAlgn="base">
              <a:lnSpc>
                <a:spcPct val="150000"/>
              </a:lnSpc>
            </a:pPr>
            <a:r>
              <a:rPr lang="en-US" sz="2800" i="1" u="sng" dirty="0">
                <a:solidFill>
                  <a:schemeClr val="accent1">
                    <a:lumMod val="60000"/>
                    <a:lumOff val="40000"/>
                  </a:schemeClr>
                </a:solidFill>
              </a:rPr>
              <a:t>Objective :- </a:t>
            </a:r>
          </a:p>
        </p:txBody>
      </p:sp>
      <p:pic>
        <p:nvPicPr>
          <p:cNvPr id="3" name="Picture 2">
            <a:extLst>
              <a:ext uri="{FF2B5EF4-FFF2-40B4-BE49-F238E27FC236}">
                <a16:creationId xmlns:a16="http://schemas.microsoft.com/office/drawing/2014/main" id="{98653A7F-91A8-38CF-07C0-AABFB7918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4005064"/>
            <a:ext cx="3333750" cy="2613670"/>
          </a:xfrm>
          <a:prstGeom prst="rect">
            <a:avLst/>
          </a:prstGeom>
        </p:spPr>
      </p:pic>
      <p:sp>
        <p:nvSpPr>
          <p:cNvPr id="7" name="TextBox 6">
            <a:extLst>
              <a:ext uri="{FF2B5EF4-FFF2-40B4-BE49-F238E27FC236}">
                <a16:creationId xmlns:a16="http://schemas.microsoft.com/office/drawing/2014/main" id="{9EA72CA1-CAB6-94F6-3120-2DA6882019A7}"/>
              </a:ext>
            </a:extLst>
          </p:cNvPr>
          <p:cNvSpPr txBox="1"/>
          <p:nvPr/>
        </p:nvSpPr>
        <p:spPr>
          <a:xfrm>
            <a:off x="251520" y="1156760"/>
            <a:ext cx="8759229" cy="2308324"/>
          </a:xfrm>
          <a:prstGeom prst="rect">
            <a:avLst/>
          </a:prstGeom>
          <a:noFill/>
        </p:spPr>
        <p:txBody>
          <a:bodyPr wrap="square">
            <a:spAutoFit/>
          </a:bodyPr>
          <a:lstStyle/>
          <a:p>
            <a:r>
              <a:rPr lang="en-US" sz="2400" i="1" u="sng" dirty="0">
                <a:solidFill>
                  <a:srgbClr val="002060"/>
                </a:solidFill>
                <a:effectLst/>
                <a:latin typeface="arial" panose="020B0604020202020204" pitchFamily="34" charset="0"/>
              </a:rPr>
              <a:t>The</a:t>
            </a:r>
            <a:r>
              <a:rPr lang="en-US" sz="2400" i="1" dirty="0">
                <a:solidFill>
                  <a:srgbClr val="002060"/>
                </a:solidFill>
                <a:effectLst/>
                <a:latin typeface="arial" panose="020B0604020202020204" pitchFamily="34" charset="0"/>
              </a:rPr>
              <a:t> principal objective of your website should always be to attract customers to your restaurant and as such an online booking function is the most essential feature. This may lead to another page with your restaurant's opening times and telephone number for those wanting to make reservations by phone or physically placing of order.</a:t>
            </a:r>
            <a:endParaRPr lang="en-IN" sz="2400" i="1" dirty="0">
              <a:solidFill>
                <a:srgbClr val="002060"/>
              </a:solidFill>
            </a:endParaRPr>
          </a:p>
        </p:txBody>
      </p:sp>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285708" y="286490"/>
            <a:ext cx="8286808" cy="48013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2800" i="1" u="sng" strike="noStrike" cap="none" normalizeH="0" baseline="0" dirty="0">
                <a:ln>
                  <a:noFill/>
                </a:ln>
                <a:solidFill>
                  <a:schemeClr val="accent1">
                    <a:lumMod val="60000"/>
                    <a:lumOff val="40000"/>
                  </a:schemeClr>
                </a:solidFill>
                <a:effectLst/>
                <a:latin typeface="Arial" pitchFamily="34" charset="0"/>
                <a:ea typeface="Times New Roman" pitchFamily="18" charset="0"/>
                <a:cs typeface="Arial" pitchFamily="34" charset="0"/>
              </a:rPr>
              <a:t>Technology used :-</a:t>
            </a:r>
            <a:endParaRPr kumimoji="0" lang="en-US" sz="2800" i="1" u="sng" strike="noStrike" cap="none" normalizeH="0" baseline="0" dirty="0">
              <a:ln>
                <a:noFill/>
              </a:ln>
              <a:solidFill>
                <a:schemeClr val="accent1">
                  <a:lumMod val="60000"/>
                  <a:lumOff val="40000"/>
                </a:schemeClr>
              </a:solidFill>
              <a:effectLst/>
              <a:latin typeface="Arial" pitchFamily="34" charset="0"/>
              <a:cs typeface="Arial" pitchFamily="34" charset="0"/>
            </a:endParaRPr>
          </a:p>
          <a:p>
            <a:pPr lvl="0" algn="just" eaLnBrk="0" fontAlgn="base" hangingPunct="0">
              <a:lnSpc>
                <a:spcPct val="150000"/>
              </a:lnSpc>
              <a:spcBef>
                <a:spcPct val="0"/>
              </a:spcBef>
              <a:spcAft>
                <a:spcPct val="0"/>
              </a:spcAft>
              <a:buFontTx/>
              <a:buChar char="•"/>
            </a:pP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rPr>
              <a:t>HTML:- </a:t>
            </a:r>
            <a:r>
              <a:rPr lang="en-US" sz="2000" i="1" dirty="0">
                <a:solidFill>
                  <a:schemeClr val="accent3"/>
                </a:solidFill>
              </a:rPr>
              <a:t>The </a:t>
            </a:r>
            <a:r>
              <a:rPr lang="en-US" sz="2000" i="1" dirty="0" err="1">
                <a:solidFill>
                  <a:schemeClr val="accent3"/>
                </a:solidFill>
              </a:rPr>
              <a:t>HyperText</a:t>
            </a:r>
            <a:r>
              <a:rPr lang="en-US" sz="2000" i="1" dirty="0">
                <a:solidFill>
                  <a:schemeClr val="accent3"/>
                </a:solidFill>
              </a:rPr>
              <a:t> Markup Language or HTML is the standard markup language for documents designed to be displayed in a web browser. It can be assisted by technologies such as Cascading Style Sheets and scripting languages such as JavaScript</a:t>
            </a:r>
            <a:r>
              <a:rPr lang="en-US" dirty="0">
                <a:solidFill>
                  <a:schemeClr val="accent3"/>
                </a:solidFill>
              </a:rPr>
              <a:t>.</a:t>
            </a:r>
            <a:r>
              <a:rPr kumimoji="0" lang="en-US" b="0" i="0" u="none" strike="noStrike" cap="none" normalizeH="0" baseline="0" dirty="0">
                <a:ln>
                  <a:noFill/>
                </a:ln>
                <a:solidFill>
                  <a:schemeClr val="accent3"/>
                </a:solidFill>
                <a:effectLst/>
                <a:latin typeface="Arial" pitchFamily="34" charset="0"/>
                <a:ea typeface="Times New Roman" pitchFamily="18" charset="0"/>
                <a:cs typeface="Arial" pitchFamily="34" charset="0"/>
              </a:rPr>
              <a:t> </a:t>
            </a:r>
          </a:p>
          <a:p>
            <a:pPr lvl="0" algn="just" eaLnBrk="0" fontAlgn="base" hangingPunct="0">
              <a:lnSpc>
                <a:spcPct val="150000"/>
              </a:lnSpc>
              <a:spcBef>
                <a:spcPct val="0"/>
              </a:spcBef>
              <a:spcAft>
                <a:spcPct val="0"/>
              </a:spcAft>
              <a:buFontTx/>
              <a:buChar char="•"/>
            </a:pPr>
            <a:endParaRPr lang="en-GB" dirty="0">
              <a:latin typeface="Arial" pitchFamily="34" charset="0"/>
              <a:cs typeface="Arial" pitchFamily="34" charset="0"/>
            </a:endParaRPr>
          </a:p>
          <a:p>
            <a:pPr lvl="0" algn="just" eaLnBrk="0" fontAlgn="base" hangingPunct="0">
              <a:lnSpc>
                <a:spcPct val="150000"/>
              </a:lnSpc>
              <a:spcBef>
                <a:spcPct val="0"/>
              </a:spcBef>
              <a:spcAft>
                <a:spcPct val="0"/>
              </a:spcAft>
              <a:buFontTx/>
              <a:buChar char="•"/>
            </a:pPr>
            <a:endParaRPr kumimoji="0" lang="en-US" b="0" i="0" u="none" strike="noStrike" cap="none" normalizeH="0" baseline="0" dirty="0">
              <a:ln>
                <a:noFill/>
              </a:ln>
              <a:solidFill>
                <a:schemeClr val="tx1"/>
              </a:solidFill>
              <a:effectLst/>
              <a:latin typeface="Arial" pitchFamily="34" charset="0"/>
              <a:cs typeface="Arial" pitchFamily="34" charset="0"/>
            </a:endParaRPr>
          </a:p>
          <a:p>
            <a:pPr lvl="0" algn="just" eaLnBrk="0" fontAlgn="base" hangingPunct="0">
              <a:lnSpc>
                <a:spcPct val="150000"/>
              </a:lnSpc>
              <a:spcBef>
                <a:spcPct val="0"/>
              </a:spcBef>
              <a:spcAft>
                <a:spcPct val="0"/>
              </a:spcAft>
              <a:buFontTx/>
              <a:buChar char="•"/>
            </a:pPr>
            <a:r>
              <a:rPr kumimoji="0" lang="en-US" b="1" i="0" u="none" strike="noStrike" cap="none" normalizeH="0" baseline="0" dirty="0">
                <a:ln>
                  <a:noFill/>
                </a:ln>
                <a:solidFill>
                  <a:schemeClr val="tx1"/>
                </a:solidFill>
                <a:effectLst/>
                <a:latin typeface="Arial" pitchFamily="34" charset="0"/>
                <a:ea typeface="Times New Roman" pitchFamily="18" charset="0"/>
                <a:cs typeface="Arial" pitchFamily="34" charset="0"/>
              </a:rPr>
              <a:t>CSS </a:t>
            </a:r>
            <a:r>
              <a:rPr kumimoji="0" lang="en-US" i="1"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lang="en-US" sz="2000" i="1" dirty="0">
                <a:solidFill>
                  <a:schemeClr val="accent3"/>
                </a:solidFill>
              </a:rPr>
              <a:t>Cascading Style Sheets is a style sheet language used for describing the presentation of a document written in a markup language such as HTML. CSS is a cornerstone technology of the World Wide Web, alongside HTML and JavaScript</a:t>
            </a:r>
            <a:r>
              <a:rPr lang="en-US" i="1" dirty="0"/>
              <a:t>. </a:t>
            </a:r>
            <a:endParaRPr kumimoji="0" lang="en-US" i="1" u="none" strike="noStrike" cap="none" normalizeH="0" baseline="0" dirty="0">
              <a:ln>
                <a:noFill/>
              </a:ln>
              <a:solidFill>
                <a:schemeClr val="tx1"/>
              </a:solidFill>
              <a:effectLst/>
              <a:latin typeface="Arial" pitchFamily="34" charset="0"/>
              <a:cs typeface="Arial" pitchFamily="34" charset="0"/>
            </a:endParaRPr>
          </a:p>
        </p:txBody>
      </p:sp>
      <p:pic>
        <p:nvPicPr>
          <p:cNvPr id="5" name="Picture 4" descr="html.png"/>
          <p:cNvPicPr>
            <a:picLocks noChangeAspect="1"/>
          </p:cNvPicPr>
          <p:nvPr/>
        </p:nvPicPr>
        <p:blipFill>
          <a:blip r:embed="rId2"/>
          <a:stretch>
            <a:fillRect/>
          </a:stretch>
        </p:blipFill>
        <p:spPr>
          <a:xfrm>
            <a:off x="7715266" y="2338649"/>
            <a:ext cx="1285878" cy="1285878"/>
          </a:xfrm>
          <a:prstGeom prst="rect">
            <a:avLst/>
          </a:prstGeom>
        </p:spPr>
      </p:pic>
      <p:pic>
        <p:nvPicPr>
          <p:cNvPr id="6" name="Picture 5" descr="css.png"/>
          <p:cNvPicPr>
            <a:picLocks noChangeAspect="1"/>
          </p:cNvPicPr>
          <p:nvPr/>
        </p:nvPicPr>
        <p:blipFill>
          <a:blip r:embed="rId3"/>
          <a:stretch>
            <a:fillRect/>
          </a:stretch>
        </p:blipFill>
        <p:spPr>
          <a:xfrm>
            <a:off x="7715265" y="5157192"/>
            <a:ext cx="1285879" cy="12858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9" name="Rectangle 5"/>
          <p:cNvSpPr>
            <a:spLocks noChangeArrowheads="1"/>
          </p:cNvSpPr>
          <p:nvPr/>
        </p:nvSpPr>
        <p:spPr bwMode="auto">
          <a:xfrm flipH="1">
            <a:off x="1763688" y="1443184"/>
            <a:ext cx="1944216"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accent5">
                    <a:lumMod val="40000"/>
                    <a:lumOff val="60000"/>
                  </a:schemeClr>
                </a:solidFill>
                <a:effectLst/>
                <a:latin typeface="Arial" pitchFamily="34" charset="0"/>
                <a:ea typeface="Times New Roman" pitchFamily="18" charset="0"/>
                <a:cs typeface="Arial" pitchFamily="34" charset="0"/>
              </a:rPr>
              <a:t>DFD Level 0</a:t>
            </a:r>
            <a:endParaRPr kumimoji="0" lang="en-US" sz="2400" b="0" i="0" u="none" strike="noStrike" cap="none" normalizeH="0" baseline="0" dirty="0">
              <a:ln>
                <a:noFill/>
              </a:ln>
              <a:solidFill>
                <a:schemeClr val="accent5">
                  <a:lumMod val="40000"/>
                  <a:lumOff val="6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1907703" y="5143512"/>
            <a:ext cx="1944216"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accent5">
                  <a:lumMod val="40000"/>
                  <a:lumOff val="6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pic>
        <p:nvPicPr>
          <p:cNvPr id="2" name="Picture 2">
            <a:extLst>
              <a:ext uri="{FF2B5EF4-FFF2-40B4-BE49-F238E27FC236}">
                <a16:creationId xmlns:a16="http://schemas.microsoft.com/office/drawing/2014/main" id="{71D2C714-E2FA-AA5C-B6D7-3ABAE72CE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576231"/>
            <a:ext cx="4747457" cy="25649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0C3491F7-82C7-A488-808E-ECCFB35B4D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3572944"/>
            <a:ext cx="4585715" cy="31411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srcRect/>
          <a:stretch>
            <a:fillRect/>
          </a:stretch>
        </p:blipFill>
        <p:spPr bwMode="auto">
          <a:xfrm>
            <a:off x="190527" y="404664"/>
            <a:ext cx="8784976" cy="568863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429256" y="785795"/>
            <a:ext cx="3391216" cy="1938992"/>
          </a:xfrm>
          <a:prstGeom prst="rect">
            <a:avLst/>
          </a:prstGeom>
          <a:noFill/>
        </p:spPr>
        <p:txBody>
          <a:bodyPr wrap="square" rtlCol="0">
            <a:spAutoFit/>
          </a:bodyPr>
          <a:lstStyle/>
          <a:p>
            <a:r>
              <a:rPr lang="en-GB" sz="2000" i="1" dirty="0">
                <a:solidFill>
                  <a:schemeClr val="accent5">
                    <a:lumMod val="40000"/>
                    <a:lumOff val="60000"/>
                  </a:schemeClr>
                </a:solidFill>
              </a:rPr>
              <a:t>This is the front page of our website which shows a navigation bar to the customer from where he can switch to different features of the website </a:t>
            </a:r>
            <a:r>
              <a:rPr lang="en-GB" dirty="0"/>
              <a:t>.</a:t>
            </a:r>
            <a:endParaRPr lang="en-US" dirty="0"/>
          </a:p>
        </p:txBody>
      </p:sp>
      <p:sp>
        <p:nvSpPr>
          <p:cNvPr id="11" name="TextBox 10"/>
          <p:cNvSpPr txBox="1"/>
          <p:nvPr/>
        </p:nvSpPr>
        <p:spPr>
          <a:xfrm>
            <a:off x="251520" y="4077072"/>
            <a:ext cx="4147964" cy="1631216"/>
          </a:xfrm>
          <a:prstGeom prst="rect">
            <a:avLst/>
          </a:prstGeom>
          <a:noFill/>
        </p:spPr>
        <p:txBody>
          <a:bodyPr wrap="square" rtlCol="0">
            <a:spAutoFit/>
          </a:bodyPr>
          <a:lstStyle/>
          <a:p>
            <a:r>
              <a:rPr lang="en-GB" sz="2000" i="1" dirty="0">
                <a:solidFill>
                  <a:schemeClr val="accent5">
                    <a:lumMod val="40000"/>
                    <a:lumOff val="60000"/>
                  </a:schemeClr>
                </a:solidFill>
              </a:rPr>
              <a:t>This part of website shows the special items of the restaurant . Which also includes a part of CSS which on hover shows the picture of food item .</a:t>
            </a:r>
            <a:endParaRPr lang="en-US" sz="2000" i="1" dirty="0">
              <a:solidFill>
                <a:schemeClr val="accent5">
                  <a:lumMod val="40000"/>
                  <a:lumOff val="60000"/>
                </a:schemeClr>
              </a:solidFill>
            </a:endParaRPr>
          </a:p>
        </p:txBody>
      </p:sp>
      <p:pic>
        <p:nvPicPr>
          <p:cNvPr id="5" name="Picture 4">
            <a:extLst>
              <a:ext uri="{FF2B5EF4-FFF2-40B4-BE49-F238E27FC236}">
                <a16:creationId xmlns:a16="http://schemas.microsoft.com/office/drawing/2014/main" id="{67256F88-AEE2-372F-6908-C278E3126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416428"/>
            <a:ext cx="5055275" cy="3298324"/>
          </a:xfrm>
          <a:prstGeom prst="rect">
            <a:avLst/>
          </a:prstGeom>
        </p:spPr>
      </p:pic>
      <p:pic>
        <p:nvPicPr>
          <p:cNvPr id="2050" name="Picture 2" descr="Guide] How to Make a Food Delivery Website in 2021 | Dinarys">
            <a:extLst>
              <a:ext uri="{FF2B5EF4-FFF2-40B4-BE49-F238E27FC236}">
                <a16:creationId xmlns:a16="http://schemas.microsoft.com/office/drawing/2014/main" id="{A92A7F22-B66C-D472-F2FA-6A8CC656C5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6" y="3068960"/>
            <a:ext cx="3079827" cy="34563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95936" y="219998"/>
            <a:ext cx="2857520" cy="369332"/>
          </a:xfrm>
          <a:prstGeom prst="rect">
            <a:avLst/>
          </a:prstGeom>
          <a:noFill/>
        </p:spPr>
        <p:txBody>
          <a:bodyPr wrap="square" rtlCol="0">
            <a:spAutoFit/>
          </a:bodyPr>
          <a:lstStyle/>
          <a:p>
            <a:r>
              <a:rPr lang="en-GB" dirty="0"/>
              <a:t>.</a:t>
            </a:r>
            <a:endParaRPr lang="en-US" dirty="0"/>
          </a:p>
        </p:txBody>
      </p:sp>
      <p:pic>
        <p:nvPicPr>
          <p:cNvPr id="10" name="Picture 9">
            <a:extLst>
              <a:ext uri="{FF2B5EF4-FFF2-40B4-BE49-F238E27FC236}">
                <a16:creationId xmlns:a16="http://schemas.microsoft.com/office/drawing/2014/main" id="{B4AA7586-3561-68DD-FF4D-486F6AFD3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845" y="3356992"/>
            <a:ext cx="4554397" cy="3384376"/>
          </a:xfrm>
          <a:prstGeom prst="rect">
            <a:avLst/>
          </a:prstGeom>
        </p:spPr>
      </p:pic>
      <p:pic>
        <p:nvPicPr>
          <p:cNvPr id="11" name="Picture 10">
            <a:extLst>
              <a:ext uri="{FF2B5EF4-FFF2-40B4-BE49-F238E27FC236}">
                <a16:creationId xmlns:a16="http://schemas.microsoft.com/office/drawing/2014/main" id="{F8E43F48-7E5D-75B6-C4B9-66A2C7593D75}"/>
              </a:ext>
            </a:extLst>
          </p:cNvPr>
          <p:cNvPicPr>
            <a:picLocks noChangeAspect="1"/>
          </p:cNvPicPr>
          <p:nvPr/>
        </p:nvPicPr>
        <p:blipFill>
          <a:blip r:embed="rId3"/>
          <a:stretch>
            <a:fillRect/>
          </a:stretch>
        </p:blipFill>
        <p:spPr>
          <a:xfrm>
            <a:off x="179512" y="404664"/>
            <a:ext cx="4145915" cy="2736304"/>
          </a:xfrm>
          <a:prstGeom prst="rect">
            <a:avLst/>
          </a:prstGeom>
        </p:spPr>
      </p:pic>
      <p:sp>
        <p:nvSpPr>
          <p:cNvPr id="13" name="TextBox 12">
            <a:extLst>
              <a:ext uri="{FF2B5EF4-FFF2-40B4-BE49-F238E27FC236}">
                <a16:creationId xmlns:a16="http://schemas.microsoft.com/office/drawing/2014/main" id="{F734D6ED-74CA-DB50-87E8-4C6DFBE91225}"/>
              </a:ext>
            </a:extLst>
          </p:cNvPr>
          <p:cNvSpPr txBox="1"/>
          <p:nvPr/>
        </p:nvSpPr>
        <p:spPr>
          <a:xfrm>
            <a:off x="4469031" y="1052736"/>
            <a:ext cx="4768850" cy="1015663"/>
          </a:xfrm>
          <a:prstGeom prst="rect">
            <a:avLst/>
          </a:prstGeom>
          <a:noFill/>
        </p:spPr>
        <p:txBody>
          <a:bodyPr wrap="square">
            <a:spAutoFit/>
          </a:bodyPr>
          <a:lstStyle/>
          <a:p>
            <a:r>
              <a:rPr lang="en-US" sz="2000" i="1" dirty="0">
                <a:solidFill>
                  <a:schemeClr val="accent5">
                    <a:lumMod val="40000"/>
                    <a:lumOff val="60000"/>
                  </a:schemeClr>
                </a:solidFill>
              </a:rPr>
              <a:t>This part includes variety of food items for order placed by customer among of there favorite items</a:t>
            </a:r>
            <a:r>
              <a:rPr lang="en-US" dirty="0"/>
              <a:t>. </a:t>
            </a:r>
          </a:p>
        </p:txBody>
      </p:sp>
      <p:sp>
        <p:nvSpPr>
          <p:cNvPr id="15" name="TextBox 14">
            <a:extLst>
              <a:ext uri="{FF2B5EF4-FFF2-40B4-BE49-F238E27FC236}">
                <a16:creationId xmlns:a16="http://schemas.microsoft.com/office/drawing/2014/main" id="{A9BC2AB3-BF2D-0FAA-06A3-AF39A902833A}"/>
              </a:ext>
            </a:extLst>
          </p:cNvPr>
          <p:cNvSpPr txBox="1"/>
          <p:nvPr/>
        </p:nvSpPr>
        <p:spPr>
          <a:xfrm rot="10800000" flipV="1">
            <a:off x="395535" y="4580640"/>
            <a:ext cx="3785875" cy="707886"/>
          </a:xfrm>
          <a:prstGeom prst="rect">
            <a:avLst/>
          </a:prstGeom>
          <a:noFill/>
        </p:spPr>
        <p:txBody>
          <a:bodyPr wrap="square">
            <a:spAutoFit/>
          </a:bodyPr>
          <a:lstStyle/>
          <a:p>
            <a:r>
              <a:rPr lang="en-US" sz="2000" i="1" dirty="0">
                <a:solidFill>
                  <a:schemeClr val="accent5">
                    <a:lumMod val="40000"/>
                    <a:lumOff val="60000"/>
                  </a:schemeClr>
                </a:solidFill>
              </a:rPr>
              <a:t>This shows confirmation of order place </a:t>
            </a:r>
            <a:endParaRPr lang="en-IN" sz="2000" i="1" dirty="0">
              <a:solidFill>
                <a:schemeClr val="accent5">
                  <a:lumMod val="40000"/>
                  <a:lumOff val="6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95831" y="2379140"/>
            <a:ext cx="4366901" cy="1015663"/>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6000" i="1" u="sng" cap="none" spc="0" dirty="0">
                <a:ln/>
                <a:solidFill>
                  <a:schemeClr val="accent5">
                    <a:lumMod val="40000"/>
                    <a:lumOff val="60000"/>
                  </a:schemeClr>
                </a:solidFill>
                <a:effectLst/>
              </a:rPr>
              <a:t>Thank </a:t>
            </a:r>
            <a:r>
              <a:rPr lang="en-US" sz="6000" i="1" u="sng" cap="none" spc="0" dirty="0">
                <a:ln/>
                <a:solidFill>
                  <a:schemeClr val="accent2">
                    <a:lumMod val="75000"/>
                  </a:schemeClr>
                </a:solidFill>
                <a:effectLst/>
              </a:rPr>
              <a:t>you</a:t>
            </a:r>
            <a:r>
              <a:rPr lang="en-US" sz="6000" i="1" u="sng" cap="none" spc="0" dirty="0">
                <a:ln/>
                <a:solidFill>
                  <a:schemeClr val="accent5">
                    <a:lumMod val="40000"/>
                    <a:lumOff val="60000"/>
                  </a:schemeClr>
                </a:solidFill>
                <a:effectLst/>
              </a:rPr>
              <a:t> </a:t>
            </a:r>
            <a:r>
              <a:rPr lang="en-US" sz="5400" b="1" cap="none" spc="0" dirty="0">
                <a:ln/>
                <a:solidFill>
                  <a:schemeClr val="accent3"/>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50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443</TotalTime>
  <Words>350</Words>
  <Application>Microsoft Office PowerPoint</Application>
  <PresentationFormat>On-screen Show (4:3)</PresentationFormat>
  <Paragraphs>46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vt:lpstr>
      <vt:lpstr>Gill Sans MT</vt:lpstr>
      <vt:lpstr>Source Serif Pro</vt:lpstr>
      <vt:lpstr>Times New Roman</vt:lpstr>
      <vt:lpstr>Verdana</vt:lpstr>
      <vt:lpstr>Wingdings 2</vt:lpstr>
      <vt:lpstr>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Shobit Choudhary</cp:lastModifiedBy>
  <cp:revision>44</cp:revision>
  <dcterms:created xsi:type="dcterms:W3CDTF">2022-05-17T04:32:42Z</dcterms:created>
  <dcterms:modified xsi:type="dcterms:W3CDTF">2023-12-15T08:04:32Z</dcterms:modified>
</cp:coreProperties>
</file>