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B71D0-EC14-42BD-9C26-F8347787B645}" v="3" dt="2024-07-30T06:57:30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KIRAN SULTHAN" userId="0fb5c18c7e9975c0" providerId="LiveId" clId="{E9EB71D0-EC14-42BD-9C26-F8347787B645}"/>
    <pc:docChg chg="undo custSel modSld sldOrd">
      <pc:chgData name="UDAYKIRAN SULTHAN" userId="0fb5c18c7e9975c0" providerId="LiveId" clId="{E9EB71D0-EC14-42BD-9C26-F8347787B645}" dt="2024-07-30T06:59:13.435" v="307"/>
      <pc:docMkLst>
        <pc:docMk/>
      </pc:docMkLst>
      <pc:sldChg chg="addSp delSp modSp mod">
        <pc:chgData name="UDAYKIRAN SULTHAN" userId="0fb5c18c7e9975c0" providerId="LiveId" clId="{E9EB71D0-EC14-42BD-9C26-F8347787B645}" dt="2024-07-30T06:50:03.522" v="300" actId="20577"/>
        <pc:sldMkLst>
          <pc:docMk/>
          <pc:sldMk cId="2475805559" sldId="257"/>
        </pc:sldMkLst>
        <pc:spChg chg="mod">
          <ac:chgData name="UDAYKIRAN SULTHAN" userId="0fb5c18c7e9975c0" providerId="LiveId" clId="{E9EB71D0-EC14-42BD-9C26-F8347787B645}" dt="2024-07-30T06:50:03.522" v="30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UDAYKIRAN SULTHAN" userId="0fb5c18c7e9975c0" providerId="LiveId" clId="{E9EB71D0-EC14-42BD-9C26-F8347787B645}" dt="2024-07-30T06:29:45.978" v="176" actId="20577"/>
          <ac:spMkLst>
            <pc:docMk/>
            <pc:sldMk cId="2475805559" sldId="257"/>
            <ac:spMk id="3" creationId="{835D6E6B-3353-491C-A3C6-F278D6CED8B3}"/>
          </ac:spMkLst>
        </pc:spChg>
        <pc:picChg chg="add del mod">
          <ac:chgData name="UDAYKIRAN SULTHAN" userId="0fb5c18c7e9975c0" providerId="LiveId" clId="{E9EB71D0-EC14-42BD-9C26-F8347787B645}" dt="2024-07-30T06:25:40.249" v="41" actId="21"/>
          <ac:picMkLst>
            <pc:docMk/>
            <pc:sldMk cId="2475805559" sldId="257"/>
            <ac:picMk id="5" creationId="{05738FD9-2DDC-CA51-7694-F4C337F37127}"/>
          </ac:picMkLst>
        </pc:picChg>
        <pc:picChg chg="mod">
          <ac:chgData name="UDAYKIRAN SULTHAN" userId="0fb5c18c7e9975c0" providerId="LiveId" clId="{E9EB71D0-EC14-42BD-9C26-F8347787B645}" dt="2024-07-30T06:28:34.180" v="128" actId="1076"/>
          <ac:picMkLst>
            <pc:docMk/>
            <pc:sldMk cId="2475805559" sldId="257"/>
            <ac:picMk id="6" creationId="{F1A8C364-94D4-4630-BAD0-78722F347055}"/>
          </ac:picMkLst>
        </pc:picChg>
      </pc:sldChg>
      <pc:sldChg chg="modSp mod">
        <pc:chgData name="UDAYKIRAN SULTHAN" userId="0fb5c18c7e9975c0" providerId="LiveId" clId="{E9EB71D0-EC14-42BD-9C26-F8347787B645}" dt="2024-07-30T06:34:41.877" v="274" actId="2711"/>
        <pc:sldMkLst>
          <pc:docMk/>
          <pc:sldMk cId="442835708" sldId="258"/>
        </pc:sldMkLst>
        <pc:spChg chg="mod">
          <ac:chgData name="UDAYKIRAN SULTHAN" userId="0fb5c18c7e9975c0" providerId="LiveId" clId="{E9EB71D0-EC14-42BD-9C26-F8347787B645}" dt="2024-07-30T06:34:41.877" v="274" actId="2711"/>
          <ac:spMkLst>
            <pc:docMk/>
            <pc:sldMk cId="442835708" sldId="258"/>
            <ac:spMk id="2" creationId="{A03B2EC1-B7BF-CE7B-C9A6-7635DA95F4F6}"/>
          </ac:spMkLst>
        </pc:spChg>
        <pc:spChg chg="mod">
          <ac:chgData name="UDAYKIRAN SULTHAN" userId="0fb5c18c7e9975c0" providerId="LiveId" clId="{E9EB71D0-EC14-42BD-9C26-F8347787B645}" dt="2024-07-30T06:34:18.402" v="271" actId="20577"/>
          <ac:spMkLst>
            <pc:docMk/>
            <pc:sldMk cId="442835708" sldId="258"/>
            <ac:spMk id="3" creationId="{27EBACB0-5504-CAD6-951C-D14217A08A80}"/>
          </ac:spMkLst>
        </pc:spChg>
      </pc:sldChg>
      <pc:sldChg chg="modSp mod">
        <pc:chgData name="UDAYKIRAN SULTHAN" userId="0fb5c18c7e9975c0" providerId="LiveId" clId="{E9EB71D0-EC14-42BD-9C26-F8347787B645}" dt="2024-07-30T06:35:08.018" v="275"/>
        <pc:sldMkLst>
          <pc:docMk/>
          <pc:sldMk cId="2116825521" sldId="259"/>
        </pc:sldMkLst>
        <pc:spChg chg="mod">
          <ac:chgData name="UDAYKIRAN SULTHAN" userId="0fb5c18c7e9975c0" providerId="LiveId" clId="{E9EB71D0-EC14-42BD-9C26-F8347787B645}" dt="2024-07-30T06:35:08.018" v="275"/>
          <ac:spMkLst>
            <pc:docMk/>
            <pc:sldMk cId="2116825521" sldId="259"/>
            <ac:spMk id="3" creationId="{27EBACB0-5504-CAD6-951C-D14217A08A80}"/>
          </ac:spMkLst>
        </pc:spChg>
      </pc:sldChg>
      <pc:sldChg chg="modSp mod">
        <pc:chgData name="UDAYKIRAN SULTHAN" userId="0fb5c18c7e9975c0" providerId="LiveId" clId="{E9EB71D0-EC14-42BD-9C26-F8347787B645}" dt="2024-07-30T06:37:04.807" v="277" actId="20577"/>
        <pc:sldMkLst>
          <pc:docMk/>
          <pc:sldMk cId="584653228" sldId="261"/>
        </pc:sldMkLst>
        <pc:spChg chg="mod">
          <ac:chgData name="UDAYKIRAN SULTHAN" userId="0fb5c18c7e9975c0" providerId="LiveId" clId="{E9EB71D0-EC14-42BD-9C26-F8347787B645}" dt="2024-07-30T06:37:04.807" v="277" actId="20577"/>
          <ac:spMkLst>
            <pc:docMk/>
            <pc:sldMk cId="584653228" sldId="261"/>
            <ac:spMk id="3" creationId="{27EBACB0-5504-CAD6-951C-D14217A08A80}"/>
          </ac:spMkLst>
        </pc:spChg>
      </pc:sldChg>
      <pc:sldChg chg="modSp mod">
        <pc:chgData name="UDAYKIRAN SULTHAN" userId="0fb5c18c7e9975c0" providerId="LiveId" clId="{E9EB71D0-EC14-42BD-9C26-F8347787B645}" dt="2024-07-30T06:37:43.005" v="281" actId="20577"/>
        <pc:sldMkLst>
          <pc:docMk/>
          <pc:sldMk cId="72854251" sldId="262"/>
        </pc:sldMkLst>
        <pc:spChg chg="mod">
          <ac:chgData name="UDAYKIRAN SULTHAN" userId="0fb5c18c7e9975c0" providerId="LiveId" clId="{E9EB71D0-EC14-42BD-9C26-F8347787B645}" dt="2024-07-30T06:37:43.005" v="281" actId="20577"/>
          <ac:spMkLst>
            <pc:docMk/>
            <pc:sldMk cId="72854251" sldId="262"/>
            <ac:spMk id="3" creationId="{27EBACB0-5504-CAD6-951C-D14217A08A80}"/>
          </ac:spMkLst>
        </pc:spChg>
      </pc:sldChg>
      <pc:sldChg chg="modSp mod">
        <pc:chgData name="UDAYKIRAN SULTHAN" userId="0fb5c18c7e9975c0" providerId="LiveId" clId="{E9EB71D0-EC14-42BD-9C26-F8347787B645}" dt="2024-07-30T06:38:07.762" v="283" actId="20577"/>
        <pc:sldMkLst>
          <pc:docMk/>
          <pc:sldMk cId="2076851254" sldId="263"/>
        </pc:sldMkLst>
        <pc:spChg chg="mod">
          <ac:chgData name="UDAYKIRAN SULTHAN" userId="0fb5c18c7e9975c0" providerId="LiveId" clId="{E9EB71D0-EC14-42BD-9C26-F8347787B645}" dt="2024-07-30T06:38:07.762" v="283" actId="20577"/>
          <ac:spMkLst>
            <pc:docMk/>
            <pc:sldMk cId="2076851254" sldId="263"/>
            <ac:spMk id="3" creationId="{27EBACB0-5504-CAD6-951C-D14217A08A80}"/>
          </ac:spMkLst>
        </pc:spChg>
      </pc:sldChg>
      <pc:sldChg chg="modSp mod">
        <pc:chgData name="UDAYKIRAN SULTHAN" userId="0fb5c18c7e9975c0" providerId="LiveId" clId="{E9EB71D0-EC14-42BD-9C26-F8347787B645}" dt="2024-07-30T06:50:25.245" v="302" actId="5793"/>
        <pc:sldMkLst>
          <pc:docMk/>
          <pc:sldMk cId="3657386529" sldId="264"/>
        </pc:sldMkLst>
        <pc:spChg chg="mod">
          <ac:chgData name="UDAYKIRAN SULTHAN" userId="0fb5c18c7e9975c0" providerId="LiveId" clId="{E9EB71D0-EC14-42BD-9C26-F8347787B645}" dt="2024-07-30T06:50:25.245" v="302" actId="5793"/>
          <ac:spMkLst>
            <pc:docMk/>
            <pc:sldMk cId="3657386529" sldId="264"/>
            <ac:spMk id="3" creationId="{27EBACB0-5504-CAD6-951C-D14217A08A80}"/>
          </ac:spMkLst>
        </pc:spChg>
      </pc:sldChg>
      <pc:sldChg chg="addSp delSp modSp mod ord">
        <pc:chgData name="UDAYKIRAN SULTHAN" userId="0fb5c18c7e9975c0" providerId="LiveId" clId="{E9EB71D0-EC14-42BD-9C26-F8347787B645}" dt="2024-07-30T06:50:28.923" v="304"/>
        <pc:sldMkLst>
          <pc:docMk/>
          <pc:sldMk cId="3184081554" sldId="265"/>
        </pc:sldMkLst>
        <pc:spChg chg="mod">
          <ac:chgData name="UDAYKIRAN SULTHAN" userId="0fb5c18c7e9975c0" providerId="LiveId" clId="{E9EB71D0-EC14-42BD-9C26-F8347787B645}" dt="2024-07-30T06:41:41.028" v="297" actId="20577"/>
          <ac:spMkLst>
            <pc:docMk/>
            <pc:sldMk cId="3184081554" sldId="265"/>
            <ac:spMk id="3" creationId="{27EBACB0-5504-CAD6-951C-D14217A08A80}"/>
          </ac:spMkLst>
        </pc:spChg>
        <pc:picChg chg="add del">
          <ac:chgData name="UDAYKIRAN SULTHAN" userId="0fb5c18c7e9975c0" providerId="LiveId" clId="{E9EB71D0-EC14-42BD-9C26-F8347787B645}" dt="2024-07-30T06:41:20.196" v="294" actId="22"/>
          <ac:picMkLst>
            <pc:docMk/>
            <pc:sldMk cId="3184081554" sldId="265"/>
            <ac:picMk id="5" creationId="{0D88EC11-9334-2827-0FCD-ECF646BD9CC4}"/>
          </ac:picMkLst>
        </pc:picChg>
      </pc:sldChg>
      <pc:sldChg chg="modSp mod">
        <pc:chgData name="UDAYKIRAN SULTHAN" userId="0fb5c18c7e9975c0" providerId="LiveId" clId="{E9EB71D0-EC14-42BD-9C26-F8347787B645}" dt="2024-07-30T06:59:13.435" v="307"/>
        <pc:sldMkLst>
          <pc:docMk/>
          <pc:sldMk cId="958589618" sldId="266"/>
        </pc:sldMkLst>
        <pc:spChg chg="mod">
          <ac:chgData name="UDAYKIRAN SULTHAN" userId="0fb5c18c7e9975c0" providerId="LiveId" clId="{E9EB71D0-EC14-42BD-9C26-F8347787B645}" dt="2024-07-30T06:59:13.435" v="307"/>
          <ac:spMkLst>
            <pc:docMk/>
            <pc:sldMk cId="958589618" sldId="266"/>
            <ac:spMk id="3" creationId="{27EBACB0-5504-CAD6-951C-D14217A08A80}"/>
          </ac:spMkLst>
        </pc:spChg>
      </pc:sldChg>
      <pc:sldChg chg="addSp delSp modSp mod">
        <pc:chgData name="UDAYKIRAN SULTHAN" userId="0fb5c18c7e9975c0" providerId="LiveId" clId="{E9EB71D0-EC14-42BD-9C26-F8347787B645}" dt="2024-07-30T06:49:34.712" v="299" actId="14100"/>
        <pc:sldMkLst>
          <pc:docMk/>
          <pc:sldMk cId="3319627397" sldId="267"/>
        </pc:sldMkLst>
        <pc:spChg chg="del">
          <ac:chgData name="UDAYKIRAN SULTHAN" userId="0fb5c18c7e9975c0" providerId="LiveId" clId="{E9EB71D0-EC14-42BD-9C26-F8347787B645}" dt="2024-07-30T06:49:30.920" v="298"/>
          <ac:spMkLst>
            <pc:docMk/>
            <pc:sldMk cId="3319627397" sldId="267"/>
            <ac:spMk id="3" creationId="{27EBACB0-5504-CAD6-951C-D14217A08A80}"/>
          </ac:spMkLst>
        </pc:spChg>
        <pc:picChg chg="add mod">
          <ac:chgData name="UDAYKIRAN SULTHAN" userId="0fb5c18c7e9975c0" providerId="LiveId" clId="{E9EB71D0-EC14-42BD-9C26-F8347787B645}" dt="2024-07-30T06:49:34.712" v="299" actId="14100"/>
          <ac:picMkLst>
            <pc:docMk/>
            <pc:sldMk cId="3319627397" sldId="267"/>
            <ac:picMk id="5" creationId="{14E3B178-8050-A83F-E19E-58DAD3C5B2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ithub.com/2003Udaykiran/web-cloni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52" y="734396"/>
            <a:ext cx="11207451" cy="1501858"/>
          </a:xfrm>
        </p:spPr>
        <p:txBody>
          <a:bodyPr>
            <a:normAutofit/>
          </a:bodyPr>
          <a:lstStyle/>
          <a:p>
            <a:r>
              <a:rPr lang="en-US"/>
              <a:t>SULTHAN UDAY KIRAN</a:t>
            </a:r>
            <a:br>
              <a:rPr lang="en-US"/>
            </a:br>
            <a:r>
              <a:rPr lang="en-GB" sz="1400" b="1">
                <a:solidFill>
                  <a:schemeClr val="tx1"/>
                </a:solidFill>
              </a:rPr>
              <a:t>AICTE </a:t>
            </a:r>
            <a:r>
              <a:rPr lang="en-GB" sz="1400"/>
              <a:t>: STU63c917001c9e11674123008</a:t>
            </a:r>
            <a:endParaRPr lang="en-US" sz="1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952" y="2239810"/>
            <a:ext cx="11328242" cy="1370493"/>
          </a:xfrm>
        </p:spPr>
        <p:txBody>
          <a:bodyPr>
            <a:normAutofit/>
          </a:bodyPr>
          <a:lstStyle/>
          <a:p>
            <a:r>
              <a:rPr lang="en-US" sz="1200">
                <a:solidFill>
                  <a:srgbClr val="5F6368"/>
                </a:solidFill>
                <a:highlight>
                  <a:srgbClr val="FFFFFF"/>
                </a:highlight>
                <a:latin typeface="Aptos Narrow" panose="020B0004020202020204" pitchFamily="34" charset="0"/>
              </a:rPr>
              <a:t>College name</a:t>
            </a:r>
            <a:r>
              <a:rPr lang="en-US" sz="1400" b="1">
                <a:solidFill>
                  <a:srgbClr val="5F636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r>
              <a:rPr lang="en-US" sz="1400" b="1" i="0">
                <a:solidFill>
                  <a:srgbClr val="5F636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Balaji Institute of Technology &amp; Science</a:t>
            </a:r>
            <a:r>
              <a:rPr lang="en-US" sz="1400" b="0" i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</a:p>
          <a:p>
            <a:r>
              <a:rPr lang="en-US" sz="1400">
                <a:solidFill>
                  <a:srgbClr val="4D5156"/>
                </a:solidFill>
                <a:highlight>
                  <a:srgbClr val="FFFFFF"/>
                </a:highlight>
                <a:latin typeface="Aptos Display" panose="020B0004020202020204" pitchFamily="34" charset="0"/>
              </a:rPr>
              <a:t>Department</a:t>
            </a:r>
            <a:r>
              <a:rPr lang="en-US" sz="140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computer science(IOT)</a:t>
            </a:r>
          </a:p>
          <a:p>
            <a:r>
              <a:rPr lang="en-US" sz="1400">
                <a:solidFill>
                  <a:srgbClr val="4D5156"/>
                </a:solidFill>
                <a:highlight>
                  <a:srgbClr val="FFFFFF"/>
                </a:highlight>
                <a:latin typeface="Aptos Narrow" panose="020B0004020202020204" pitchFamily="34" charset="0"/>
              </a:rPr>
              <a:t>Year</a:t>
            </a:r>
            <a:r>
              <a:rPr lang="en-US" sz="1400" b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3 rd YEAR </a:t>
            </a:r>
          </a:p>
          <a:p>
            <a:endParaRPr lang="en-US" sz="1400" b="1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sz="1400" b="1" i="0">
              <a:solidFill>
                <a:srgbClr val="4D515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863" y="3387945"/>
            <a:ext cx="9782504" cy="2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>
                <a:hlinkClick r:id="rId2"/>
              </a:rPr>
              <a:t>https://github.com/2003Udaykiran/web-cloning.git</a:t>
            </a:r>
            <a:endParaRPr lang="en-US"/>
          </a:p>
          <a:p>
            <a:r>
              <a:rPr lang="en-US">
                <a:hlinkClick r:id="rId3"/>
              </a:rPr>
              <a:t>Bootstrap · The most popular HTML, CSS, and JS library in the world. (getbootstrap.com)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PROJECT TITLE :  </a:t>
            </a:r>
            <a:r>
              <a:rPr lang="en-US" sz="2800" b="1"/>
              <a:t>WEATHER FORECAST </a:t>
            </a:r>
            <a:br>
              <a:rPr lang="en-US" sz="2800" b="1">
                <a:latin typeface="Aptos Narrow" panose="020B0004020202020204" pitchFamily="34" charset="0"/>
              </a:rPr>
            </a:b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>
              <a:solidFill>
                <a:srgbClr val="374151"/>
              </a:solidFill>
              <a:latin typeface="__Inter_aaf875"/>
            </a:endParaRP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__Inter_aaf875"/>
            </a:endParaRP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__Inter_aaf875"/>
            </a:endParaRP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__Inter_aaf875"/>
            </a:endParaRPr>
          </a:p>
          <a:p>
            <a:pPr marL="0" indent="0">
              <a:buNone/>
            </a:pPr>
            <a:r>
              <a:rPr lang="en-GB"/>
              <a:t>Problem Statement :</a:t>
            </a:r>
          </a:p>
          <a:p>
            <a:pPr marL="0" indent="0">
              <a:buNone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Current weather apps often provide inaccurate or generic forecasts, failing to account for specific locations and user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Inaccurate forecasts lead to frustration and disrupted plans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Generic forecasts lack personalized insights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Existing apps often have cluttered interfaces and confusing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1188720"/>
          </a:xfrm>
        </p:spPr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Customization and 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Results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 Our Weather App aims to provide accurate and personalized weather forecasts, addressing the limitations of existing apps.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Utilize advanced weather APIs and machine learning algorithms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Incorporate user input and preferences for tailored forecasts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Intuitive and user-friendly interface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Our target audience includes: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Individuals seeking accurate and reliable weather forecasts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Outdoor enthusiasts (e.g., hikers, cyclists, athletes)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Commuters and travelers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Weather-sensitive industries (e.g., agriculture, construction)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Our Weather App offers: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Hyperlocal weather forecasts (accurate to within 1 km)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Personalized forecasts based on user input and preferences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Real-time weather alerts and notifications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Integration with popular calendar and mapping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Value Proposition: Stay ahead of the weather with our accurate and personalized forecasts, ensuring a more productive and enjoyable day.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To create a tailored experience, we: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Utilize user input (e.g., location, preferences) to train machine learning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Integrate with wearables and IoT devices for additional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Employ data analytics to refine forecast accuracy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Our machine learning model incorporates various weather parameters,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Temperature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Humidity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__Inter_aaf875"/>
              </a:rPr>
              <a:t>Atmospheric pressure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3B178-8050-A83F-E19E-58DAD3C5B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172" y="1489053"/>
            <a:ext cx="8836830" cy="4219598"/>
          </a:xfr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354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__Inter_aaf875</vt:lpstr>
      <vt:lpstr>Aptos Display</vt:lpstr>
      <vt:lpstr>Aptos Narrow</vt:lpstr>
      <vt:lpstr>Arial</vt:lpstr>
      <vt:lpstr>Calibri</vt:lpstr>
      <vt:lpstr>Franklin Gothic Book</vt:lpstr>
      <vt:lpstr>Franklin Gothic Demi</vt:lpstr>
      <vt:lpstr>Wingdings 2</vt:lpstr>
      <vt:lpstr>DividendVTI</vt:lpstr>
      <vt:lpstr>SULTHAN UDAY KIRAN AICTE : STU63c917001c9e11674123008</vt:lpstr>
      <vt:lpstr>PROJECT TITLE :  WEATHER FORECAST  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UDAYKIRAN SULTHAN</cp:lastModifiedBy>
  <cp:revision>2</cp:revision>
  <dcterms:created xsi:type="dcterms:W3CDTF">2021-05-26T16:50:10Z</dcterms:created>
  <dcterms:modified xsi:type="dcterms:W3CDTF">2024-07-30T06:59:23Z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