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2d6d57690a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22d6d57690a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d6d57690a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d6d57690a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d6d57690a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d6d57690a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d6d57690a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d6d57690a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d6d57690a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d6d57690a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d6d57690a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d6d57690a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d6d57690a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d6d57690a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362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GREAT MATES</a:t>
            </a:r>
            <a:r>
              <a:rPr lang="en-GB" sz="4000" dirty="0"/>
              <a:t> </a:t>
            </a:r>
            <a:endParaRPr sz="4000" dirty="0"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1"/>
          </p:nvPr>
        </p:nvSpPr>
        <p:spPr>
          <a:xfrm>
            <a:off x="311700" y="2362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TEAM MEMBERS-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1.UNNATI GUPTA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2.ASHIMA SINGH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3.PRINCE GUPTA</a:t>
            </a:r>
            <a:endParaRPr sz="2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Problem Statement </a:t>
            </a:r>
            <a:endParaRPr sz="4000"/>
          </a:p>
        </p:txBody>
      </p:sp>
      <p:sp>
        <p:nvSpPr>
          <p:cNvPr id="66" name="Google Shape;66;p16"/>
          <p:cNvSpPr txBox="1">
            <a:spLocks noGrp="1"/>
          </p:cNvSpPr>
          <p:nvPr>
            <p:ph type="subTitle" idx="1"/>
          </p:nvPr>
        </p:nvSpPr>
        <p:spPr>
          <a:xfrm>
            <a:off x="311700" y="2362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Consume </a:t>
            </a:r>
            <a:r>
              <a:rPr lang="en-US" sz="2500" b="1" dirty="0"/>
              <a:t>Yahoo </a:t>
            </a:r>
            <a:r>
              <a:rPr lang="en-US" b="1" dirty="0"/>
              <a:t>F</a:t>
            </a:r>
            <a:r>
              <a:rPr lang="en-US" sz="2500" b="1" dirty="0"/>
              <a:t>inance API </a:t>
            </a:r>
            <a:r>
              <a:rPr lang="en-US" sz="2500" dirty="0"/>
              <a:t>to get stock(s) data ,with a dashboard to browse and filter.</a:t>
            </a:r>
            <a:endParaRPr sz="2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Solution Statement</a:t>
            </a:r>
            <a:endParaRPr sz="4000" dirty="0"/>
          </a:p>
        </p:txBody>
      </p:sp>
      <p:sp>
        <p:nvSpPr>
          <p:cNvPr id="72" name="Google Shape;72;p17"/>
          <p:cNvSpPr txBox="1">
            <a:spLocks noGrp="1"/>
          </p:cNvSpPr>
          <p:nvPr>
            <p:ph type="subTitle" idx="1"/>
          </p:nvPr>
        </p:nvSpPr>
        <p:spPr>
          <a:xfrm>
            <a:off x="311700" y="2362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user-friendly dashboard to browse real time stock data fetched from </a:t>
            </a:r>
            <a:r>
              <a:rPr lang="en-US" b="1" dirty="0"/>
              <a:t>Yahoo Finance  </a:t>
            </a:r>
            <a:r>
              <a:rPr lang="en-US" dirty="0"/>
              <a:t>with various inbuilt filters , visualizing charts , historical data retrieval etc.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Tech Stacks </a:t>
            </a:r>
            <a:endParaRPr sz="4000"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1"/>
          </p:nvPr>
        </p:nvSpPr>
        <p:spPr>
          <a:xfrm>
            <a:off x="311700" y="2362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tools that we will use for our project are </a:t>
            </a:r>
            <a:r>
              <a:rPr lang="en-GB" b="1" dirty="0"/>
              <a:t>Editor</a:t>
            </a:r>
            <a:r>
              <a:rPr lang="en-GB" dirty="0"/>
              <a:t>(visual studio code), </a:t>
            </a:r>
            <a:r>
              <a:rPr lang="en-GB" b="1" dirty="0"/>
              <a:t>Web Browser</a:t>
            </a:r>
            <a:r>
              <a:rPr lang="en-GB" dirty="0"/>
              <a:t>, </a:t>
            </a:r>
            <a:r>
              <a:rPr lang="en-GB" b="1" dirty="0"/>
              <a:t>Yahoo API Key</a:t>
            </a:r>
            <a:r>
              <a:rPr lang="en-GB" dirty="0"/>
              <a:t>(stock price, market data, historical data, etc) and technologies or programming languages will be </a:t>
            </a:r>
            <a:r>
              <a:rPr lang="en-GB" b="1" dirty="0"/>
              <a:t>HTML5 , CSS, JavaScript,</a:t>
            </a:r>
            <a:r>
              <a:rPr lang="en-GB" dirty="0"/>
              <a:t> </a:t>
            </a:r>
            <a:r>
              <a:rPr lang="en-GB" b="1" dirty="0"/>
              <a:t>My SQL</a:t>
            </a:r>
            <a:r>
              <a:rPr lang="en-GB" dirty="0"/>
              <a:t>, etc.</a:t>
            </a:r>
            <a:endParaRPr sz="2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Wireframing/Architecture of the project flow</a:t>
            </a:r>
            <a:endParaRPr sz="4000" dirty="0"/>
          </a:p>
        </p:txBody>
      </p:sp>
      <p:sp>
        <p:nvSpPr>
          <p:cNvPr id="84" name="Google Shape;84;p19"/>
          <p:cNvSpPr txBox="1">
            <a:spLocks noGrp="1"/>
          </p:cNvSpPr>
          <p:nvPr>
            <p:ph type="subTitle" idx="1"/>
          </p:nvPr>
        </p:nvSpPr>
        <p:spPr>
          <a:xfrm>
            <a:off x="130097" y="2611144"/>
            <a:ext cx="8883805" cy="18436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6B3D0F-F374-09CA-DD38-A78FC8ABC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90" y="2797175"/>
            <a:ext cx="8616702" cy="14716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Future Scope of the project </a:t>
            </a:r>
            <a:endParaRPr sz="4000"/>
          </a:p>
        </p:txBody>
      </p:sp>
      <p:sp>
        <p:nvSpPr>
          <p:cNvPr id="90" name="Google Shape;90;p20"/>
          <p:cNvSpPr txBox="1">
            <a:spLocks noGrp="1"/>
          </p:cNvSpPr>
          <p:nvPr>
            <p:ph type="subTitle" idx="1"/>
          </p:nvPr>
        </p:nvSpPr>
        <p:spPr>
          <a:xfrm>
            <a:off x="311700" y="2362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342900" lvl="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500" dirty="0"/>
              <a:t>Stock price prediction</a:t>
            </a:r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500" dirty="0"/>
              <a:t>Real time streaming of the data</a:t>
            </a:r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dirty="0"/>
              <a:t>Regular </a:t>
            </a:r>
            <a:r>
              <a:rPr lang="en-GB" dirty="0" err="1"/>
              <a:t>Updation</a:t>
            </a:r>
            <a:r>
              <a:rPr lang="en-GB" dirty="0"/>
              <a:t> of financial reports</a:t>
            </a:r>
            <a:endParaRPr lang="en-GB" sz="2500" dirty="0"/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2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146</Words>
  <Application>Microsoft Office PowerPoint</Application>
  <PresentationFormat>On-screen Show (16:9)</PresentationFormat>
  <Paragraphs>16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Wingdings</vt:lpstr>
      <vt:lpstr>Simple Light</vt:lpstr>
      <vt:lpstr>PowerPoint Presentation</vt:lpstr>
      <vt:lpstr>GREAT MATES </vt:lpstr>
      <vt:lpstr>Problem Statement </vt:lpstr>
      <vt:lpstr>Solution Statement</vt:lpstr>
      <vt:lpstr>Tech Stacks </vt:lpstr>
      <vt:lpstr>Wireframing/Architecture of the project flow</vt:lpstr>
      <vt:lpstr>Future Scope of the project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Unnati Gupta</cp:lastModifiedBy>
  <cp:revision>5</cp:revision>
  <dcterms:modified xsi:type="dcterms:W3CDTF">2023-04-15T11:33:05Z</dcterms:modified>
</cp:coreProperties>
</file>