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5631-FF42-E622-B2E7-BA89BEEDB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D075E-5C39-38CD-E0BD-BC6EB588E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9BB0-0E56-37CF-54F4-C7B8189E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9BEC-746C-4E08-96E6-276284CDA58B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6930-9577-9FF7-90D6-75660217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EF2E-0FE2-C87E-F3C3-FE9BC696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7CE0-F40C-4A9B-9DC6-DADADAE25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27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5AAB-F0A0-29AE-6ECC-8794B1A1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9AE96-4056-475D-3546-F1F76A6E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6DEB-98E3-8616-48DD-52823ED0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9BEC-746C-4E08-96E6-276284CDA58B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F1BC-087A-49F8-1BD1-47A58941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93C3-8FD4-886B-3DB0-C76E709D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7CE0-F40C-4A9B-9DC6-DADADAE25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8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10689-0471-13B7-B624-E09C23063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83E94-CFBE-DA54-9240-A23789018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B95C-9DA3-FE10-B886-43C8A783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9BEC-746C-4E08-96E6-276284CDA58B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4812-600B-A4D5-292E-042D7A3C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23C5-5932-A442-EDF8-8C2E20AE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7CE0-F40C-4A9B-9DC6-DADADAE25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CE48-AE51-1F4B-ABA9-8CFE21F6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81C0-F077-7658-4673-1222C40B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F4CB5-8829-3490-F0B6-6458245E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9BEC-746C-4E08-96E6-276284CDA58B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ECDAF-3EAA-A194-A393-11E8E707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A59F9-F26D-611C-97DE-B80CC80D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7CE0-F40C-4A9B-9DC6-DADADAE25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6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1FBC-D4DB-8AD7-27DC-6D6AA335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89EC3-3367-792A-4648-F6547BE8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1D0E-ECDD-8D11-4936-CCEFF3A7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9BEC-746C-4E08-96E6-276284CDA58B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7B2-F318-A32C-6381-D7938933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FD0A1-A603-4936-90A7-B5F78DB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7CE0-F40C-4A9B-9DC6-DADADAE25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6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FA1B-F60F-3C7D-D92A-99DF6328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4356-BCAD-F716-209D-00E1DB972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66751-602A-D5D0-B1DC-0EE3619B6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F1660-9C20-ED75-0865-FECC3702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9BEC-746C-4E08-96E6-276284CDA58B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40E5-2288-A65B-06AF-F4822B05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4972-32CD-52FD-AFCE-F2DA951A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7CE0-F40C-4A9B-9DC6-DADADAE25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6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1AAA-9CAC-DFB0-4C19-D0B301BC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CAF2C-640E-14D6-B8D0-948F650B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505DC-B566-5419-D0F5-F400F934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61C9A-938C-BCA9-D731-30839CCA7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B691E-3034-EBFD-8465-6013E1D2B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9104A-CA9F-2476-B76B-2C8B8CAE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9BEC-746C-4E08-96E6-276284CDA58B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0D2ED-6766-33A6-19ED-ADBA860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BFC17-39B6-8554-F331-A1A3D905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7CE0-F40C-4A9B-9DC6-DADADAE25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5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E4FC-1C54-375A-3250-D7D895EE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906BC-0661-BF15-907C-C1F6DB32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9BEC-746C-4E08-96E6-276284CDA58B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93DC8-61A1-245F-33D3-217CE34F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CC9B6-91E9-E0BB-0229-DBEBAFAC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7CE0-F40C-4A9B-9DC6-DADADAE25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C32D2-9B5A-EFB6-CA00-235367B2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9BEC-746C-4E08-96E6-276284CDA58B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11A48-BABC-E685-50C6-97972335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9AECC-E451-C4D7-E87B-17F51DE6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7CE0-F40C-4A9B-9DC6-DADADAE25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3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D063-5BEE-684B-453F-8BDC326F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D27F-83B2-28C1-0F45-0C939A75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1D5B6-3C3D-0D50-C0B9-90154A0BA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8518-36EA-AD86-1EDA-0AC04139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9BEC-746C-4E08-96E6-276284CDA58B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50A68-DF41-DE77-26E3-7EC62184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6DC32-2E70-4E27-42B2-31E125A5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7CE0-F40C-4A9B-9DC6-DADADAE25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3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1A23-B558-DDB4-C187-2FE52D1C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A8513-67B8-2446-B599-DA50B0A7A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4B27C-EA61-1DEF-10B0-FF26AAFB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B6A5F-F361-BE79-F9D0-50308D29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9BEC-746C-4E08-96E6-276284CDA58B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7D2C9-78CC-7E30-330B-21B4E0D4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72ABD-658D-D8B1-BBDD-29B7F893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7CE0-F40C-4A9B-9DC6-DADADAE25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40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9CC17-0240-4A5F-3733-E3DAEA62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51DA-D915-CA4C-DF1E-80CA7385F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08B4A-B30E-9BE3-B3D4-E2B3FC200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F9BEC-746C-4E08-96E6-276284CDA58B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011D-5D44-CE96-9651-29C8E1DA2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D315-6A33-B591-91FF-A0294ED1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7CE0-F40C-4A9B-9DC6-DADADAE25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7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26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5E14A3-E281-0BFF-1AFB-389DC5C3FB84}"/>
              </a:ext>
            </a:extLst>
          </p:cNvPr>
          <p:cNvSpPr txBox="1"/>
          <p:nvPr/>
        </p:nvSpPr>
        <p:spPr>
          <a:xfrm>
            <a:off x="2661920" y="34544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u="sng" dirty="0">
                <a:solidFill>
                  <a:schemeClr val="accent1">
                    <a:lumMod val="50000"/>
                  </a:schemeClr>
                </a:solidFill>
              </a:rPr>
              <a:t>GREAT MATES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AF234-A926-1398-E9FB-B63C8A6A01BD}"/>
              </a:ext>
            </a:extLst>
          </p:cNvPr>
          <p:cNvSpPr txBox="1"/>
          <p:nvPr/>
        </p:nvSpPr>
        <p:spPr>
          <a:xfrm>
            <a:off x="965200" y="1694666"/>
            <a:ext cx="8575040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spc="-300" dirty="0">
                <a:solidFill>
                  <a:schemeClr val="accent6">
                    <a:lumMod val="50000"/>
                  </a:schemeClr>
                </a:solidFill>
                <a:latin typeface="Bahnschrift Condensed" panose="020B0502040204020203" pitchFamily="34" charset="0"/>
              </a:rPr>
              <a:t>We are three members in a team-</a:t>
            </a:r>
          </a:p>
          <a:p>
            <a:r>
              <a:rPr lang="en-IN" sz="6000" spc="-300" dirty="0">
                <a:solidFill>
                  <a:schemeClr val="accent6">
                    <a:lumMod val="50000"/>
                  </a:schemeClr>
                </a:solidFill>
                <a:latin typeface="Bahnschrift Condensed" panose="020B0502040204020203" pitchFamily="34" charset="0"/>
              </a:rPr>
              <a:t>1.Unnati Gupta</a:t>
            </a:r>
          </a:p>
          <a:p>
            <a:r>
              <a:rPr lang="en-IN" sz="6000" spc="-300" dirty="0">
                <a:solidFill>
                  <a:schemeClr val="accent6">
                    <a:lumMod val="50000"/>
                  </a:schemeClr>
                </a:solidFill>
                <a:latin typeface="Bahnschrift Condensed" panose="020B0502040204020203" pitchFamily="34" charset="0"/>
              </a:rPr>
              <a:t>2.Ashima Singh</a:t>
            </a:r>
          </a:p>
          <a:p>
            <a:r>
              <a:rPr lang="en-IN" sz="6000" spc="-300" dirty="0">
                <a:solidFill>
                  <a:schemeClr val="accent6">
                    <a:lumMod val="50000"/>
                  </a:schemeClr>
                </a:solidFill>
                <a:latin typeface="Bahnschrift Condensed" panose="020B0502040204020203" pitchFamily="34" charset="0"/>
              </a:rPr>
              <a:t>3.Prince Gupta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50B9BB-CB62-CDE3-0850-66A92C964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20" y="2814320"/>
            <a:ext cx="6075680" cy="35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922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BE0EE-BEF8-C9A2-0875-72EFE52CA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41140"/>
            <a:ext cx="3098800" cy="2909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8282A-2867-6F24-0847-557433A58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12" y="68750"/>
            <a:ext cx="3259688" cy="287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90E1A7-7DCA-2E46-D690-3B94C42A0489}"/>
              </a:ext>
            </a:extLst>
          </p:cNvPr>
          <p:cNvSpPr txBox="1"/>
          <p:nvPr/>
        </p:nvSpPr>
        <p:spPr>
          <a:xfrm>
            <a:off x="2052320" y="3201077"/>
            <a:ext cx="12304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u="sng" dirty="0"/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24A21-232C-2A89-6D21-17EC8C08D2FD}"/>
              </a:ext>
            </a:extLst>
          </p:cNvPr>
          <p:cNvSpPr txBox="1"/>
          <p:nvPr/>
        </p:nvSpPr>
        <p:spPr>
          <a:xfrm>
            <a:off x="406400" y="4531360"/>
            <a:ext cx="10993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6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Consume Yahoo Finance API to get stock(s) data ,with a dashboard to browse and filter.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F2928C-3C12-FEC6-8611-B46EA88CD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2" y="133944"/>
            <a:ext cx="3853180" cy="29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1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150D14-F998-AAF2-EFDC-8ADC7C7C3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12192000" cy="3855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CBAAE-8769-BD5A-CA70-91D1643074EB}"/>
              </a:ext>
            </a:extLst>
          </p:cNvPr>
          <p:cNvSpPr txBox="1"/>
          <p:nvPr/>
        </p:nvSpPr>
        <p:spPr>
          <a:xfrm>
            <a:off x="0" y="-162560"/>
            <a:ext cx="619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But wait…….</a:t>
            </a:r>
          </a:p>
          <a:p>
            <a:r>
              <a:rPr lang="en-IN" sz="60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There is 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816A3-B1F6-6E70-E85C-CBF9B61F9958}"/>
              </a:ext>
            </a:extLst>
          </p:cNvPr>
          <p:cNvSpPr txBox="1"/>
          <p:nvPr/>
        </p:nvSpPr>
        <p:spPr>
          <a:xfrm>
            <a:off x="5140960" y="5203100"/>
            <a:ext cx="6807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to every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CC9A1-5230-E602-451F-6548C4B9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840" y="4924231"/>
            <a:ext cx="1974850" cy="17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CFD5990-8247-1EE3-24B1-B3598E39FF35}"/>
              </a:ext>
            </a:extLst>
          </p:cNvPr>
          <p:cNvSpPr txBox="1"/>
          <p:nvPr/>
        </p:nvSpPr>
        <p:spPr>
          <a:xfrm>
            <a:off x="464042" y="847339"/>
            <a:ext cx="1045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latin typeface="Algerian" panose="04020705040A02060702" pitchFamily="82" charset="0"/>
              </a:rPr>
              <a:t>Here is our solution statement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0F61D2-BDFD-ED83-9404-F7A284EB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" y="4364653"/>
            <a:ext cx="2438400" cy="2438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EFE724-B49E-5844-D75A-2978BD926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4145915"/>
            <a:ext cx="4514850" cy="2609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53AF8E-1B08-6C67-A349-9DD22D088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39" y="4363085"/>
            <a:ext cx="3017521" cy="2175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085330-E7EF-1959-9FDC-1E39DDEA3C97}"/>
              </a:ext>
            </a:extLst>
          </p:cNvPr>
          <p:cNvSpPr txBox="1"/>
          <p:nvPr/>
        </p:nvSpPr>
        <p:spPr>
          <a:xfrm>
            <a:off x="464042" y="1790145"/>
            <a:ext cx="11263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A </a:t>
            </a:r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User-friendly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 dashboard to browse real time stock data fetched from </a:t>
            </a:r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Yahoo Finance 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with various inbuilt filters and historical data retrieval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A169C-FB79-0798-675B-5772BB29B7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99"/>
          <a:stretch/>
        </p:blipFill>
        <p:spPr>
          <a:xfrm>
            <a:off x="8832940" y="0"/>
            <a:ext cx="1952625" cy="16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06370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98BE08-2A85-8BD8-60D4-952DAA22B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" y="162560"/>
            <a:ext cx="4439921" cy="289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24C40-2C3C-B979-57CB-AB3ACED53460}"/>
              </a:ext>
            </a:extLst>
          </p:cNvPr>
          <p:cNvSpPr txBox="1"/>
          <p:nvPr/>
        </p:nvSpPr>
        <p:spPr>
          <a:xfrm>
            <a:off x="5059680" y="279400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2">
                    <a:lumMod val="50000"/>
                  </a:schemeClr>
                </a:solidFill>
              </a:rPr>
              <a:t>The description and details of our dashboard is as under-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069C6-1891-02C3-3F64-34CEFBD9F8DE}"/>
              </a:ext>
            </a:extLst>
          </p:cNvPr>
          <p:cNvSpPr txBox="1"/>
          <p:nvPr/>
        </p:nvSpPr>
        <p:spPr>
          <a:xfrm>
            <a:off x="162559" y="3331029"/>
            <a:ext cx="11538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are fetching a real time stock data from Yahoo Finance and displaying the filtered stock data to our dashboard by using various inbuilt filters for different fields.</a:t>
            </a:r>
          </a:p>
          <a:p>
            <a:r>
              <a:rPr lang="en-IN" dirty="0"/>
              <a:t>The real time stock data can be accessed by the user </a:t>
            </a:r>
          </a:p>
        </p:txBody>
      </p:sp>
    </p:spTree>
    <p:extLst>
      <p:ext uri="{BB962C8B-B14F-4D97-AF65-F5344CB8AC3E}">
        <p14:creationId xmlns:p14="http://schemas.microsoft.com/office/powerpoint/2010/main" val="27041955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96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C40851-DAB5-DB10-44C6-08F6C7139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" y="182880"/>
            <a:ext cx="5618480" cy="3535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DD1A0-A4C1-8E55-BACD-CAF102438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982720"/>
            <a:ext cx="5516880" cy="269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776F0-99C1-74DB-7CC7-60A13EB8FF56}"/>
              </a:ext>
            </a:extLst>
          </p:cNvPr>
          <p:cNvSpPr txBox="1"/>
          <p:nvPr/>
        </p:nvSpPr>
        <p:spPr>
          <a:xfrm>
            <a:off x="6553200" y="71120"/>
            <a:ext cx="491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Future scope of this project is mentioned below-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FC9CC-4491-2DE9-E709-4AEC08851D44}"/>
              </a:ext>
            </a:extLst>
          </p:cNvPr>
          <p:cNvSpPr txBox="1"/>
          <p:nvPr/>
        </p:nvSpPr>
        <p:spPr>
          <a:xfrm>
            <a:off x="6309362" y="2705447"/>
            <a:ext cx="4836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Stock price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Real time streaming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Regular updation of financial reports.</a:t>
            </a:r>
          </a:p>
        </p:txBody>
      </p:sp>
    </p:spTree>
    <p:extLst>
      <p:ext uri="{BB962C8B-B14F-4D97-AF65-F5344CB8AC3E}">
        <p14:creationId xmlns:p14="http://schemas.microsoft.com/office/powerpoint/2010/main" val="167695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Arial Rounded MT Bold</vt:lpstr>
      <vt:lpstr>Bahnschrift Condensed</vt:lpstr>
      <vt:lpstr>Bahnschrift Light SemiCondensed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Unnati Gupta</dc:creator>
  <cp:lastModifiedBy>Unnati Gupta</cp:lastModifiedBy>
  <cp:revision>3</cp:revision>
  <dcterms:created xsi:type="dcterms:W3CDTF">2023-04-21T14:33:50Z</dcterms:created>
  <dcterms:modified xsi:type="dcterms:W3CDTF">2023-04-22T08:43:19Z</dcterms:modified>
</cp:coreProperties>
</file>