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03" d="100"/>
          <a:sy n="10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4/24/2024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64692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61992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511135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2522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39508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850594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034602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33220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87301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2634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95664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276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4/24/2024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846521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923370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0148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313525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1"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906680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69577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59350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92903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83929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1397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24935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16842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711049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62444864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49275" y="1734392"/>
            <a:ext cx="9144000" cy="123619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1" i="0" u="none" strike="noStrike" kern="1200" cap="all" spc="0" baseline="0">
                <a:solidFill>
                  <a:schemeClr val="accent1"/>
                </a:solidFill>
                <a:latin typeface="Arial" pitchFamily="34" charset="0"/>
                <a:ea typeface="华文中宋" pitchFamily="0" charset="0"/>
                <a:cs typeface="Arial" pitchFamily="34" charset="0"/>
              </a:rPr>
              <a:t>Real-Time Keyboard Input Monitor </a:t>
            </a:r>
            <a:br>
              <a:rPr lang="zh-CN" altLang="en-US" sz="2400" b="1" i="0" u="none" strike="noStrike" kern="1200" cap="all" spc="0" baseline="0">
                <a:solidFill>
                  <a:schemeClr val="accent1"/>
                </a:solidFill>
                <a:latin typeface="Arial" pitchFamily="34" charset="0"/>
                <a:ea typeface="华文中宋" pitchFamily="0" charset="0"/>
                <a:cs typeface="Arial" pitchFamily="34" charset="0"/>
              </a:rPr>
            </a:br>
            <a:r>
              <a:rPr lang="en-US" altLang="zh-CN" sz="24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24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271252" y="4296698"/>
            <a:ext cx="8222023"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Student Name-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PRADIP RAJ.D</a:t>
            </a:r>
            <a:r>
              <a:rPr lang="en-US" altLang="zh-CN" sz="2000" b="1" i="0" u="none" strike="noStrike" kern="1200" cap="none" spc="0" baseline="0">
                <a:solidFill>
                  <a:schemeClr val="accent3"/>
                </a:solidFill>
                <a:latin typeface="Arial" pitchFamily="34" charset="0"/>
                <a:ea typeface="华文中宋" pitchFamily="0" charset="0"/>
                <a:cs typeface="Arial" pitchFamily="34" charset="0"/>
              </a:rPr>
              <a:t> </a:t>
            </a:r>
            <a:endParaRPr lang="en-US" altLang="zh-CN" sz="2000" b="1" i="0" u="none" strike="noStrike" kern="1200" cap="none" spc="0" baseline="0">
              <a:solidFill>
                <a:schemeClr val="accent3"/>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Register no- </a:t>
            </a:r>
            <a:r>
              <a:rPr lang="en-US" altLang="zh-CN" sz="2000" b="1" i="0" u="none" strike="noStrike" kern="1200" cap="none" spc="0" baseline="0">
                <a:solidFill>
                  <a:schemeClr val="accent3"/>
                </a:solidFill>
                <a:latin typeface="Arial" pitchFamily="34" charset="0"/>
                <a:ea typeface="华文中宋" pitchFamily="0" charset="0"/>
                <a:cs typeface="Arial" pitchFamily="34" charset="0"/>
              </a:rPr>
              <a:t>21082120507</a:t>
            </a:r>
            <a:r>
              <a:rPr lang="en-US" altLang="zh-CN" sz="2000" b="1" i="0" u="none" strike="noStrike" kern="1200" cap="none" spc="0" baseline="0">
                <a:solidFill>
                  <a:schemeClr val="accent3"/>
                </a:solidFill>
                <a:latin typeface="Arial" pitchFamily="34" charset="0"/>
                <a:ea typeface="华文中宋" pitchFamily="0" charset="0"/>
                <a:cs typeface="Arial" pitchFamily="34" charset="0"/>
              </a:rPr>
              <a:t>3</a:t>
            </a:r>
            <a:endParaRPr lang="en-US" altLang="zh-CN" sz="2000" b="1" i="0" u="none" strike="noStrike" kern="1200" cap="none" spc="0" baseline="0">
              <a:solidFill>
                <a:srgbClr val="000000"/>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  </a:t>
            </a:r>
            <a:r>
              <a:rPr lang="en-US" altLang="zh-CN" sz="2000" b="1" i="0" u="none" strike="noStrike" kern="1200" cap="none" spc="0" baseline="0">
                <a:solidFill>
                  <a:schemeClr val="accent3"/>
                </a:solidFill>
                <a:latin typeface="Arial" pitchFamily="34" charset="0"/>
                <a:ea typeface="华文中宋" pitchFamily="0" charset="0"/>
                <a:cs typeface="Arial" pitchFamily="34" charset="0"/>
              </a:rPr>
              <a:t>Kings Engineering College</a:t>
            </a:r>
            <a:endParaRPr lang="en-US" altLang="zh-CN" sz="2000" b="1" i="0" u="none" strike="noStrike" kern="1200" cap="none" spc="0" baseline="0">
              <a:solidFill>
                <a:schemeClr val="accent3"/>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      </a:t>
            </a:r>
            <a:r>
              <a:rPr lang="en-US" altLang="zh-CN" sz="2000" b="1" i="0" u="none" strike="noStrike" kern="1200" cap="none" spc="0" baseline="0">
                <a:solidFill>
                  <a:schemeClr val="accent3"/>
                </a:solidFill>
                <a:latin typeface="Arial" pitchFamily="34" charset="0"/>
                <a:ea typeface="华文中宋" pitchFamily="0" charset="0"/>
                <a:cs typeface="Arial" pitchFamily="34" charset="0"/>
              </a:rPr>
              <a:t>Information Technology</a:t>
            </a:r>
            <a:endParaRPr lang="zh-CN" altLang="en-US" sz="2000" b="1" i="0" u="none" strike="noStrike" kern="1200" cap="none" spc="0" baseline="0">
              <a:solidFill>
                <a:schemeClr val="accent3"/>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61608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Documentation of Python libraries used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Tkinter</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Pynput</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endPar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Online tutorials and forums for GUI development and keyboard monitoring in Python.</a:t>
            </a:r>
            <a:endPar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Official Python documentation for file handling and JSON serialization.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537234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chemeClr val="accent3"/>
                </a:solidFill>
                <a:latin typeface="Arial" pitchFamily="34" charset="0"/>
                <a:ea typeface="华文中宋" pitchFamily="0" charset="0"/>
                <a:cs typeface="Arial" pitchFamily="34" charset="0"/>
              </a:rPr>
              <a:t>THANK YOU</a:t>
            </a:r>
            <a:endParaRPr lang="zh-CN" altLang="en-US" sz="2800" b="1" i="0" u="none" strike="noStrike" kern="1200" cap="all" spc="0" baseline="0">
              <a:solidFill>
                <a:schemeClr val="accent3"/>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842542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072580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1306457"/>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1" i="0" u="none" strike="noStrike" kern="1200" cap="none" spc="0" baseline="0">
                <a:solidFill>
                  <a:srgbClr val="0F0F0F"/>
                </a:solidFill>
                <a:latin typeface="Franklin Gothic Book" pitchFamily="0" charset="0"/>
                <a:ea typeface="Franklin Gothic Book" pitchFamily="0" charset="0"/>
                <a:cs typeface="Franklin Gothic Book" pitchFamily="0" charset="0"/>
              </a:rPr>
              <a:t>Problem Statement: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765186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The proposed solution is to develop a keylogger application using Python, which will allow users to monitor keyboard activities in real-time. Here's a breakdown of the proposed solution: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Graphical User Interface (GUI): The application will utilize the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Tkinter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Keyboard Event Capture: The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pynput</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library will be employed to capture keyboard events such as key press, hold, and release. This library allows for monitoring and controlling input devices in Python. By listening to these events, the keylogger will be able to record all keystrokes made by the user.</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Data Logging: The logged keystrokes will be stored in two formats: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Text File ('key_log.txt'): The raw keystrokes will be logged into a text file for easy access and viewing.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JSON File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key_log.json</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The keystrokes will also be logged into a JSON file in a structured format. JSON (JavaScript Object Notation) is a lightweight data interchange format that is easy for both humans and machines to read and write.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Deployment: After development, the program can be made available for use on Windows, macOS, and Linux, among other platforms.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699824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Tkinter</a:t>
            </a:r>
            <a:r>
              <a:rPr lang="en-US" altLang="zh-CN" sz="1800" b="1" i="0" u="none" strike="noStrike" kern="1200" cap="none" spc="0" baseline="0">
                <a:solidFill>
                  <a:srgbClr val="0F0F0F"/>
                </a:solidFill>
                <a:latin typeface="Franklin Gothic Book" pitchFamily="0" charset="0"/>
                <a:ea typeface="华文中宋" pitchFamily="0" charset="0"/>
                <a:cs typeface="Lucida Sans"/>
              </a:rPr>
              <a:t>: Used for creating the graphical user interface (GUI) of the application.</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pynput</a:t>
            </a:r>
            <a:r>
              <a:rPr lang="en-US" altLang="zh-CN" sz="1800" b="1" i="0" u="none" strike="noStrike" kern="1200" cap="none" spc="0" baseline="0">
                <a:solidFill>
                  <a:srgbClr val="0F0F0F"/>
                </a:solidFill>
                <a:latin typeface="Franklin Gothic Book" pitchFamily="0" charset="0"/>
                <a:ea typeface="华文中宋" pitchFamily="0" charset="0"/>
                <a:cs typeface="Lucida Sans"/>
              </a:rPr>
              <a:t>: Employed to capture keyboard events such as key press, hold, and release.</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JSON: Utilized for storing the logged keystrokes in a structured format.</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545751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3" y="1331523"/>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Real-time keyboard event capture is the main algorithmic component of this keylogger program. The Python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pynput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package, which offers tools for managing and monitoring input devices, is used to do this. Specifically, key press, hold, and release events are recorded using the Listener class from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pynput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We can guarantee reliable and efficient keyboard activity monitoring without the need for sophisticated algorithms by using this library.</a:t>
            </a:r>
            <a:endPar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r>
              <a:rPr lang="en-US" altLang="zh-CN" sz="1300" b="0" i="0" u="none" strike="noStrike" kern="1200" cap="none" spc="0" baseline="0">
                <a:solidFill>
                  <a:srgbClr val="404040"/>
                </a:solidFill>
                <a:latin typeface="Franklin Gothic Book" pitchFamily="0" charset="0"/>
                <a:ea typeface="华文中宋" pitchFamily="0" charset="0"/>
                <a:cs typeface="Lucida Sans"/>
              </a:rPr>
              <a:t> The stream of keyboard events produced by the user is the data input in the context of a keylogger. These actions consist of pushing, releasing, and holding down keys. By operating system-level keyboard listening, the </a:t>
            </a:r>
            <a:r>
              <a:rPr lang="en-US" altLang="zh-CN" sz="1300" b="0" i="0" u="none" strike="noStrike" kern="1200" cap="none" spc="0" baseline="0">
                <a:solidFill>
                  <a:srgbClr val="404040"/>
                </a:solidFill>
                <a:latin typeface="Franklin Gothic Book" pitchFamily="0" charset="0"/>
                <a:ea typeface="华文中宋" pitchFamily="0" charset="0"/>
                <a:cs typeface="Lucida Sans"/>
              </a:rPr>
              <a:t>pynput</a:t>
            </a:r>
            <a:r>
              <a:rPr lang="en-US" altLang="zh-CN" sz="1300" b="0" i="0" u="none" strike="noStrike" kern="1200" cap="none" spc="0" baseline="0">
                <a:solidFill>
                  <a:srgbClr val="404040"/>
                </a:solidFill>
                <a:latin typeface="Franklin Gothic Book" pitchFamily="0" charset="0"/>
                <a:ea typeface="华文中宋" pitchFamily="0" charset="0"/>
                <a:cs typeface="Lucida Sans"/>
              </a:rPr>
              <a:t> library obtains this input data. The program then processes each keyboard event in real-time.</a:t>
            </a:r>
            <a:br>
              <a:rPr lang="zh-CN" altLang="en-US" sz="1300" b="0" i="0" u="none" strike="noStrike" kern="1200" cap="none" spc="0" baseline="0">
                <a:solidFill>
                  <a:srgbClr val="404040"/>
                </a:solidFill>
                <a:latin typeface="Franklin Gothic Book" pitchFamily="0" charset="0"/>
                <a:ea typeface="华文中宋" pitchFamily="0" charset="0"/>
                <a:cs typeface="Lucida Sans"/>
              </a:rPr>
            </a:br>
            <a:endPar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华文中宋" pitchFamily="0" charset="0"/>
                <a:cs typeface="Lucida Sans"/>
              </a:rPr>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zh-CN" altLang="en-US" sz="1300" b="0" i="0" u="none" strike="noStrike" kern="1200" cap="none" spc="0" baseline="0">
                <a:solidFill>
                  <a:srgbClr val="404040"/>
                </a:solidFill>
                <a:latin typeface="Franklin Gothic Book" pitchFamily="0" charset="0"/>
                <a:ea typeface="华文中宋" pitchFamily="0" charset="0"/>
                <a:cs typeface="Lucida Sans"/>
              </a:rPr>
            </a:br>
            <a:endPar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华文中宋" pitchFamily="0" charset="0"/>
                <a:cs typeface="Lucida Sans"/>
              </a:rPr>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zh-CN" altLang="en-US" sz="1300" b="0" i="0" u="none" strike="noStrike" kern="1200" cap="none" spc="0" baseline="0">
                <a:solidFill>
                  <a:srgbClr val="404040"/>
                </a:solidFill>
                <a:latin typeface="Franklin Gothic Book" pitchFamily="0" charset="0"/>
                <a:ea typeface="华文中宋" pitchFamily="0" charset="0"/>
                <a:cs typeface="Lucida Sans"/>
              </a:rPr>
            </a:br>
            <a:endPar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Franklin Gothic Book" pitchFamily="0" charset="0"/>
                <a:cs typeface="Franklin Gothic Book" pitchFamily="0" charset="0"/>
              </a:rPr>
              <a:t>Deployment: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endPar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13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p:txBody>
      </p:sp>
    </p:spTree>
    <p:extLst>
      <p:ext uri="{BB962C8B-B14F-4D97-AF65-F5344CB8AC3E}">
        <p14:creationId xmlns:p14="http://schemas.microsoft.com/office/powerpoint/2010/main" val="5066802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235974" y="5004619"/>
            <a:ext cx="11464413" cy="970731"/>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The output picture displays the GUI interface, which includes buttons to start and stop the keylogger and a label that shows the keylogger's current state.</a:t>
            </a: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8" name="图片"/>
          <p:cNvPicPr>
            <a:picLocks noChangeAspect="1"/>
          </p:cNvPicPr>
          <p:nvPr/>
        </p:nvPicPr>
        <p:blipFill>
          <a:blip r:embed="rId1" cstate="print"/>
          <a:stretch>
            <a:fillRect/>
          </a:stretch>
        </p:blipFill>
        <p:spPr>
          <a:xfrm rot="0">
            <a:off x="856129" y="1232452"/>
            <a:ext cx="5067260" cy="3180873"/>
          </a:xfrm>
          <a:prstGeom prst="rect"/>
          <a:noFill/>
          <a:ln w="12700" cmpd="sng" cap="flat">
            <a:noFill/>
            <a:prstDash val="solid"/>
            <a:miter/>
          </a:ln>
        </p:spPr>
      </p:pic>
      <p:pic>
        <p:nvPicPr>
          <p:cNvPr id="49" name="图片"/>
          <p:cNvPicPr>
            <a:picLocks noChangeAspect="1"/>
          </p:cNvPicPr>
          <p:nvPr/>
        </p:nvPicPr>
        <p:blipFill>
          <a:blip r:embed="rId2" cstate="print"/>
          <a:stretch>
            <a:fillRect/>
          </a:stretch>
        </p:blipFill>
        <p:spPr>
          <a:xfrm rot="0">
            <a:off x="6096000" y="1232450"/>
            <a:ext cx="6096000" cy="3180873"/>
          </a:xfrm>
          <a:prstGeom prst="rect"/>
          <a:noFill/>
          <a:ln w="12700" cmpd="sng" cap="flat">
            <a:noFill/>
            <a:prstDash val="solid"/>
            <a:miter/>
          </a:ln>
        </p:spPr>
      </p:pic>
      <p:pic>
        <p:nvPicPr>
          <p:cNvPr id="50" name="图片"/>
          <p:cNvPicPr>
            <a:picLocks noChangeAspect="1"/>
          </p:cNvPicPr>
          <p:nvPr/>
        </p:nvPicPr>
        <p:blipFill>
          <a:blip r:embed="rId3" cstate="print"/>
          <a:stretch>
            <a:fillRect/>
          </a:stretch>
        </p:blipFill>
        <p:spPr>
          <a:xfrm rot="0">
            <a:off x="6198328" y="1755567"/>
            <a:ext cx="5620533" cy="2328548"/>
          </a:xfrm>
          <a:prstGeom prst="rect"/>
          <a:noFill/>
          <a:ln w="12700" cmpd="sng" cap="flat">
            <a:noFill/>
            <a:prstDash val="solid"/>
            <a:miter/>
          </a:ln>
        </p:spPr>
      </p:pic>
    </p:spTree>
    <p:extLst>
      <p:ext uri="{BB962C8B-B14F-4D97-AF65-F5344CB8AC3E}">
        <p14:creationId xmlns:p14="http://schemas.microsoft.com/office/powerpoint/2010/main" val="2921598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keylogger application successfully captures keyboard inputs in real-time, providing users with a tool for monitoring keyboard activities. It offers a simple and intuitive interface for ease of use.</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953813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581192" y="1374955"/>
            <a:ext cx="11029616" cy="4600395"/>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 Add more information to your logs, like timestamps and application context, to improve its functionality.</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Encrypt the logged data to protect privacy by implementing security.</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Add functions for reporting and remote monitoring in order to conduct surveillance.</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Investigate cross-platform and cross-device interoperability for increased use.</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Improve performance and reliability by conducting more testing and optimization</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2047091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27</cp:revision>
  <dcterms:created xsi:type="dcterms:W3CDTF">2021-05-26T16:50:10Z</dcterms:created>
  <dcterms:modified xsi:type="dcterms:W3CDTF">2024-04-24T12:35:15Z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