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Ownership Policies Broker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Objective: Build a digital portal for brokers to create, manage, and submit business insurance quotes.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Scope: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Broker-focused BOP portal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Simplifies quote lifecycle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Enhances user engagement and earnings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&amp; 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Frontend: Angular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Backend: ASP.NET Web API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Authentication: JWT (JSON Web Token)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Email: EmailJS integration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PDF Generation: Quote PDF download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Dynamic Forms: Autofill from uploaded 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&amp; 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Secure Login/Registration with JWT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Dashboard with quote stats and earnings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Quote creation with premium calculation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Upload PDF for form autofill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Dynamic T&amp;C preview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Email notifications (EmailJS)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Quote upgrade suggestions with benefits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Details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Quote Rating: Based on business data and policy type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Assumptions: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Admin panel is internal use only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No claim management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Brokers only; no direct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Auto-filled quote forms via PDF upload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Upgrade suggestion system (Normal → Gold → Premium)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Notification system post-quote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Earnings Tracker (2% commission)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- Interactive and modern UI/UX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