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2"/>
  </p:sldMasterIdLst>
  <p:notesMasterIdLst>
    <p:notesMasterId r:id="rId18"/>
  </p:notesMasterIdLst>
  <p:handoutMasterIdLst>
    <p:handoutMasterId r:id="rId19"/>
  </p:handoutMasterIdLst>
  <p:sldIdLst>
    <p:sldId id="6974" r:id="rId3"/>
    <p:sldId id="6975" r:id="rId4"/>
    <p:sldId id="6976" r:id="rId5"/>
    <p:sldId id="6978" r:id="rId6"/>
    <p:sldId id="6999" r:id="rId7"/>
    <p:sldId id="6979" r:id="rId8"/>
    <p:sldId id="6987" r:id="rId9"/>
    <p:sldId id="6980" r:id="rId10"/>
    <p:sldId id="6996" r:id="rId11"/>
    <p:sldId id="6995" r:id="rId12"/>
    <p:sldId id="258" r:id="rId13"/>
    <p:sldId id="257" r:id="rId14"/>
    <p:sldId id="259" r:id="rId15"/>
    <p:sldId id="6768" r:id="rId16"/>
    <p:sldId id="6823" r:id="rId17"/>
  </p:sldIdLst>
  <p:sldSz cx="18288000" cy="10287000"/>
  <p:notesSz cx="6858000" cy="9144000"/>
  <p:defaultTextStyle>
    <a:defPPr>
      <a:defRPr lang="zh-CN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A6E5AFE-55E6-4E67-B687-097F1EAF534C}">
          <p14:sldIdLst>
            <p14:sldId id="6974"/>
            <p14:sldId id="6975"/>
            <p14:sldId id="6976"/>
            <p14:sldId id="6978"/>
            <p14:sldId id="6999"/>
            <p14:sldId id="6979"/>
            <p14:sldId id="6987"/>
            <p14:sldId id="6980"/>
            <p14:sldId id="6996"/>
            <p14:sldId id="6995"/>
          </p14:sldIdLst>
        </p14:section>
        <p14:section name="Icons" id="{4CC73F69-BF79-4508-807E-F50128CF7EA7}">
          <p14:sldIdLst>
            <p14:sldId id="258"/>
            <p14:sldId id="257"/>
            <p14:sldId id="259"/>
          </p14:sldIdLst>
        </p14:section>
        <p14:section name="fonts" id="{8DFCB083-0DF3-4BF9-8B4F-9AB3A92EAB69}">
          <p14:sldIdLst>
            <p14:sldId id="6768"/>
          </p14:sldIdLst>
        </p14:section>
        <p14:section name="mslides.com" id="{41A76518-510F-4FC9-B6FB-15EA9B58F189}">
          <p14:sldIdLst>
            <p14:sldId id="68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FF66"/>
    <a:srgbClr val="00B0EF"/>
    <a:srgbClr val="99FF99"/>
    <a:srgbClr val="E6E6E6"/>
    <a:srgbClr val="F0EFEB"/>
    <a:srgbClr val="E1DED9"/>
    <a:srgbClr val="E0DDD8"/>
    <a:srgbClr val="EEE6DD"/>
    <a:srgbClr val="EEEDE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980" autoAdjust="0"/>
  </p:normalViewPr>
  <p:slideViewPr>
    <p:cSldViewPr snapToGrid="0" showGuides="1">
      <p:cViewPr varScale="1">
        <p:scale>
          <a:sx n="48" d="100"/>
          <a:sy n="48" d="100"/>
        </p:scale>
        <p:origin x="606" y="54"/>
      </p:cViewPr>
      <p:guideLst/>
    </p:cSldViewPr>
  </p:slideViewPr>
  <p:outlineViewPr>
    <p:cViewPr>
      <p:scale>
        <a:sx n="100" d="100"/>
        <a:sy n="100" d="100"/>
      </p:scale>
      <p:origin x="0" y="-528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325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utfit Light" pitchFamily="2" charset="0"/>
              <a:ea typeface="Microsoft YaHei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F343E-A4B4-4945-A289-F71CC24FF5E2}" type="datetimeFigureOut">
              <a:rPr lang="zh-CN" altLang="en-US" smtClean="0">
                <a:latin typeface="Outfit Light" pitchFamily="2" charset="0"/>
                <a:ea typeface="Microsoft YaHei Light" panose="020B0502040204020203" pitchFamily="34" charset="-122"/>
              </a:rPr>
              <a:t>2024/6/29</a:t>
            </a:fld>
            <a:endParaRPr lang="zh-CN" altLang="en-US">
              <a:latin typeface="Outfit Light" pitchFamily="2" charset="0"/>
              <a:ea typeface="Microsoft YaHei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utfit Light" pitchFamily="2" charset="0"/>
              <a:ea typeface="Microsoft YaHei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E3BE7-4887-454D-AC07-8146F5385083}" type="slidenum">
              <a:rPr lang="zh-CN" altLang="en-US" smtClean="0">
                <a:latin typeface="Outfit Light" pitchFamily="2" charset="0"/>
                <a:ea typeface="Microsoft YaHei Light" panose="020B0502040204020203" pitchFamily="34" charset="-122"/>
              </a:rPr>
              <a:t>‹nº›</a:t>
            </a:fld>
            <a:endParaRPr lang="zh-CN" altLang="en-US">
              <a:latin typeface="Outfit Light" pitchFamily="2" charset="0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806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0:26:1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423 294 24575,'-1'-54'0,"2"-59"0,0 103 0,0 0 0,1 1 0,0 0 0,0-1 0,1 1 0,0 0 0,1 0 0,0 0 0,5-8 0,-8 16 0,0-1 0,0 0 0,0 1 0,0-1 0,0 1 0,0-1 0,0 1 0,0 0 0,1-1 0,-1 1 0,0 0 0,1 0 0,-1 0 0,1 0 0,-1 0 0,1 0 0,0 0 0,-1 1 0,1-1 0,0 1 0,0-1 0,3 0 0,-4 2 0,1-1 0,-1 1 0,1 0 0,-1-1 0,1 1 0,-1 0 0,0 0 0,1 0 0,-1 0 0,0 0 0,0 0 0,0 1 0,0-1 0,0 0 0,0 1 0,0-1 0,0 0 0,-1 1 0,2 2 0,2 6 0,-1 0 0,0 0 0,0 1 0,-1-1 0,0 1 0,0 14 0,-2-15 0,0 0 0,-1 0 0,0-1 0,-1 1 0,0 0 0,-1-1 0,0 1 0,0-1 0,-1 0 0,0 0 0,0 0 0,-1-1 0,-1 0 0,1 0 0,-1 0 0,0 0 0,-1-1 0,-11 10 0,7-8 0,-1-1 0,0-1 0,0 0 0,0 0 0,-1-1 0,0-1 0,-1 0 0,1-1 0,-1 0 0,0-1 0,1-1 0,-23 2 0,-166-6-1284,200 2 1203,-57-2-6745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0:26:1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73 457 24575,'1'-5'0,"1"-1"0,0 0 0,0 1 0,0 0 0,1-1 0,0 1 0,0 0 0,0 0 0,0 1 0,7-8 0,0 0 0,23-41 0,-1-2 0,-3 0 0,-3-2 0,22-66 0,-54 126 0,-16 22 0,-25 39 0,27-31 0,-56 83 0,69-107 0,0 0 0,0-1 0,-1 0 0,1 0 0,-2-1 0,1 0 0,-1-1 0,0 1 0,-16 7 0,24-14 0,1 1 0,-1-1 0,1 0 0,-1 0 0,1 1 0,0-1 0,-1 0 0,1 0 0,-1 0 0,1 1 0,-1-1 0,1 0 0,-1 0 0,1 0 0,-1 0 0,1 0 0,-1 0 0,1 0 0,-1 0 0,0 0 0,1 0 0,-1 0 0,1-1 0,-1 1 0,1 0 0,0 0 0,-1 0 0,1-1 0,-1 1 0,1 0 0,-1 0 0,1-1 0,0 1 0,-1-1 0,4-18 0,19-21 0,134-182 0,-155 220 0,8-11 0,0 1 0,0 0 0,14-13 0,-22 24 0,1-1 0,0 1 0,-1-1 0,1 1 0,0 0 0,0 0 0,0 0 0,0 0 0,0 0 0,0 0 0,0 0 0,0 1 0,4-1 0,-5 1 0,0 0 0,0 0 0,0 0 0,0 1 0,0-1 0,0 1 0,0-1 0,0 0 0,0 1 0,0 0 0,0-1 0,0 1 0,0 0 0,0-1 0,0 1 0,0 0 0,-1 0 0,1 0 0,0 0 0,-1 0 0,1 0 0,0 0 0,-1 0 0,0 0 0,1 0 0,-1 0 0,1 2 0,3 15 0,0 0 0,-1 0 0,-1 0 0,-1 0 0,-2 27 0,-4 33 0,3-93-124,2 0 0,0 0 0,0-1 0,2 1 0,0 0 0,0 0-1,2 0 1,0 1 0,0-1 0,9-18 0,11-8-6702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0:26:4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0 511 24575,'70'-58'0,"-59"51"0,0 0 0,0-1 0,-1-1 0,-1 0 0,1 0 0,-1-1 0,-1 0 0,0 0 0,0-1 0,-1 0 0,-1 0 0,8-17 0,-2-15 0,-2 0 0,-2-1 0,4-65 0,-10 78 0,9-3 0,-4 26 0,-2 22 0,-5-4 0,-1 0 0,0 1 0,0-1 0,-1 0 0,0 0 0,-1 0 0,0 0 0,-1-1 0,0 1 0,-6 11 0,-3 2 0,-1 1 0,-30 36 0,38-52 0,0-1 0,-1 0 0,0-1 0,0 1 0,0-1 0,-1-1 0,0 1 0,0-2 0,0 1 0,-1-1 0,0 0 0,-16 5 0,25-9 0,0-1 0,1 1 0,-1 0 0,0-1 0,0 1 0,1 0 0,-1-1 0,0 1 0,0 0 0,0-1 0,0 1 0,0-1 0,1 1 0,-1 0 0,0-1 0,0 1 0,0-1 0,0 1 0,0-1 0,0 1 0,0 0 0,0-1 0,-1 1 0,1-1 0,0 1 0,0 0 0,0-1 0,0 1 0,0 0 0,-1-1 0,1 1 0,0-1 0,0 1 0,-1 0 0,1-1 0,0 1 0,0 0 0,-1 0 0,1-1 0,0 1 0,-1 0 0,1 0 0,-1 0 0,1-1 0,0 1 0,-1 0 0,1 0 0,0 0 0,-1 0 0,1 0 0,-1 0 0,1 0 0,-1-1 0,1 1 0,0 1 0,-1-1 0,1 0 0,-1 0 0,1 0 0,0 0 0,-1 0 0,1 0 0,-1 0 0,1 0 0,0 1 0,-1-1 0,26-29 0,-20 25 0,23-31 0,0 0 0,31-57 0,-48 75 0,19-18 0,-30 35 0,0 0 0,1-1 0,-1 1 0,0 0 0,1 0 0,-1-1 0,1 1 0,-1 0 0,0 0 0,1 0 0,-1 0 0,1-1 0,-1 1 0,1 0 0,-1 0 0,1 0 0,-1 0 0,1 0 0,-1 0 0,1 0 0,-1 0 0,0 0 0,1 0 0,-1 1 0,1-1 0,-1 0 0,1 0 0,0 1 0,-1 0 0,1 0 0,0 0 0,0 0 0,-1 0 0,1 0 0,-1 1 0,1-1 0,-1 0 0,0 0 0,0 1 0,1-1 0,-1 0 0,0 1 0,0-1 0,0 3 0,-1 12 0,0-1 0,-1 1 0,0 0 0,-1-1 0,-1 1 0,-1-1 0,0 0 0,0-1 0,-2 1 0,0-1 0,-1 0 0,0-1 0,-1 0 0,0 0 0,-1-1 0,-1 0 0,-13 13 0,5-15-1365,4-6-5461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1:32:5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1:33:34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1:33:36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utfit Light" pitchFamily="2" charset="0"/>
                <a:ea typeface="Microsoft YaHei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utfit Light" pitchFamily="2" charset="0"/>
                <a:ea typeface="Microsoft YaHei Light" panose="020B0502040204020203" pitchFamily="34" charset="-122"/>
              </a:defRPr>
            </a:lvl1pPr>
          </a:lstStyle>
          <a:p>
            <a:fld id="{184EC83E-688E-43DA-BB76-712D53DE601D}" type="datetimeFigureOut">
              <a:rPr lang="zh-CN" altLang="en-US" smtClean="0"/>
              <a:pPr/>
              <a:t>2024/6/29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utfit Light" pitchFamily="2" charset="0"/>
                <a:ea typeface="Microsoft YaHei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utfit Light" pitchFamily="2" charset="0"/>
                <a:ea typeface="Microsoft YaHei Light" panose="020B0502040204020203" pitchFamily="34" charset="-122"/>
              </a:defRPr>
            </a:lvl1pPr>
          </a:lstStyle>
          <a:p>
            <a:fld id="{BFEC4DAE-4541-43CA-A4FF-DC618A162F89}" type="slidenum">
              <a:rPr lang="zh-CN" altLang="en-US" smtClean="0"/>
              <a:pPr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3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Outfit Light" pitchFamily="2" charset="0"/>
        <a:ea typeface="Microsoft YaHei Light" panose="020B0502040204020203" pitchFamily="34" charset="-122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Outfit Light" pitchFamily="2" charset="0"/>
        <a:ea typeface="Microsoft YaHei Light" panose="020B0502040204020203" pitchFamily="34" charset="-122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Outfit Light" pitchFamily="2" charset="0"/>
        <a:ea typeface="Microsoft YaHei Light" panose="020B0502040204020203" pitchFamily="34" charset="-122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Outfit Light" pitchFamily="2" charset="0"/>
        <a:ea typeface="Microsoft YaHei Light" panose="020B0502040204020203" pitchFamily="34" charset="-122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Outfit Light" pitchFamily="2" charset="0"/>
        <a:ea typeface="Microsoft YaHei Light" panose="020B0502040204020203" pitchFamily="34" charset="-122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862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D77CE57-CED8-4DAE-AAC1-5A2D831C5CFC}"/>
              </a:ext>
            </a:extLst>
          </p:cNvPr>
          <p:cNvSpPr/>
          <p:nvPr userDrawn="1"/>
        </p:nvSpPr>
        <p:spPr>
          <a:xfrm>
            <a:off x="1333500" y="785392"/>
            <a:ext cx="885825" cy="241029"/>
          </a:xfrm>
          <a:custGeom>
            <a:avLst/>
            <a:gdLst/>
            <a:ahLst/>
            <a:cxnLst/>
            <a:rect l="l" t="t" r="r" b="b"/>
            <a:pathLst>
              <a:path w="819358" h="222944">
                <a:moveTo>
                  <a:pt x="679289" y="105072"/>
                </a:moveTo>
                <a:cubicBezTo>
                  <a:pt x="676908" y="105072"/>
                  <a:pt x="674080" y="106263"/>
                  <a:pt x="670806" y="108644"/>
                </a:cubicBezTo>
                <a:cubicBezTo>
                  <a:pt x="667532" y="111026"/>
                  <a:pt x="664307" y="114449"/>
                  <a:pt x="661132" y="118913"/>
                </a:cubicBezTo>
                <a:cubicBezTo>
                  <a:pt x="657957" y="123378"/>
                  <a:pt x="654981" y="128835"/>
                  <a:pt x="652203" y="135285"/>
                </a:cubicBezTo>
                <a:cubicBezTo>
                  <a:pt x="649425" y="141734"/>
                  <a:pt x="647341" y="149126"/>
                  <a:pt x="645952" y="157460"/>
                </a:cubicBezTo>
                <a:cubicBezTo>
                  <a:pt x="648333" y="155674"/>
                  <a:pt x="650913" y="153838"/>
                  <a:pt x="653691" y="151953"/>
                </a:cubicBezTo>
                <a:cubicBezTo>
                  <a:pt x="656469" y="150068"/>
                  <a:pt x="659247" y="148034"/>
                  <a:pt x="662025" y="145851"/>
                </a:cubicBezTo>
                <a:cubicBezTo>
                  <a:pt x="670558" y="139303"/>
                  <a:pt x="676511" y="133548"/>
                  <a:pt x="679885" y="128587"/>
                </a:cubicBezTo>
                <a:cubicBezTo>
                  <a:pt x="683258" y="123626"/>
                  <a:pt x="685143" y="119360"/>
                  <a:pt x="685540" y="115788"/>
                </a:cubicBezTo>
                <a:cubicBezTo>
                  <a:pt x="685937" y="112018"/>
                  <a:pt x="685540" y="109289"/>
                  <a:pt x="684350" y="107603"/>
                </a:cubicBezTo>
                <a:cubicBezTo>
                  <a:pt x="683159" y="105916"/>
                  <a:pt x="681472" y="105072"/>
                  <a:pt x="679289" y="105072"/>
                </a:cubicBezTo>
                <a:close/>
                <a:moveTo>
                  <a:pt x="538498" y="104477"/>
                </a:moveTo>
                <a:cubicBezTo>
                  <a:pt x="533934" y="104477"/>
                  <a:pt x="529271" y="106809"/>
                  <a:pt x="524508" y="111472"/>
                </a:cubicBezTo>
                <a:cubicBezTo>
                  <a:pt x="519746" y="116135"/>
                  <a:pt x="515281" y="121791"/>
                  <a:pt x="511114" y="128438"/>
                </a:cubicBezTo>
                <a:cubicBezTo>
                  <a:pt x="506946" y="135086"/>
                  <a:pt x="503474" y="142180"/>
                  <a:pt x="500696" y="149721"/>
                </a:cubicBezTo>
                <a:cubicBezTo>
                  <a:pt x="497918" y="157262"/>
                  <a:pt x="496330" y="164008"/>
                  <a:pt x="495933" y="169962"/>
                </a:cubicBezTo>
                <a:cubicBezTo>
                  <a:pt x="495536" y="179487"/>
                  <a:pt x="496727" y="186333"/>
                  <a:pt x="499505" y="190500"/>
                </a:cubicBezTo>
                <a:cubicBezTo>
                  <a:pt x="502283" y="194667"/>
                  <a:pt x="506053" y="196751"/>
                  <a:pt x="510816" y="196751"/>
                </a:cubicBezTo>
                <a:cubicBezTo>
                  <a:pt x="514388" y="196751"/>
                  <a:pt x="518307" y="195362"/>
                  <a:pt x="522573" y="192583"/>
                </a:cubicBezTo>
                <a:cubicBezTo>
                  <a:pt x="526840" y="189805"/>
                  <a:pt x="531007" y="186432"/>
                  <a:pt x="535075" y="182463"/>
                </a:cubicBezTo>
                <a:cubicBezTo>
                  <a:pt x="539143" y="178494"/>
                  <a:pt x="542913" y="174426"/>
                  <a:pt x="546386" y="170259"/>
                </a:cubicBezTo>
                <a:cubicBezTo>
                  <a:pt x="549859" y="166092"/>
                  <a:pt x="552686" y="162619"/>
                  <a:pt x="554869" y="159841"/>
                </a:cubicBezTo>
                <a:cubicBezTo>
                  <a:pt x="555663" y="156071"/>
                  <a:pt x="556407" y="152301"/>
                  <a:pt x="557101" y="148530"/>
                </a:cubicBezTo>
                <a:cubicBezTo>
                  <a:pt x="557796" y="144760"/>
                  <a:pt x="558639" y="140890"/>
                  <a:pt x="559632" y="136922"/>
                </a:cubicBezTo>
                <a:cubicBezTo>
                  <a:pt x="559235" y="137120"/>
                  <a:pt x="558887" y="137319"/>
                  <a:pt x="558590" y="137517"/>
                </a:cubicBezTo>
                <a:cubicBezTo>
                  <a:pt x="558292" y="137715"/>
                  <a:pt x="557945" y="137914"/>
                  <a:pt x="557548" y="138112"/>
                </a:cubicBezTo>
                <a:cubicBezTo>
                  <a:pt x="555365" y="139105"/>
                  <a:pt x="553877" y="139055"/>
                  <a:pt x="553083" y="137963"/>
                </a:cubicBezTo>
                <a:cubicBezTo>
                  <a:pt x="552289" y="136872"/>
                  <a:pt x="551893" y="135136"/>
                  <a:pt x="551893" y="132755"/>
                </a:cubicBezTo>
                <a:cubicBezTo>
                  <a:pt x="551893" y="131564"/>
                  <a:pt x="551793" y="129431"/>
                  <a:pt x="551595" y="126355"/>
                </a:cubicBezTo>
                <a:cubicBezTo>
                  <a:pt x="551397" y="123279"/>
                  <a:pt x="550851" y="120104"/>
                  <a:pt x="549958" y="116830"/>
                </a:cubicBezTo>
                <a:cubicBezTo>
                  <a:pt x="549065" y="113556"/>
                  <a:pt x="547725" y="110678"/>
                  <a:pt x="545939" y="108198"/>
                </a:cubicBezTo>
                <a:cubicBezTo>
                  <a:pt x="544153" y="105717"/>
                  <a:pt x="541673" y="104477"/>
                  <a:pt x="538498" y="104477"/>
                </a:cubicBezTo>
                <a:close/>
                <a:moveTo>
                  <a:pt x="278644" y="77949"/>
                </a:moveTo>
                <a:cubicBezTo>
                  <a:pt x="280430" y="77973"/>
                  <a:pt x="282117" y="78383"/>
                  <a:pt x="283704" y="79176"/>
                </a:cubicBezTo>
                <a:cubicBezTo>
                  <a:pt x="286284" y="80764"/>
                  <a:pt x="288367" y="82500"/>
                  <a:pt x="289955" y="84385"/>
                </a:cubicBezTo>
                <a:cubicBezTo>
                  <a:pt x="291542" y="86271"/>
                  <a:pt x="292138" y="88205"/>
                  <a:pt x="291741" y="90190"/>
                </a:cubicBezTo>
                <a:cubicBezTo>
                  <a:pt x="291344" y="91182"/>
                  <a:pt x="290749" y="92472"/>
                  <a:pt x="289955" y="94059"/>
                </a:cubicBezTo>
                <a:cubicBezTo>
                  <a:pt x="289161" y="95647"/>
                  <a:pt x="287971" y="97581"/>
                  <a:pt x="286383" y="99863"/>
                </a:cubicBezTo>
                <a:cubicBezTo>
                  <a:pt x="284796" y="102146"/>
                  <a:pt x="282514" y="105072"/>
                  <a:pt x="279537" y="108644"/>
                </a:cubicBezTo>
                <a:cubicBezTo>
                  <a:pt x="280132" y="113208"/>
                  <a:pt x="280976" y="117376"/>
                  <a:pt x="282067" y="121146"/>
                </a:cubicBezTo>
                <a:cubicBezTo>
                  <a:pt x="283159" y="124916"/>
                  <a:pt x="284200" y="128190"/>
                  <a:pt x="285193" y="130969"/>
                </a:cubicBezTo>
                <a:cubicBezTo>
                  <a:pt x="286383" y="134342"/>
                  <a:pt x="287673" y="137418"/>
                  <a:pt x="289062" y="140196"/>
                </a:cubicBezTo>
                <a:cubicBezTo>
                  <a:pt x="290848" y="143768"/>
                  <a:pt x="292733" y="147439"/>
                  <a:pt x="294718" y="151209"/>
                </a:cubicBezTo>
                <a:cubicBezTo>
                  <a:pt x="296702" y="154980"/>
                  <a:pt x="298488" y="158700"/>
                  <a:pt x="300075" y="162371"/>
                </a:cubicBezTo>
                <a:cubicBezTo>
                  <a:pt x="301663" y="166042"/>
                  <a:pt x="302953" y="169465"/>
                  <a:pt x="303945" y="172640"/>
                </a:cubicBezTo>
                <a:cubicBezTo>
                  <a:pt x="304937" y="175815"/>
                  <a:pt x="305235" y="178494"/>
                  <a:pt x="304838" y="180677"/>
                </a:cubicBezTo>
                <a:cubicBezTo>
                  <a:pt x="304243" y="184051"/>
                  <a:pt x="302506" y="188119"/>
                  <a:pt x="299629" y="192881"/>
                </a:cubicBezTo>
                <a:cubicBezTo>
                  <a:pt x="296752" y="197644"/>
                  <a:pt x="293180" y="202257"/>
                  <a:pt x="288913" y="206722"/>
                </a:cubicBezTo>
                <a:cubicBezTo>
                  <a:pt x="284647" y="211187"/>
                  <a:pt x="279785" y="215007"/>
                  <a:pt x="274328" y="218182"/>
                </a:cubicBezTo>
                <a:cubicBezTo>
                  <a:pt x="268871" y="221357"/>
                  <a:pt x="263166" y="222944"/>
                  <a:pt x="257213" y="222944"/>
                </a:cubicBezTo>
                <a:cubicBezTo>
                  <a:pt x="253046" y="222944"/>
                  <a:pt x="249027" y="221655"/>
                  <a:pt x="245158" y="219075"/>
                </a:cubicBezTo>
                <a:cubicBezTo>
                  <a:pt x="241288" y="216495"/>
                  <a:pt x="238014" y="213469"/>
                  <a:pt x="235335" y="209996"/>
                </a:cubicBezTo>
                <a:cubicBezTo>
                  <a:pt x="232656" y="206524"/>
                  <a:pt x="230672" y="203101"/>
                  <a:pt x="229382" y="199727"/>
                </a:cubicBezTo>
                <a:cubicBezTo>
                  <a:pt x="228092" y="196354"/>
                  <a:pt x="227943" y="193774"/>
                  <a:pt x="228936" y="191988"/>
                </a:cubicBezTo>
                <a:cubicBezTo>
                  <a:pt x="230126" y="189607"/>
                  <a:pt x="231217" y="187722"/>
                  <a:pt x="232210" y="186333"/>
                </a:cubicBezTo>
                <a:cubicBezTo>
                  <a:pt x="233202" y="184944"/>
                  <a:pt x="234690" y="183356"/>
                  <a:pt x="236675" y="181570"/>
                </a:cubicBezTo>
                <a:cubicBezTo>
                  <a:pt x="237468" y="180975"/>
                  <a:pt x="238461" y="180280"/>
                  <a:pt x="239651" y="179487"/>
                </a:cubicBezTo>
                <a:cubicBezTo>
                  <a:pt x="240643" y="178891"/>
                  <a:pt x="242032" y="178296"/>
                  <a:pt x="243818" y="177701"/>
                </a:cubicBezTo>
                <a:cubicBezTo>
                  <a:pt x="245604" y="177105"/>
                  <a:pt x="247688" y="176411"/>
                  <a:pt x="250069" y="175617"/>
                </a:cubicBezTo>
                <a:cubicBezTo>
                  <a:pt x="252054" y="181769"/>
                  <a:pt x="253839" y="186581"/>
                  <a:pt x="255427" y="190053"/>
                </a:cubicBezTo>
                <a:cubicBezTo>
                  <a:pt x="257014" y="193526"/>
                  <a:pt x="258304" y="196255"/>
                  <a:pt x="259297" y="198239"/>
                </a:cubicBezTo>
                <a:cubicBezTo>
                  <a:pt x="260487" y="200422"/>
                  <a:pt x="261579" y="201910"/>
                  <a:pt x="262571" y="202704"/>
                </a:cubicBezTo>
                <a:cubicBezTo>
                  <a:pt x="263761" y="203497"/>
                  <a:pt x="265299" y="203894"/>
                  <a:pt x="267184" y="203894"/>
                </a:cubicBezTo>
                <a:cubicBezTo>
                  <a:pt x="269070" y="203894"/>
                  <a:pt x="270955" y="203497"/>
                  <a:pt x="272840" y="202704"/>
                </a:cubicBezTo>
                <a:cubicBezTo>
                  <a:pt x="274725" y="201910"/>
                  <a:pt x="276511" y="200819"/>
                  <a:pt x="278198" y="199430"/>
                </a:cubicBezTo>
                <a:cubicBezTo>
                  <a:pt x="279884" y="198040"/>
                  <a:pt x="281125" y="196255"/>
                  <a:pt x="281918" y="194072"/>
                </a:cubicBezTo>
                <a:cubicBezTo>
                  <a:pt x="282712" y="191889"/>
                  <a:pt x="282712" y="188763"/>
                  <a:pt x="281918" y="184696"/>
                </a:cubicBezTo>
                <a:cubicBezTo>
                  <a:pt x="281125" y="180628"/>
                  <a:pt x="279884" y="176262"/>
                  <a:pt x="278198" y="171599"/>
                </a:cubicBezTo>
                <a:cubicBezTo>
                  <a:pt x="276511" y="166935"/>
                  <a:pt x="274675" y="162222"/>
                  <a:pt x="272691" y="157460"/>
                </a:cubicBezTo>
                <a:cubicBezTo>
                  <a:pt x="270707" y="152697"/>
                  <a:pt x="269020" y="148332"/>
                  <a:pt x="267631" y="144363"/>
                </a:cubicBezTo>
                <a:cubicBezTo>
                  <a:pt x="266440" y="141387"/>
                  <a:pt x="265448" y="138608"/>
                  <a:pt x="264654" y="136029"/>
                </a:cubicBezTo>
                <a:cubicBezTo>
                  <a:pt x="263860" y="133846"/>
                  <a:pt x="263116" y="131713"/>
                  <a:pt x="262422" y="129629"/>
                </a:cubicBezTo>
                <a:cubicBezTo>
                  <a:pt x="261727" y="127546"/>
                  <a:pt x="261182" y="126107"/>
                  <a:pt x="260785" y="125313"/>
                </a:cubicBezTo>
                <a:cubicBezTo>
                  <a:pt x="259793" y="126901"/>
                  <a:pt x="258056" y="129480"/>
                  <a:pt x="255576" y="133052"/>
                </a:cubicBezTo>
                <a:cubicBezTo>
                  <a:pt x="253095" y="136624"/>
                  <a:pt x="250416" y="140345"/>
                  <a:pt x="247539" y="144214"/>
                </a:cubicBezTo>
                <a:cubicBezTo>
                  <a:pt x="244662" y="148084"/>
                  <a:pt x="241933" y="151656"/>
                  <a:pt x="239354" y="154930"/>
                </a:cubicBezTo>
                <a:cubicBezTo>
                  <a:pt x="236774" y="158204"/>
                  <a:pt x="234988" y="160437"/>
                  <a:pt x="233996" y="161627"/>
                </a:cubicBezTo>
                <a:lnTo>
                  <a:pt x="233814" y="161750"/>
                </a:lnTo>
                <a:lnTo>
                  <a:pt x="228340" y="170408"/>
                </a:lnTo>
                <a:cubicBezTo>
                  <a:pt x="222586" y="178842"/>
                  <a:pt x="216285" y="186730"/>
                  <a:pt x="209439" y="194072"/>
                </a:cubicBezTo>
                <a:cubicBezTo>
                  <a:pt x="202593" y="201414"/>
                  <a:pt x="195300" y="207565"/>
                  <a:pt x="187561" y="212526"/>
                </a:cubicBezTo>
                <a:cubicBezTo>
                  <a:pt x="179822" y="217487"/>
                  <a:pt x="171786" y="219968"/>
                  <a:pt x="163451" y="219968"/>
                </a:cubicBezTo>
                <a:cubicBezTo>
                  <a:pt x="160673" y="219968"/>
                  <a:pt x="157945" y="219670"/>
                  <a:pt x="155266" y="219075"/>
                </a:cubicBezTo>
                <a:cubicBezTo>
                  <a:pt x="152587" y="218480"/>
                  <a:pt x="150106" y="217388"/>
                  <a:pt x="147824" y="215801"/>
                </a:cubicBezTo>
                <a:cubicBezTo>
                  <a:pt x="145542" y="214213"/>
                  <a:pt x="143707" y="212080"/>
                  <a:pt x="142318" y="209401"/>
                </a:cubicBezTo>
                <a:cubicBezTo>
                  <a:pt x="140929" y="206722"/>
                  <a:pt x="140234" y="203299"/>
                  <a:pt x="140234" y="199132"/>
                </a:cubicBezTo>
                <a:cubicBezTo>
                  <a:pt x="140234" y="194965"/>
                  <a:pt x="140680" y="190202"/>
                  <a:pt x="141573" y="184844"/>
                </a:cubicBezTo>
                <a:cubicBezTo>
                  <a:pt x="142466" y="179487"/>
                  <a:pt x="143607" y="173980"/>
                  <a:pt x="144996" y="168324"/>
                </a:cubicBezTo>
                <a:cubicBezTo>
                  <a:pt x="146385" y="162669"/>
                  <a:pt x="147775" y="157162"/>
                  <a:pt x="149164" y="151805"/>
                </a:cubicBezTo>
                <a:cubicBezTo>
                  <a:pt x="150553" y="146447"/>
                  <a:pt x="151743" y="141684"/>
                  <a:pt x="152735" y="137517"/>
                </a:cubicBezTo>
                <a:cubicBezTo>
                  <a:pt x="153926" y="132358"/>
                  <a:pt x="153827" y="128389"/>
                  <a:pt x="152438" y="125611"/>
                </a:cubicBezTo>
                <a:cubicBezTo>
                  <a:pt x="151049" y="122833"/>
                  <a:pt x="148668" y="121444"/>
                  <a:pt x="145294" y="121444"/>
                </a:cubicBezTo>
                <a:cubicBezTo>
                  <a:pt x="143707" y="121444"/>
                  <a:pt x="140581" y="122833"/>
                  <a:pt x="135918" y="125611"/>
                </a:cubicBezTo>
                <a:cubicBezTo>
                  <a:pt x="131255" y="128389"/>
                  <a:pt x="126194" y="133201"/>
                  <a:pt x="120738" y="140047"/>
                </a:cubicBezTo>
                <a:cubicBezTo>
                  <a:pt x="115280" y="146893"/>
                  <a:pt x="109923" y="156121"/>
                  <a:pt x="104664" y="167729"/>
                </a:cubicBezTo>
                <a:cubicBezTo>
                  <a:pt x="99405" y="179338"/>
                  <a:pt x="95288" y="194072"/>
                  <a:pt x="92311" y="211931"/>
                </a:cubicBezTo>
                <a:cubicBezTo>
                  <a:pt x="88541" y="213915"/>
                  <a:pt x="84969" y="215205"/>
                  <a:pt x="81596" y="215801"/>
                </a:cubicBezTo>
                <a:cubicBezTo>
                  <a:pt x="79810" y="216197"/>
                  <a:pt x="78222" y="216495"/>
                  <a:pt x="76833" y="216694"/>
                </a:cubicBezTo>
                <a:cubicBezTo>
                  <a:pt x="72864" y="216892"/>
                  <a:pt x="70285" y="216247"/>
                  <a:pt x="69094" y="214759"/>
                </a:cubicBezTo>
                <a:cubicBezTo>
                  <a:pt x="67904" y="213271"/>
                  <a:pt x="68102" y="209649"/>
                  <a:pt x="69689" y="203894"/>
                </a:cubicBezTo>
                <a:cubicBezTo>
                  <a:pt x="70483" y="201116"/>
                  <a:pt x="71922" y="196651"/>
                  <a:pt x="74005" y="190500"/>
                </a:cubicBezTo>
                <a:cubicBezTo>
                  <a:pt x="76089" y="184348"/>
                  <a:pt x="78123" y="177651"/>
                  <a:pt x="80107" y="170408"/>
                </a:cubicBezTo>
                <a:cubicBezTo>
                  <a:pt x="82092" y="163165"/>
                  <a:pt x="83828" y="155922"/>
                  <a:pt x="85316" y="148679"/>
                </a:cubicBezTo>
                <a:cubicBezTo>
                  <a:pt x="86805" y="141436"/>
                  <a:pt x="87549" y="135136"/>
                  <a:pt x="87549" y="129778"/>
                </a:cubicBezTo>
                <a:cubicBezTo>
                  <a:pt x="87549" y="126008"/>
                  <a:pt x="86904" y="123428"/>
                  <a:pt x="85614" y="122039"/>
                </a:cubicBezTo>
                <a:cubicBezTo>
                  <a:pt x="84324" y="120650"/>
                  <a:pt x="82489" y="119955"/>
                  <a:pt x="80107" y="119955"/>
                </a:cubicBezTo>
                <a:cubicBezTo>
                  <a:pt x="78321" y="119955"/>
                  <a:pt x="75345" y="120947"/>
                  <a:pt x="71178" y="122932"/>
                </a:cubicBezTo>
                <a:cubicBezTo>
                  <a:pt x="67011" y="124916"/>
                  <a:pt x="62347" y="128786"/>
                  <a:pt x="57188" y="134540"/>
                </a:cubicBezTo>
                <a:cubicBezTo>
                  <a:pt x="52028" y="140295"/>
                  <a:pt x="46919" y="148282"/>
                  <a:pt x="41859" y="158502"/>
                </a:cubicBezTo>
                <a:cubicBezTo>
                  <a:pt x="36798" y="168721"/>
                  <a:pt x="32482" y="181967"/>
                  <a:pt x="28910" y="198239"/>
                </a:cubicBezTo>
                <a:lnTo>
                  <a:pt x="28910" y="197644"/>
                </a:lnTo>
                <a:cubicBezTo>
                  <a:pt x="28514" y="199231"/>
                  <a:pt x="28117" y="200819"/>
                  <a:pt x="27720" y="202406"/>
                </a:cubicBezTo>
                <a:cubicBezTo>
                  <a:pt x="27323" y="203795"/>
                  <a:pt x="27025" y="205283"/>
                  <a:pt x="26827" y="206871"/>
                </a:cubicBezTo>
                <a:cubicBezTo>
                  <a:pt x="26629" y="208458"/>
                  <a:pt x="26331" y="209947"/>
                  <a:pt x="25934" y="211336"/>
                </a:cubicBezTo>
                <a:lnTo>
                  <a:pt x="11051" y="217884"/>
                </a:lnTo>
                <a:cubicBezTo>
                  <a:pt x="10059" y="218281"/>
                  <a:pt x="8819" y="218579"/>
                  <a:pt x="7330" y="218777"/>
                </a:cubicBezTo>
                <a:cubicBezTo>
                  <a:pt x="5842" y="218976"/>
                  <a:pt x="4453" y="218728"/>
                  <a:pt x="3163" y="218033"/>
                </a:cubicBezTo>
                <a:cubicBezTo>
                  <a:pt x="1873" y="217338"/>
                  <a:pt x="931" y="215900"/>
                  <a:pt x="336" y="213717"/>
                </a:cubicBezTo>
                <a:cubicBezTo>
                  <a:pt x="-260" y="211534"/>
                  <a:pt x="-61" y="208260"/>
                  <a:pt x="931" y="203894"/>
                </a:cubicBezTo>
                <a:lnTo>
                  <a:pt x="19683" y="126206"/>
                </a:lnTo>
                <a:cubicBezTo>
                  <a:pt x="20279" y="123626"/>
                  <a:pt x="20775" y="121146"/>
                  <a:pt x="21171" y="118765"/>
                </a:cubicBezTo>
                <a:cubicBezTo>
                  <a:pt x="21568" y="116582"/>
                  <a:pt x="21816" y="114449"/>
                  <a:pt x="21916" y="112365"/>
                </a:cubicBezTo>
                <a:cubicBezTo>
                  <a:pt x="22015" y="110281"/>
                  <a:pt x="21866" y="108545"/>
                  <a:pt x="21469" y="107156"/>
                </a:cubicBezTo>
                <a:cubicBezTo>
                  <a:pt x="24843" y="105569"/>
                  <a:pt x="27819" y="104378"/>
                  <a:pt x="30399" y="103584"/>
                </a:cubicBezTo>
                <a:cubicBezTo>
                  <a:pt x="32979" y="102790"/>
                  <a:pt x="35062" y="102195"/>
                  <a:pt x="36650" y="101798"/>
                </a:cubicBezTo>
                <a:cubicBezTo>
                  <a:pt x="38634" y="101203"/>
                  <a:pt x="40321" y="100905"/>
                  <a:pt x="41710" y="100905"/>
                </a:cubicBezTo>
                <a:cubicBezTo>
                  <a:pt x="48060" y="100905"/>
                  <a:pt x="50143" y="106362"/>
                  <a:pt x="47961" y="117276"/>
                </a:cubicBezTo>
                <a:cubicBezTo>
                  <a:pt x="47167" y="120451"/>
                  <a:pt x="45976" y="125115"/>
                  <a:pt x="44389" y="131266"/>
                </a:cubicBezTo>
                <a:cubicBezTo>
                  <a:pt x="48159" y="126504"/>
                  <a:pt x="52177" y="121989"/>
                  <a:pt x="56444" y="117723"/>
                </a:cubicBezTo>
                <a:cubicBezTo>
                  <a:pt x="60710" y="113456"/>
                  <a:pt x="65026" y="109637"/>
                  <a:pt x="69392" y="106263"/>
                </a:cubicBezTo>
                <a:cubicBezTo>
                  <a:pt x="73757" y="102890"/>
                  <a:pt x="78173" y="100211"/>
                  <a:pt x="82638" y="98226"/>
                </a:cubicBezTo>
                <a:cubicBezTo>
                  <a:pt x="87102" y="96242"/>
                  <a:pt x="91518" y="95250"/>
                  <a:pt x="95883" y="95250"/>
                </a:cubicBezTo>
                <a:cubicBezTo>
                  <a:pt x="99257" y="95250"/>
                  <a:pt x="102084" y="96242"/>
                  <a:pt x="104366" y="98226"/>
                </a:cubicBezTo>
                <a:cubicBezTo>
                  <a:pt x="106648" y="100211"/>
                  <a:pt x="108434" y="102840"/>
                  <a:pt x="109724" y="106114"/>
                </a:cubicBezTo>
                <a:cubicBezTo>
                  <a:pt x="111014" y="109389"/>
                  <a:pt x="111758" y="113258"/>
                  <a:pt x="111957" y="117723"/>
                </a:cubicBezTo>
                <a:cubicBezTo>
                  <a:pt x="112155" y="122188"/>
                  <a:pt x="111957" y="126801"/>
                  <a:pt x="111361" y="131564"/>
                </a:cubicBezTo>
                <a:cubicBezTo>
                  <a:pt x="114536" y="127397"/>
                  <a:pt x="118059" y="123180"/>
                  <a:pt x="121928" y="118913"/>
                </a:cubicBezTo>
                <a:cubicBezTo>
                  <a:pt x="125798" y="114647"/>
                  <a:pt x="129866" y="110827"/>
                  <a:pt x="134132" y="107454"/>
                </a:cubicBezTo>
                <a:cubicBezTo>
                  <a:pt x="138398" y="104080"/>
                  <a:pt x="142814" y="101302"/>
                  <a:pt x="147378" y="99119"/>
                </a:cubicBezTo>
                <a:cubicBezTo>
                  <a:pt x="151942" y="96937"/>
                  <a:pt x="156506" y="95845"/>
                  <a:pt x="161070" y="95845"/>
                </a:cubicBezTo>
                <a:cubicBezTo>
                  <a:pt x="166428" y="95845"/>
                  <a:pt x="170545" y="97433"/>
                  <a:pt x="173423" y="100608"/>
                </a:cubicBezTo>
                <a:cubicBezTo>
                  <a:pt x="176300" y="103783"/>
                  <a:pt x="178284" y="107851"/>
                  <a:pt x="179376" y="112812"/>
                </a:cubicBezTo>
                <a:cubicBezTo>
                  <a:pt x="180467" y="117772"/>
                  <a:pt x="180765" y="123130"/>
                  <a:pt x="180269" y="128885"/>
                </a:cubicBezTo>
                <a:cubicBezTo>
                  <a:pt x="179773" y="134640"/>
                  <a:pt x="178929" y="140196"/>
                  <a:pt x="177739" y="145554"/>
                </a:cubicBezTo>
                <a:lnTo>
                  <a:pt x="167618" y="185737"/>
                </a:lnTo>
                <a:cubicBezTo>
                  <a:pt x="165436" y="195659"/>
                  <a:pt x="167519" y="200620"/>
                  <a:pt x="173869" y="200620"/>
                </a:cubicBezTo>
                <a:cubicBezTo>
                  <a:pt x="178830" y="200620"/>
                  <a:pt x="184287" y="198239"/>
                  <a:pt x="190240" y="193476"/>
                </a:cubicBezTo>
                <a:cubicBezTo>
                  <a:pt x="196193" y="188714"/>
                  <a:pt x="201998" y="183058"/>
                  <a:pt x="207653" y="176510"/>
                </a:cubicBezTo>
                <a:cubicBezTo>
                  <a:pt x="213309" y="169962"/>
                  <a:pt x="218617" y="163215"/>
                  <a:pt x="223578" y="156269"/>
                </a:cubicBezTo>
                <a:cubicBezTo>
                  <a:pt x="226058" y="152797"/>
                  <a:pt x="228340" y="149671"/>
                  <a:pt x="230424" y="146893"/>
                </a:cubicBezTo>
                <a:lnTo>
                  <a:pt x="236079" y="139601"/>
                </a:lnTo>
                <a:lnTo>
                  <a:pt x="238758" y="135582"/>
                </a:lnTo>
                <a:cubicBezTo>
                  <a:pt x="241139" y="131911"/>
                  <a:pt x="243322" y="128637"/>
                  <a:pt x="245307" y="125760"/>
                </a:cubicBezTo>
                <a:cubicBezTo>
                  <a:pt x="247291" y="122882"/>
                  <a:pt x="248382" y="121146"/>
                  <a:pt x="248581" y="120551"/>
                </a:cubicBezTo>
                <a:cubicBezTo>
                  <a:pt x="248978" y="118963"/>
                  <a:pt x="248432" y="116880"/>
                  <a:pt x="246944" y="114300"/>
                </a:cubicBezTo>
                <a:cubicBezTo>
                  <a:pt x="245455" y="111720"/>
                  <a:pt x="245207" y="108744"/>
                  <a:pt x="246200" y="105370"/>
                </a:cubicBezTo>
                <a:cubicBezTo>
                  <a:pt x="246993" y="102592"/>
                  <a:pt x="248779" y="99367"/>
                  <a:pt x="251557" y="95696"/>
                </a:cubicBezTo>
                <a:cubicBezTo>
                  <a:pt x="254335" y="92025"/>
                  <a:pt x="257610" y="88701"/>
                  <a:pt x="261380" y="85725"/>
                </a:cubicBezTo>
                <a:cubicBezTo>
                  <a:pt x="265150" y="82748"/>
                  <a:pt x="269020" y="80516"/>
                  <a:pt x="272989" y="79028"/>
                </a:cubicBezTo>
                <a:cubicBezTo>
                  <a:pt x="274973" y="78283"/>
                  <a:pt x="276858" y="77924"/>
                  <a:pt x="278644" y="77949"/>
                </a:cubicBezTo>
                <a:close/>
                <a:moveTo>
                  <a:pt x="448011" y="17264"/>
                </a:moveTo>
                <a:cubicBezTo>
                  <a:pt x="450193" y="16867"/>
                  <a:pt x="452029" y="17313"/>
                  <a:pt x="453517" y="18603"/>
                </a:cubicBezTo>
                <a:cubicBezTo>
                  <a:pt x="455005" y="19893"/>
                  <a:pt x="456146" y="21580"/>
                  <a:pt x="456940" y="23663"/>
                </a:cubicBezTo>
                <a:cubicBezTo>
                  <a:pt x="457734" y="25747"/>
                  <a:pt x="458180" y="28079"/>
                  <a:pt x="458280" y="30658"/>
                </a:cubicBezTo>
                <a:cubicBezTo>
                  <a:pt x="458379" y="33238"/>
                  <a:pt x="458131" y="35520"/>
                  <a:pt x="457536" y="37505"/>
                </a:cubicBezTo>
                <a:cubicBezTo>
                  <a:pt x="456940" y="39687"/>
                  <a:pt x="455799" y="41821"/>
                  <a:pt x="454112" y="43904"/>
                </a:cubicBezTo>
                <a:cubicBezTo>
                  <a:pt x="452426" y="45988"/>
                  <a:pt x="450541" y="47674"/>
                  <a:pt x="448457" y="48964"/>
                </a:cubicBezTo>
                <a:cubicBezTo>
                  <a:pt x="446373" y="50254"/>
                  <a:pt x="444240" y="51097"/>
                  <a:pt x="442057" y="51494"/>
                </a:cubicBezTo>
                <a:cubicBezTo>
                  <a:pt x="439875" y="51891"/>
                  <a:pt x="438089" y="51494"/>
                  <a:pt x="436700" y="50304"/>
                </a:cubicBezTo>
                <a:cubicBezTo>
                  <a:pt x="432532" y="47129"/>
                  <a:pt x="430350" y="43706"/>
                  <a:pt x="430151" y="40035"/>
                </a:cubicBezTo>
                <a:cubicBezTo>
                  <a:pt x="429953" y="36363"/>
                  <a:pt x="430846" y="32891"/>
                  <a:pt x="432830" y="29617"/>
                </a:cubicBezTo>
                <a:cubicBezTo>
                  <a:pt x="434814" y="26342"/>
                  <a:pt x="437295" y="23564"/>
                  <a:pt x="440271" y="21282"/>
                </a:cubicBezTo>
                <a:cubicBezTo>
                  <a:pt x="443248" y="19000"/>
                  <a:pt x="445828" y="17661"/>
                  <a:pt x="448011" y="17264"/>
                </a:cubicBezTo>
                <a:close/>
                <a:moveTo>
                  <a:pt x="384907" y="3869"/>
                </a:moveTo>
                <a:cubicBezTo>
                  <a:pt x="386495" y="3869"/>
                  <a:pt x="387983" y="4018"/>
                  <a:pt x="389372" y="4316"/>
                </a:cubicBezTo>
                <a:cubicBezTo>
                  <a:pt x="390761" y="4613"/>
                  <a:pt x="391654" y="5258"/>
                  <a:pt x="392051" y="6251"/>
                </a:cubicBezTo>
                <a:cubicBezTo>
                  <a:pt x="393242" y="7243"/>
                  <a:pt x="393787" y="9227"/>
                  <a:pt x="393688" y="12204"/>
                </a:cubicBezTo>
                <a:cubicBezTo>
                  <a:pt x="393589" y="15180"/>
                  <a:pt x="393341" y="18256"/>
                  <a:pt x="392944" y="21431"/>
                </a:cubicBezTo>
                <a:cubicBezTo>
                  <a:pt x="392150" y="25201"/>
                  <a:pt x="391257" y="29269"/>
                  <a:pt x="390265" y="33635"/>
                </a:cubicBezTo>
                <a:cubicBezTo>
                  <a:pt x="387884" y="42168"/>
                  <a:pt x="384610" y="54471"/>
                  <a:pt x="380443" y="70544"/>
                </a:cubicBezTo>
                <a:cubicBezTo>
                  <a:pt x="376871" y="84237"/>
                  <a:pt x="372058" y="102890"/>
                  <a:pt x="366006" y="126504"/>
                </a:cubicBezTo>
                <a:cubicBezTo>
                  <a:pt x="359954" y="150118"/>
                  <a:pt x="352364" y="179883"/>
                  <a:pt x="343236" y="215801"/>
                </a:cubicBezTo>
                <a:cubicBezTo>
                  <a:pt x="342243" y="216793"/>
                  <a:pt x="341053" y="217487"/>
                  <a:pt x="339664" y="217884"/>
                </a:cubicBezTo>
                <a:cubicBezTo>
                  <a:pt x="338275" y="218281"/>
                  <a:pt x="336985" y="218480"/>
                  <a:pt x="335794" y="218480"/>
                </a:cubicBezTo>
                <a:cubicBezTo>
                  <a:pt x="334405" y="218480"/>
                  <a:pt x="332917" y="218380"/>
                  <a:pt x="331329" y="218182"/>
                </a:cubicBezTo>
                <a:cubicBezTo>
                  <a:pt x="329940" y="217785"/>
                  <a:pt x="328551" y="217190"/>
                  <a:pt x="327162" y="216396"/>
                </a:cubicBezTo>
                <a:cubicBezTo>
                  <a:pt x="325971" y="215602"/>
                  <a:pt x="324781" y="214560"/>
                  <a:pt x="323590" y="213271"/>
                </a:cubicBezTo>
                <a:cubicBezTo>
                  <a:pt x="322400" y="211981"/>
                  <a:pt x="321507" y="210244"/>
                  <a:pt x="320911" y="208062"/>
                </a:cubicBezTo>
                <a:cubicBezTo>
                  <a:pt x="329643" y="171351"/>
                  <a:pt x="336637" y="141883"/>
                  <a:pt x="341896" y="119658"/>
                </a:cubicBezTo>
                <a:cubicBezTo>
                  <a:pt x="347155" y="97433"/>
                  <a:pt x="351173" y="80466"/>
                  <a:pt x="353951" y="68758"/>
                </a:cubicBezTo>
                <a:cubicBezTo>
                  <a:pt x="357126" y="54868"/>
                  <a:pt x="359309" y="45244"/>
                  <a:pt x="360500" y="39886"/>
                </a:cubicBezTo>
                <a:cubicBezTo>
                  <a:pt x="361095" y="36115"/>
                  <a:pt x="361591" y="32444"/>
                  <a:pt x="361988" y="28872"/>
                </a:cubicBezTo>
                <a:cubicBezTo>
                  <a:pt x="362385" y="25697"/>
                  <a:pt x="362583" y="22423"/>
                  <a:pt x="362583" y="19050"/>
                </a:cubicBezTo>
                <a:cubicBezTo>
                  <a:pt x="362583" y="15676"/>
                  <a:pt x="362286" y="12601"/>
                  <a:pt x="361690" y="9822"/>
                </a:cubicBezTo>
                <a:cubicBezTo>
                  <a:pt x="363278" y="8830"/>
                  <a:pt x="365014" y="8037"/>
                  <a:pt x="366899" y="7441"/>
                </a:cubicBezTo>
                <a:cubicBezTo>
                  <a:pt x="368784" y="6846"/>
                  <a:pt x="370620" y="6350"/>
                  <a:pt x="372406" y="5953"/>
                </a:cubicBezTo>
                <a:cubicBezTo>
                  <a:pt x="374589" y="5358"/>
                  <a:pt x="376771" y="4862"/>
                  <a:pt x="378954" y="4465"/>
                </a:cubicBezTo>
                <a:cubicBezTo>
                  <a:pt x="381137" y="4068"/>
                  <a:pt x="383121" y="3869"/>
                  <a:pt x="384907" y="3869"/>
                </a:cubicBezTo>
                <a:close/>
                <a:moveTo>
                  <a:pt x="609340" y="0"/>
                </a:moveTo>
                <a:cubicBezTo>
                  <a:pt x="611325" y="0"/>
                  <a:pt x="613110" y="248"/>
                  <a:pt x="614698" y="744"/>
                </a:cubicBezTo>
                <a:cubicBezTo>
                  <a:pt x="616285" y="1240"/>
                  <a:pt x="617625" y="2530"/>
                  <a:pt x="618716" y="4613"/>
                </a:cubicBezTo>
                <a:cubicBezTo>
                  <a:pt x="619808" y="6697"/>
                  <a:pt x="620552" y="9822"/>
                  <a:pt x="620949" y="13990"/>
                </a:cubicBezTo>
                <a:cubicBezTo>
                  <a:pt x="621346" y="18157"/>
                  <a:pt x="621346" y="23812"/>
                  <a:pt x="620949" y="30956"/>
                </a:cubicBezTo>
                <a:cubicBezTo>
                  <a:pt x="620552" y="39687"/>
                  <a:pt x="619014" y="49212"/>
                  <a:pt x="616335" y="59531"/>
                </a:cubicBezTo>
                <a:cubicBezTo>
                  <a:pt x="613656" y="69850"/>
                  <a:pt x="610134" y="80516"/>
                  <a:pt x="605768" y="91529"/>
                </a:cubicBezTo>
                <a:cubicBezTo>
                  <a:pt x="601403" y="102542"/>
                  <a:pt x="596392" y="113556"/>
                  <a:pt x="590737" y="124569"/>
                </a:cubicBezTo>
                <a:cubicBezTo>
                  <a:pt x="585081" y="135582"/>
                  <a:pt x="578979" y="146050"/>
                  <a:pt x="572431" y="155972"/>
                </a:cubicBezTo>
                <a:cubicBezTo>
                  <a:pt x="571439" y="162123"/>
                  <a:pt x="570496" y="167977"/>
                  <a:pt x="569603" y="173533"/>
                </a:cubicBezTo>
                <a:cubicBezTo>
                  <a:pt x="568710" y="179090"/>
                  <a:pt x="568164" y="183555"/>
                  <a:pt x="567966" y="186928"/>
                </a:cubicBezTo>
                <a:cubicBezTo>
                  <a:pt x="567768" y="191889"/>
                  <a:pt x="568661" y="195461"/>
                  <a:pt x="570645" y="197644"/>
                </a:cubicBezTo>
                <a:cubicBezTo>
                  <a:pt x="572629" y="199826"/>
                  <a:pt x="574812" y="200918"/>
                  <a:pt x="577193" y="200918"/>
                </a:cubicBezTo>
                <a:cubicBezTo>
                  <a:pt x="579972" y="200918"/>
                  <a:pt x="583394" y="199529"/>
                  <a:pt x="587462" y="196751"/>
                </a:cubicBezTo>
                <a:cubicBezTo>
                  <a:pt x="591530" y="193972"/>
                  <a:pt x="595846" y="190500"/>
                  <a:pt x="600410" y="186333"/>
                </a:cubicBezTo>
                <a:cubicBezTo>
                  <a:pt x="604975" y="182165"/>
                  <a:pt x="609539" y="177601"/>
                  <a:pt x="614103" y="172640"/>
                </a:cubicBezTo>
                <a:lnTo>
                  <a:pt x="619436" y="166679"/>
                </a:lnTo>
                <a:lnTo>
                  <a:pt x="619461" y="164901"/>
                </a:lnTo>
                <a:cubicBezTo>
                  <a:pt x="620254" y="156765"/>
                  <a:pt x="622784" y="148183"/>
                  <a:pt x="627051" y="139154"/>
                </a:cubicBezTo>
                <a:cubicBezTo>
                  <a:pt x="631317" y="130125"/>
                  <a:pt x="636576" y="121840"/>
                  <a:pt x="642827" y="114300"/>
                </a:cubicBezTo>
                <a:cubicBezTo>
                  <a:pt x="649077" y="106759"/>
                  <a:pt x="656122" y="100508"/>
                  <a:pt x="663960" y="95547"/>
                </a:cubicBezTo>
                <a:cubicBezTo>
                  <a:pt x="671798" y="90587"/>
                  <a:pt x="679686" y="88106"/>
                  <a:pt x="687624" y="88106"/>
                </a:cubicBezTo>
                <a:cubicBezTo>
                  <a:pt x="695164" y="88106"/>
                  <a:pt x="700621" y="89991"/>
                  <a:pt x="703995" y="93762"/>
                </a:cubicBezTo>
                <a:cubicBezTo>
                  <a:pt x="707368" y="97532"/>
                  <a:pt x="708857" y="102195"/>
                  <a:pt x="708460" y="107751"/>
                </a:cubicBezTo>
                <a:cubicBezTo>
                  <a:pt x="707864" y="113903"/>
                  <a:pt x="706128" y="119558"/>
                  <a:pt x="703251" y="124718"/>
                </a:cubicBezTo>
                <a:cubicBezTo>
                  <a:pt x="700373" y="129877"/>
                  <a:pt x="696950" y="134540"/>
                  <a:pt x="692982" y="138708"/>
                </a:cubicBezTo>
                <a:cubicBezTo>
                  <a:pt x="689013" y="142875"/>
                  <a:pt x="684796" y="146645"/>
                  <a:pt x="680331" y="150019"/>
                </a:cubicBezTo>
                <a:cubicBezTo>
                  <a:pt x="675866" y="153392"/>
                  <a:pt x="671649" y="156468"/>
                  <a:pt x="667681" y="159246"/>
                </a:cubicBezTo>
                <a:cubicBezTo>
                  <a:pt x="663315" y="162222"/>
                  <a:pt x="659148" y="165050"/>
                  <a:pt x="655179" y="167729"/>
                </a:cubicBezTo>
                <a:cubicBezTo>
                  <a:pt x="651211" y="170408"/>
                  <a:pt x="647738" y="172839"/>
                  <a:pt x="644761" y="175022"/>
                </a:cubicBezTo>
                <a:cubicBezTo>
                  <a:pt x="644960" y="179983"/>
                  <a:pt x="645853" y="184150"/>
                  <a:pt x="647440" y="187523"/>
                </a:cubicBezTo>
                <a:cubicBezTo>
                  <a:pt x="649028" y="190897"/>
                  <a:pt x="651012" y="193625"/>
                  <a:pt x="653393" y="195709"/>
                </a:cubicBezTo>
                <a:cubicBezTo>
                  <a:pt x="655775" y="197792"/>
                  <a:pt x="658503" y="199281"/>
                  <a:pt x="661579" y="200174"/>
                </a:cubicBezTo>
                <a:cubicBezTo>
                  <a:pt x="664655" y="201067"/>
                  <a:pt x="667780" y="201513"/>
                  <a:pt x="670955" y="201513"/>
                </a:cubicBezTo>
                <a:cubicBezTo>
                  <a:pt x="677702" y="201513"/>
                  <a:pt x="684746" y="199380"/>
                  <a:pt x="692089" y="195113"/>
                </a:cubicBezTo>
                <a:cubicBezTo>
                  <a:pt x="699431" y="190847"/>
                  <a:pt x="706624" y="185688"/>
                  <a:pt x="713669" y="179635"/>
                </a:cubicBezTo>
                <a:cubicBezTo>
                  <a:pt x="720713" y="173583"/>
                  <a:pt x="727262" y="167283"/>
                  <a:pt x="733314" y="160734"/>
                </a:cubicBezTo>
                <a:lnTo>
                  <a:pt x="745417" y="147074"/>
                </a:lnTo>
                <a:lnTo>
                  <a:pt x="745964" y="146298"/>
                </a:lnTo>
                <a:cubicBezTo>
                  <a:pt x="748346" y="142825"/>
                  <a:pt x="750727" y="139253"/>
                  <a:pt x="753108" y="135582"/>
                </a:cubicBezTo>
                <a:cubicBezTo>
                  <a:pt x="755489" y="131911"/>
                  <a:pt x="757672" y="128637"/>
                  <a:pt x="759657" y="125760"/>
                </a:cubicBezTo>
                <a:cubicBezTo>
                  <a:pt x="761641" y="122882"/>
                  <a:pt x="762732" y="121146"/>
                  <a:pt x="762931" y="120551"/>
                </a:cubicBezTo>
                <a:cubicBezTo>
                  <a:pt x="763328" y="118963"/>
                  <a:pt x="762782" y="116880"/>
                  <a:pt x="761294" y="114300"/>
                </a:cubicBezTo>
                <a:cubicBezTo>
                  <a:pt x="759805" y="111720"/>
                  <a:pt x="759557" y="108744"/>
                  <a:pt x="760550" y="105370"/>
                </a:cubicBezTo>
                <a:cubicBezTo>
                  <a:pt x="761343" y="102592"/>
                  <a:pt x="763129" y="99367"/>
                  <a:pt x="765907" y="95696"/>
                </a:cubicBezTo>
                <a:cubicBezTo>
                  <a:pt x="768685" y="92025"/>
                  <a:pt x="771960" y="88701"/>
                  <a:pt x="775730" y="85725"/>
                </a:cubicBezTo>
                <a:cubicBezTo>
                  <a:pt x="779500" y="82748"/>
                  <a:pt x="783370" y="80516"/>
                  <a:pt x="787339" y="79028"/>
                </a:cubicBezTo>
                <a:cubicBezTo>
                  <a:pt x="791307" y="77539"/>
                  <a:pt x="794879" y="77589"/>
                  <a:pt x="798054" y="79176"/>
                </a:cubicBezTo>
                <a:cubicBezTo>
                  <a:pt x="800634" y="80764"/>
                  <a:pt x="802718" y="82500"/>
                  <a:pt x="804305" y="84385"/>
                </a:cubicBezTo>
                <a:cubicBezTo>
                  <a:pt x="805893" y="86271"/>
                  <a:pt x="806488" y="88205"/>
                  <a:pt x="806091" y="90190"/>
                </a:cubicBezTo>
                <a:cubicBezTo>
                  <a:pt x="805694" y="91182"/>
                  <a:pt x="805099" y="92472"/>
                  <a:pt x="804305" y="94059"/>
                </a:cubicBezTo>
                <a:cubicBezTo>
                  <a:pt x="803511" y="95647"/>
                  <a:pt x="802321" y="97581"/>
                  <a:pt x="800733" y="99863"/>
                </a:cubicBezTo>
                <a:cubicBezTo>
                  <a:pt x="799146" y="102146"/>
                  <a:pt x="796864" y="105072"/>
                  <a:pt x="793887" y="108644"/>
                </a:cubicBezTo>
                <a:cubicBezTo>
                  <a:pt x="794482" y="113208"/>
                  <a:pt x="795326" y="117376"/>
                  <a:pt x="796417" y="121146"/>
                </a:cubicBezTo>
                <a:cubicBezTo>
                  <a:pt x="797509" y="124916"/>
                  <a:pt x="798550" y="128190"/>
                  <a:pt x="799543" y="130969"/>
                </a:cubicBezTo>
                <a:cubicBezTo>
                  <a:pt x="800733" y="134342"/>
                  <a:pt x="802023" y="137418"/>
                  <a:pt x="803412" y="140196"/>
                </a:cubicBezTo>
                <a:cubicBezTo>
                  <a:pt x="805198" y="143768"/>
                  <a:pt x="807083" y="147439"/>
                  <a:pt x="809068" y="151209"/>
                </a:cubicBezTo>
                <a:cubicBezTo>
                  <a:pt x="811052" y="154980"/>
                  <a:pt x="812838" y="158700"/>
                  <a:pt x="814425" y="162371"/>
                </a:cubicBezTo>
                <a:cubicBezTo>
                  <a:pt x="816013" y="166042"/>
                  <a:pt x="817303" y="169465"/>
                  <a:pt x="818295" y="172640"/>
                </a:cubicBezTo>
                <a:cubicBezTo>
                  <a:pt x="819287" y="175815"/>
                  <a:pt x="819585" y="178494"/>
                  <a:pt x="819188" y="180677"/>
                </a:cubicBezTo>
                <a:cubicBezTo>
                  <a:pt x="818593" y="184051"/>
                  <a:pt x="816856" y="188119"/>
                  <a:pt x="813979" y="192881"/>
                </a:cubicBezTo>
                <a:cubicBezTo>
                  <a:pt x="811102" y="197644"/>
                  <a:pt x="807530" y="202257"/>
                  <a:pt x="803263" y="206722"/>
                </a:cubicBezTo>
                <a:cubicBezTo>
                  <a:pt x="798997" y="211187"/>
                  <a:pt x="794135" y="215007"/>
                  <a:pt x="788678" y="218182"/>
                </a:cubicBezTo>
                <a:cubicBezTo>
                  <a:pt x="783221" y="221357"/>
                  <a:pt x="777516" y="222944"/>
                  <a:pt x="771563" y="222944"/>
                </a:cubicBezTo>
                <a:cubicBezTo>
                  <a:pt x="767396" y="222944"/>
                  <a:pt x="763377" y="221655"/>
                  <a:pt x="759508" y="219075"/>
                </a:cubicBezTo>
                <a:cubicBezTo>
                  <a:pt x="755638" y="216495"/>
                  <a:pt x="752364" y="213469"/>
                  <a:pt x="749685" y="209996"/>
                </a:cubicBezTo>
                <a:cubicBezTo>
                  <a:pt x="747006" y="206524"/>
                  <a:pt x="745022" y="203101"/>
                  <a:pt x="743732" y="199727"/>
                </a:cubicBezTo>
                <a:cubicBezTo>
                  <a:pt x="742442" y="196354"/>
                  <a:pt x="742293" y="193774"/>
                  <a:pt x="743286" y="191988"/>
                </a:cubicBezTo>
                <a:cubicBezTo>
                  <a:pt x="744476" y="189607"/>
                  <a:pt x="745568" y="187722"/>
                  <a:pt x="746560" y="186333"/>
                </a:cubicBezTo>
                <a:cubicBezTo>
                  <a:pt x="747552" y="184944"/>
                  <a:pt x="749040" y="183356"/>
                  <a:pt x="751025" y="181570"/>
                </a:cubicBezTo>
                <a:cubicBezTo>
                  <a:pt x="751818" y="180975"/>
                  <a:pt x="752811" y="180280"/>
                  <a:pt x="754001" y="179487"/>
                </a:cubicBezTo>
                <a:cubicBezTo>
                  <a:pt x="754993" y="178891"/>
                  <a:pt x="756382" y="178296"/>
                  <a:pt x="758168" y="177701"/>
                </a:cubicBezTo>
                <a:cubicBezTo>
                  <a:pt x="759954" y="177105"/>
                  <a:pt x="762038" y="176411"/>
                  <a:pt x="764419" y="175617"/>
                </a:cubicBezTo>
                <a:cubicBezTo>
                  <a:pt x="766404" y="181769"/>
                  <a:pt x="768189" y="186581"/>
                  <a:pt x="769777" y="190053"/>
                </a:cubicBezTo>
                <a:cubicBezTo>
                  <a:pt x="771364" y="193526"/>
                  <a:pt x="772654" y="196255"/>
                  <a:pt x="773646" y="198239"/>
                </a:cubicBezTo>
                <a:cubicBezTo>
                  <a:pt x="774837" y="200422"/>
                  <a:pt x="775929" y="201910"/>
                  <a:pt x="776921" y="202704"/>
                </a:cubicBezTo>
                <a:cubicBezTo>
                  <a:pt x="778111" y="203497"/>
                  <a:pt x="779649" y="203894"/>
                  <a:pt x="781534" y="203894"/>
                </a:cubicBezTo>
                <a:cubicBezTo>
                  <a:pt x="783419" y="203894"/>
                  <a:pt x="785305" y="203497"/>
                  <a:pt x="787190" y="202704"/>
                </a:cubicBezTo>
                <a:cubicBezTo>
                  <a:pt x="789075" y="201910"/>
                  <a:pt x="790861" y="200819"/>
                  <a:pt x="792548" y="199430"/>
                </a:cubicBezTo>
                <a:cubicBezTo>
                  <a:pt x="794234" y="198040"/>
                  <a:pt x="795475" y="196255"/>
                  <a:pt x="796268" y="194072"/>
                </a:cubicBezTo>
                <a:cubicBezTo>
                  <a:pt x="797062" y="191889"/>
                  <a:pt x="797062" y="188763"/>
                  <a:pt x="796268" y="184696"/>
                </a:cubicBezTo>
                <a:cubicBezTo>
                  <a:pt x="795475" y="180628"/>
                  <a:pt x="794234" y="176262"/>
                  <a:pt x="792548" y="171599"/>
                </a:cubicBezTo>
                <a:cubicBezTo>
                  <a:pt x="790861" y="166935"/>
                  <a:pt x="789025" y="162222"/>
                  <a:pt x="787041" y="157460"/>
                </a:cubicBezTo>
                <a:cubicBezTo>
                  <a:pt x="785057" y="152697"/>
                  <a:pt x="783370" y="148332"/>
                  <a:pt x="781981" y="144363"/>
                </a:cubicBezTo>
                <a:cubicBezTo>
                  <a:pt x="780790" y="141387"/>
                  <a:pt x="779798" y="138608"/>
                  <a:pt x="779004" y="136029"/>
                </a:cubicBezTo>
                <a:cubicBezTo>
                  <a:pt x="778210" y="133846"/>
                  <a:pt x="777466" y="131713"/>
                  <a:pt x="776772" y="129629"/>
                </a:cubicBezTo>
                <a:cubicBezTo>
                  <a:pt x="776077" y="127546"/>
                  <a:pt x="775532" y="126107"/>
                  <a:pt x="775135" y="125313"/>
                </a:cubicBezTo>
                <a:cubicBezTo>
                  <a:pt x="774143" y="126901"/>
                  <a:pt x="772406" y="129480"/>
                  <a:pt x="769926" y="133052"/>
                </a:cubicBezTo>
                <a:cubicBezTo>
                  <a:pt x="767445" y="136624"/>
                  <a:pt x="764766" y="140345"/>
                  <a:pt x="761889" y="144214"/>
                </a:cubicBezTo>
                <a:cubicBezTo>
                  <a:pt x="759012" y="148084"/>
                  <a:pt x="756283" y="151656"/>
                  <a:pt x="753703" y="154930"/>
                </a:cubicBezTo>
                <a:cubicBezTo>
                  <a:pt x="751124" y="158204"/>
                  <a:pt x="749338" y="160437"/>
                  <a:pt x="748346" y="161627"/>
                </a:cubicBezTo>
                <a:lnTo>
                  <a:pt x="745357" y="163652"/>
                </a:lnTo>
                <a:lnTo>
                  <a:pt x="735249" y="176361"/>
                </a:lnTo>
                <a:cubicBezTo>
                  <a:pt x="727708" y="184596"/>
                  <a:pt x="719721" y="191939"/>
                  <a:pt x="711287" y="198388"/>
                </a:cubicBezTo>
                <a:cubicBezTo>
                  <a:pt x="702854" y="204837"/>
                  <a:pt x="694222" y="210046"/>
                  <a:pt x="685391" y="214015"/>
                </a:cubicBezTo>
                <a:cubicBezTo>
                  <a:pt x="676561" y="217983"/>
                  <a:pt x="667978" y="219968"/>
                  <a:pt x="659644" y="219968"/>
                </a:cubicBezTo>
                <a:cubicBezTo>
                  <a:pt x="655278" y="219968"/>
                  <a:pt x="650566" y="218926"/>
                  <a:pt x="645505" y="216842"/>
                </a:cubicBezTo>
                <a:cubicBezTo>
                  <a:pt x="640445" y="214759"/>
                  <a:pt x="635832" y="211534"/>
                  <a:pt x="631664" y="207169"/>
                </a:cubicBezTo>
                <a:cubicBezTo>
                  <a:pt x="627497" y="202803"/>
                  <a:pt x="624173" y="197147"/>
                  <a:pt x="621693" y="190202"/>
                </a:cubicBezTo>
                <a:lnTo>
                  <a:pt x="620213" y="183142"/>
                </a:lnTo>
                <a:lnTo>
                  <a:pt x="611573" y="192583"/>
                </a:lnTo>
                <a:cubicBezTo>
                  <a:pt x="606512" y="197743"/>
                  <a:pt x="601452" y="202307"/>
                  <a:pt x="596392" y="206276"/>
                </a:cubicBezTo>
                <a:cubicBezTo>
                  <a:pt x="591332" y="210244"/>
                  <a:pt x="586470" y="213469"/>
                  <a:pt x="581807" y="215949"/>
                </a:cubicBezTo>
                <a:cubicBezTo>
                  <a:pt x="577144" y="218430"/>
                  <a:pt x="572927" y="219670"/>
                  <a:pt x="569157" y="219670"/>
                </a:cubicBezTo>
                <a:cubicBezTo>
                  <a:pt x="566378" y="219670"/>
                  <a:pt x="563749" y="218876"/>
                  <a:pt x="561269" y="217289"/>
                </a:cubicBezTo>
                <a:cubicBezTo>
                  <a:pt x="558788" y="215701"/>
                  <a:pt x="556556" y="213618"/>
                  <a:pt x="554571" y="211038"/>
                </a:cubicBezTo>
                <a:cubicBezTo>
                  <a:pt x="552587" y="208458"/>
                  <a:pt x="551049" y="205581"/>
                  <a:pt x="549958" y="202406"/>
                </a:cubicBezTo>
                <a:cubicBezTo>
                  <a:pt x="548866" y="199231"/>
                  <a:pt x="548420" y="196056"/>
                  <a:pt x="548618" y="192881"/>
                </a:cubicBezTo>
                <a:cubicBezTo>
                  <a:pt x="548817" y="191492"/>
                  <a:pt x="549114" y="189111"/>
                  <a:pt x="549511" y="185737"/>
                </a:cubicBezTo>
                <a:cubicBezTo>
                  <a:pt x="541177" y="195064"/>
                  <a:pt x="532793" y="202456"/>
                  <a:pt x="524359" y="207913"/>
                </a:cubicBezTo>
                <a:cubicBezTo>
                  <a:pt x="515926" y="213370"/>
                  <a:pt x="507839" y="216098"/>
                  <a:pt x="500100" y="216098"/>
                </a:cubicBezTo>
                <a:cubicBezTo>
                  <a:pt x="497322" y="216098"/>
                  <a:pt x="494346" y="215404"/>
                  <a:pt x="491171" y="214015"/>
                </a:cubicBezTo>
                <a:cubicBezTo>
                  <a:pt x="487996" y="212626"/>
                  <a:pt x="485168" y="210344"/>
                  <a:pt x="482687" y="207169"/>
                </a:cubicBezTo>
                <a:cubicBezTo>
                  <a:pt x="480207" y="203994"/>
                  <a:pt x="478173" y="199826"/>
                  <a:pt x="476586" y="194667"/>
                </a:cubicBezTo>
                <a:lnTo>
                  <a:pt x="475005" y="178070"/>
                </a:lnTo>
                <a:lnTo>
                  <a:pt x="463786" y="190649"/>
                </a:lnTo>
                <a:cubicBezTo>
                  <a:pt x="456841" y="197693"/>
                  <a:pt x="450045" y="203696"/>
                  <a:pt x="443397" y="208657"/>
                </a:cubicBezTo>
                <a:cubicBezTo>
                  <a:pt x="436749" y="213618"/>
                  <a:pt x="431342" y="216197"/>
                  <a:pt x="427175" y="216396"/>
                </a:cubicBezTo>
                <a:cubicBezTo>
                  <a:pt x="423801" y="216594"/>
                  <a:pt x="420477" y="216049"/>
                  <a:pt x="417203" y="214759"/>
                </a:cubicBezTo>
                <a:cubicBezTo>
                  <a:pt x="413929" y="213469"/>
                  <a:pt x="410952" y="211683"/>
                  <a:pt x="408273" y="209401"/>
                </a:cubicBezTo>
                <a:cubicBezTo>
                  <a:pt x="405594" y="207119"/>
                  <a:pt x="403362" y="204440"/>
                  <a:pt x="401576" y="201364"/>
                </a:cubicBezTo>
                <a:cubicBezTo>
                  <a:pt x="399790" y="198288"/>
                  <a:pt x="398798" y="195064"/>
                  <a:pt x="398600" y="191690"/>
                </a:cubicBezTo>
                <a:cubicBezTo>
                  <a:pt x="398004" y="186730"/>
                  <a:pt x="398004" y="179933"/>
                  <a:pt x="398600" y="171301"/>
                </a:cubicBezTo>
                <a:cubicBezTo>
                  <a:pt x="399195" y="162669"/>
                  <a:pt x="400286" y="153838"/>
                  <a:pt x="401874" y="144810"/>
                </a:cubicBezTo>
                <a:cubicBezTo>
                  <a:pt x="403461" y="135781"/>
                  <a:pt x="405495" y="127198"/>
                  <a:pt x="407976" y="119062"/>
                </a:cubicBezTo>
                <a:cubicBezTo>
                  <a:pt x="410456" y="110926"/>
                  <a:pt x="413284" y="104874"/>
                  <a:pt x="416459" y="100905"/>
                </a:cubicBezTo>
                <a:cubicBezTo>
                  <a:pt x="417451" y="99715"/>
                  <a:pt x="419336" y="98722"/>
                  <a:pt x="422114" y="97929"/>
                </a:cubicBezTo>
                <a:cubicBezTo>
                  <a:pt x="424893" y="97135"/>
                  <a:pt x="427770" y="96490"/>
                  <a:pt x="430746" y="95994"/>
                </a:cubicBezTo>
                <a:cubicBezTo>
                  <a:pt x="433723" y="95498"/>
                  <a:pt x="436452" y="95200"/>
                  <a:pt x="438932" y="95101"/>
                </a:cubicBezTo>
                <a:cubicBezTo>
                  <a:pt x="441412" y="95002"/>
                  <a:pt x="442851" y="95051"/>
                  <a:pt x="443248" y="95250"/>
                </a:cubicBezTo>
                <a:cubicBezTo>
                  <a:pt x="443446" y="95448"/>
                  <a:pt x="442950" y="97532"/>
                  <a:pt x="441760" y="101501"/>
                </a:cubicBezTo>
                <a:cubicBezTo>
                  <a:pt x="440569" y="105469"/>
                  <a:pt x="439081" y="110133"/>
                  <a:pt x="437295" y="115490"/>
                </a:cubicBezTo>
                <a:cubicBezTo>
                  <a:pt x="435509" y="120848"/>
                  <a:pt x="433624" y="126355"/>
                  <a:pt x="431639" y="132010"/>
                </a:cubicBezTo>
                <a:cubicBezTo>
                  <a:pt x="429655" y="137666"/>
                  <a:pt x="428167" y="142280"/>
                  <a:pt x="427175" y="145851"/>
                </a:cubicBezTo>
                <a:cubicBezTo>
                  <a:pt x="426182" y="149423"/>
                  <a:pt x="424992" y="153442"/>
                  <a:pt x="423603" y="157906"/>
                </a:cubicBezTo>
                <a:cubicBezTo>
                  <a:pt x="422214" y="162371"/>
                  <a:pt x="420973" y="166737"/>
                  <a:pt x="419882" y="171003"/>
                </a:cubicBezTo>
                <a:cubicBezTo>
                  <a:pt x="418791" y="175270"/>
                  <a:pt x="418046" y="179288"/>
                  <a:pt x="417650" y="183058"/>
                </a:cubicBezTo>
                <a:cubicBezTo>
                  <a:pt x="417253" y="186829"/>
                  <a:pt x="417550" y="189706"/>
                  <a:pt x="418542" y="191690"/>
                </a:cubicBezTo>
                <a:cubicBezTo>
                  <a:pt x="419535" y="194072"/>
                  <a:pt x="420626" y="195709"/>
                  <a:pt x="421817" y="196602"/>
                </a:cubicBezTo>
                <a:cubicBezTo>
                  <a:pt x="423007" y="197495"/>
                  <a:pt x="424297" y="197941"/>
                  <a:pt x="425686" y="197941"/>
                </a:cubicBezTo>
                <a:cubicBezTo>
                  <a:pt x="429655" y="197941"/>
                  <a:pt x="434666" y="195758"/>
                  <a:pt x="440718" y="191393"/>
                </a:cubicBezTo>
                <a:cubicBezTo>
                  <a:pt x="446770" y="187027"/>
                  <a:pt x="452922" y="181818"/>
                  <a:pt x="459173" y="175766"/>
                </a:cubicBezTo>
                <a:cubicBezTo>
                  <a:pt x="465423" y="169713"/>
                  <a:pt x="471228" y="163562"/>
                  <a:pt x="476586" y="157311"/>
                </a:cubicBezTo>
                <a:lnTo>
                  <a:pt x="479400" y="153913"/>
                </a:lnTo>
                <a:lnTo>
                  <a:pt x="481646" y="143172"/>
                </a:lnTo>
                <a:cubicBezTo>
                  <a:pt x="485614" y="132854"/>
                  <a:pt x="490625" y="123874"/>
                  <a:pt x="496677" y="116235"/>
                </a:cubicBezTo>
                <a:cubicBezTo>
                  <a:pt x="502730" y="108595"/>
                  <a:pt x="509576" y="102542"/>
                  <a:pt x="517216" y="98078"/>
                </a:cubicBezTo>
                <a:cubicBezTo>
                  <a:pt x="524855" y="93613"/>
                  <a:pt x="532545" y="91380"/>
                  <a:pt x="540284" y="91380"/>
                </a:cubicBezTo>
                <a:cubicBezTo>
                  <a:pt x="543657" y="91380"/>
                  <a:pt x="546733" y="92224"/>
                  <a:pt x="549511" y="93910"/>
                </a:cubicBezTo>
                <a:cubicBezTo>
                  <a:pt x="552289" y="95597"/>
                  <a:pt x="554671" y="97780"/>
                  <a:pt x="556655" y="100459"/>
                </a:cubicBezTo>
                <a:cubicBezTo>
                  <a:pt x="558639" y="103138"/>
                  <a:pt x="560276" y="106065"/>
                  <a:pt x="561566" y="109240"/>
                </a:cubicBezTo>
                <a:cubicBezTo>
                  <a:pt x="562856" y="112415"/>
                  <a:pt x="563799" y="115391"/>
                  <a:pt x="564394" y="118169"/>
                </a:cubicBezTo>
                <a:cubicBezTo>
                  <a:pt x="565783" y="112415"/>
                  <a:pt x="567073" y="106759"/>
                  <a:pt x="568264" y="101203"/>
                </a:cubicBezTo>
                <a:cubicBezTo>
                  <a:pt x="569454" y="95647"/>
                  <a:pt x="570645" y="90388"/>
                  <a:pt x="571836" y="85427"/>
                </a:cubicBezTo>
                <a:cubicBezTo>
                  <a:pt x="573820" y="78085"/>
                  <a:pt x="575903" y="70147"/>
                  <a:pt x="578086" y="61615"/>
                </a:cubicBezTo>
                <a:cubicBezTo>
                  <a:pt x="580071" y="54272"/>
                  <a:pt x="582353" y="45839"/>
                  <a:pt x="584932" y="36314"/>
                </a:cubicBezTo>
                <a:cubicBezTo>
                  <a:pt x="587512" y="26789"/>
                  <a:pt x="590389" y="16768"/>
                  <a:pt x="593564" y="6251"/>
                </a:cubicBezTo>
                <a:cubicBezTo>
                  <a:pt x="595549" y="4663"/>
                  <a:pt x="597434" y="3472"/>
                  <a:pt x="599220" y="2679"/>
                </a:cubicBezTo>
                <a:cubicBezTo>
                  <a:pt x="601006" y="1885"/>
                  <a:pt x="602693" y="1290"/>
                  <a:pt x="604280" y="893"/>
                </a:cubicBezTo>
                <a:cubicBezTo>
                  <a:pt x="606066" y="297"/>
                  <a:pt x="607753" y="0"/>
                  <a:pt x="6093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00BF5-F62E-4291-B436-9D73DA4A046C}"/>
              </a:ext>
            </a:extLst>
          </p:cNvPr>
          <p:cNvSpPr txBox="1"/>
          <p:nvPr userDrawn="1"/>
        </p:nvSpPr>
        <p:spPr>
          <a:xfrm>
            <a:off x="14156028" y="763300"/>
            <a:ext cx="2929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300">
                <a:solidFill>
                  <a:schemeClr val="accent1"/>
                </a:solidFill>
              </a:rPr>
              <a:t>VALENTINE’S DAY</a:t>
            </a:r>
            <a:endParaRPr lang="en-US" sz="1100" spc="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480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D77CE57-CED8-4DAE-AAC1-5A2D831C5CFC}"/>
              </a:ext>
            </a:extLst>
          </p:cNvPr>
          <p:cNvSpPr/>
          <p:nvPr userDrawn="1"/>
        </p:nvSpPr>
        <p:spPr>
          <a:xfrm>
            <a:off x="1333500" y="785392"/>
            <a:ext cx="885825" cy="241029"/>
          </a:xfrm>
          <a:custGeom>
            <a:avLst/>
            <a:gdLst/>
            <a:ahLst/>
            <a:cxnLst/>
            <a:rect l="l" t="t" r="r" b="b"/>
            <a:pathLst>
              <a:path w="819358" h="222944">
                <a:moveTo>
                  <a:pt x="679289" y="105072"/>
                </a:moveTo>
                <a:cubicBezTo>
                  <a:pt x="676908" y="105072"/>
                  <a:pt x="674080" y="106263"/>
                  <a:pt x="670806" y="108644"/>
                </a:cubicBezTo>
                <a:cubicBezTo>
                  <a:pt x="667532" y="111026"/>
                  <a:pt x="664307" y="114449"/>
                  <a:pt x="661132" y="118913"/>
                </a:cubicBezTo>
                <a:cubicBezTo>
                  <a:pt x="657957" y="123378"/>
                  <a:pt x="654981" y="128835"/>
                  <a:pt x="652203" y="135285"/>
                </a:cubicBezTo>
                <a:cubicBezTo>
                  <a:pt x="649425" y="141734"/>
                  <a:pt x="647341" y="149126"/>
                  <a:pt x="645952" y="157460"/>
                </a:cubicBezTo>
                <a:cubicBezTo>
                  <a:pt x="648333" y="155674"/>
                  <a:pt x="650913" y="153838"/>
                  <a:pt x="653691" y="151953"/>
                </a:cubicBezTo>
                <a:cubicBezTo>
                  <a:pt x="656469" y="150068"/>
                  <a:pt x="659247" y="148034"/>
                  <a:pt x="662025" y="145851"/>
                </a:cubicBezTo>
                <a:cubicBezTo>
                  <a:pt x="670558" y="139303"/>
                  <a:pt x="676511" y="133548"/>
                  <a:pt x="679885" y="128587"/>
                </a:cubicBezTo>
                <a:cubicBezTo>
                  <a:pt x="683258" y="123626"/>
                  <a:pt x="685143" y="119360"/>
                  <a:pt x="685540" y="115788"/>
                </a:cubicBezTo>
                <a:cubicBezTo>
                  <a:pt x="685937" y="112018"/>
                  <a:pt x="685540" y="109289"/>
                  <a:pt x="684350" y="107603"/>
                </a:cubicBezTo>
                <a:cubicBezTo>
                  <a:pt x="683159" y="105916"/>
                  <a:pt x="681472" y="105072"/>
                  <a:pt x="679289" y="105072"/>
                </a:cubicBezTo>
                <a:close/>
                <a:moveTo>
                  <a:pt x="538498" y="104477"/>
                </a:moveTo>
                <a:cubicBezTo>
                  <a:pt x="533934" y="104477"/>
                  <a:pt x="529271" y="106809"/>
                  <a:pt x="524508" y="111472"/>
                </a:cubicBezTo>
                <a:cubicBezTo>
                  <a:pt x="519746" y="116135"/>
                  <a:pt x="515281" y="121791"/>
                  <a:pt x="511114" y="128438"/>
                </a:cubicBezTo>
                <a:cubicBezTo>
                  <a:pt x="506946" y="135086"/>
                  <a:pt x="503474" y="142180"/>
                  <a:pt x="500696" y="149721"/>
                </a:cubicBezTo>
                <a:cubicBezTo>
                  <a:pt x="497918" y="157262"/>
                  <a:pt x="496330" y="164008"/>
                  <a:pt x="495933" y="169962"/>
                </a:cubicBezTo>
                <a:cubicBezTo>
                  <a:pt x="495536" y="179487"/>
                  <a:pt x="496727" y="186333"/>
                  <a:pt x="499505" y="190500"/>
                </a:cubicBezTo>
                <a:cubicBezTo>
                  <a:pt x="502283" y="194667"/>
                  <a:pt x="506053" y="196751"/>
                  <a:pt x="510816" y="196751"/>
                </a:cubicBezTo>
                <a:cubicBezTo>
                  <a:pt x="514388" y="196751"/>
                  <a:pt x="518307" y="195362"/>
                  <a:pt x="522573" y="192583"/>
                </a:cubicBezTo>
                <a:cubicBezTo>
                  <a:pt x="526840" y="189805"/>
                  <a:pt x="531007" y="186432"/>
                  <a:pt x="535075" y="182463"/>
                </a:cubicBezTo>
                <a:cubicBezTo>
                  <a:pt x="539143" y="178494"/>
                  <a:pt x="542913" y="174426"/>
                  <a:pt x="546386" y="170259"/>
                </a:cubicBezTo>
                <a:cubicBezTo>
                  <a:pt x="549859" y="166092"/>
                  <a:pt x="552686" y="162619"/>
                  <a:pt x="554869" y="159841"/>
                </a:cubicBezTo>
                <a:cubicBezTo>
                  <a:pt x="555663" y="156071"/>
                  <a:pt x="556407" y="152301"/>
                  <a:pt x="557101" y="148530"/>
                </a:cubicBezTo>
                <a:cubicBezTo>
                  <a:pt x="557796" y="144760"/>
                  <a:pt x="558639" y="140890"/>
                  <a:pt x="559632" y="136922"/>
                </a:cubicBezTo>
                <a:cubicBezTo>
                  <a:pt x="559235" y="137120"/>
                  <a:pt x="558887" y="137319"/>
                  <a:pt x="558590" y="137517"/>
                </a:cubicBezTo>
                <a:cubicBezTo>
                  <a:pt x="558292" y="137715"/>
                  <a:pt x="557945" y="137914"/>
                  <a:pt x="557548" y="138112"/>
                </a:cubicBezTo>
                <a:cubicBezTo>
                  <a:pt x="555365" y="139105"/>
                  <a:pt x="553877" y="139055"/>
                  <a:pt x="553083" y="137963"/>
                </a:cubicBezTo>
                <a:cubicBezTo>
                  <a:pt x="552289" y="136872"/>
                  <a:pt x="551893" y="135136"/>
                  <a:pt x="551893" y="132755"/>
                </a:cubicBezTo>
                <a:cubicBezTo>
                  <a:pt x="551893" y="131564"/>
                  <a:pt x="551793" y="129431"/>
                  <a:pt x="551595" y="126355"/>
                </a:cubicBezTo>
                <a:cubicBezTo>
                  <a:pt x="551397" y="123279"/>
                  <a:pt x="550851" y="120104"/>
                  <a:pt x="549958" y="116830"/>
                </a:cubicBezTo>
                <a:cubicBezTo>
                  <a:pt x="549065" y="113556"/>
                  <a:pt x="547725" y="110678"/>
                  <a:pt x="545939" y="108198"/>
                </a:cubicBezTo>
                <a:cubicBezTo>
                  <a:pt x="544153" y="105717"/>
                  <a:pt x="541673" y="104477"/>
                  <a:pt x="538498" y="104477"/>
                </a:cubicBezTo>
                <a:close/>
                <a:moveTo>
                  <a:pt x="278644" y="77949"/>
                </a:moveTo>
                <a:cubicBezTo>
                  <a:pt x="280430" y="77973"/>
                  <a:pt x="282117" y="78383"/>
                  <a:pt x="283704" y="79176"/>
                </a:cubicBezTo>
                <a:cubicBezTo>
                  <a:pt x="286284" y="80764"/>
                  <a:pt x="288367" y="82500"/>
                  <a:pt x="289955" y="84385"/>
                </a:cubicBezTo>
                <a:cubicBezTo>
                  <a:pt x="291542" y="86271"/>
                  <a:pt x="292138" y="88205"/>
                  <a:pt x="291741" y="90190"/>
                </a:cubicBezTo>
                <a:cubicBezTo>
                  <a:pt x="291344" y="91182"/>
                  <a:pt x="290749" y="92472"/>
                  <a:pt x="289955" y="94059"/>
                </a:cubicBezTo>
                <a:cubicBezTo>
                  <a:pt x="289161" y="95647"/>
                  <a:pt x="287971" y="97581"/>
                  <a:pt x="286383" y="99863"/>
                </a:cubicBezTo>
                <a:cubicBezTo>
                  <a:pt x="284796" y="102146"/>
                  <a:pt x="282514" y="105072"/>
                  <a:pt x="279537" y="108644"/>
                </a:cubicBezTo>
                <a:cubicBezTo>
                  <a:pt x="280132" y="113208"/>
                  <a:pt x="280976" y="117376"/>
                  <a:pt x="282067" y="121146"/>
                </a:cubicBezTo>
                <a:cubicBezTo>
                  <a:pt x="283159" y="124916"/>
                  <a:pt x="284200" y="128190"/>
                  <a:pt x="285193" y="130969"/>
                </a:cubicBezTo>
                <a:cubicBezTo>
                  <a:pt x="286383" y="134342"/>
                  <a:pt x="287673" y="137418"/>
                  <a:pt x="289062" y="140196"/>
                </a:cubicBezTo>
                <a:cubicBezTo>
                  <a:pt x="290848" y="143768"/>
                  <a:pt x="292733" y="147439"/>
                  <a:pt x="294718" y="151209"/>
                </a:cubicBezTo>
                <a:cubicBezTo>
                  <a:pt x="296702" y="154980"/>
                  <a:pt x="298488" y="158700"/>
                  <a:pt x="300075" y="162371"/>
                </a:cubicBezTo>
                <a:cubicBezTo>
                  <a:pt x="301663" y="166042"/>
                  <a:pt x="302953" y="169465"/>
                  <a:pt x="303945" y="172640"/>
                </a:cubicBezTo>
                <a:cubicBezTo>
                  <a:pt x="304937" y="175815"/>
                  <a:pt x="305235" y="178494"/>
                  <a:pt x="304838" y="180677"/>
                </a:cubicBezTo>
                <a:cubicBezTo>
                  <a:pt x="304243" y="184051"/>
                  <a:pt x="302506" y="188119"/>
                  <a:pt x="299629" y="192881"/>
                </a:cubicBezTo>
                <a:cubicBezTo>
                  <a:pt x="296752" y="197644"/>
                  <a:pt x="293180" y="202257"/>
                  <a:pt x="288913" y="206722"/>
                </a:cubicBezTo>
                <a:cubicBezTo>
                  <a:pt x="284647" y="211187"/>
                  <a:pt x="279785" y="215007"/>
                  <a:pt x="274328" y="218182"/>
                </a:cubicBezTo>
                <a:cubicBezTo>
                  <a:pt x="268871" y="221357"/>
                  <a:pt x="263166" y="222944"/>
                  <a:pt x="257213" y="222944"/>
                </a:cubicBezTo>
                <a:cubicBezTo>
                  <a:pt x="253046" y="222944"/>
                  <a:pt x="249027" y="221655"/>
                  <a:pt x="245158" y="219075"/>
                </a:cubicBezTo>
                <a:cubicBezTo>
                  <a:pt x="241288" y="216495"/>
                  <a:pt x="238014" y="213469"/>
                  <a:pt x="235335" y="209996"/>
                </a:cubicBezTo>
                <a:cubicBezTo>
                  <a:pt x="232656" y="206524"/>
                  <a:pt x="230672" y="203101"/>
                  <a:pt x="229382" y="199727"/>
                </a:cubicBezTo>
                <a:cubicBezTo>
                  <a:pt x="228092" y="196354"/>
                  <a:pt x="227943" y="193774"/>
                  <a:pt x="228936" y="191988"/>
                </a:cubicBezTo>
                <a:cubicBezTo>
                  <a:pt x="230126" y="189607"/>
                  <a:pt x="231217" y="187722"/>
                  <a:pt x="232210" y="186333"/>
                </a:cubicBezTo>
                <a:cubicBezTo>
                  <a:pt x="233202" y="184944"/>
                  <a:pt x="234690" y="183356"/>
                  <a:pt x="236675" y="181570"/>
                </a:cubicBezTo>
                <a:cubicBezTo>
                  <a:pt x="237468" y="180975"/>
                  <a:pt x="238461" y="180280"/>
                  <a:pt x="239651" y="179487"/>
                </a:cubicBezTo>
                <a:cubicBezTo>
                  <a:pt x="240643" y="178891"/>
                  <a:pt x="242032" y="178296"/>
                  <a:pt x="243818" y="177701"/>
                </a:cubicBezTo>
                <a:cubicBezTo>
                  <a:pt x="245604" y="177105"/>
                  <a:pt x="247688" y="176411"/>
                  <a:pt x="250069" y="175617"/>
                </a:cubicBezTo>
                <a:cubicBezTo>
                  <a:pt x="252054" y="181769"/>
                  <a:pt x="253839" y="186581"/>
                  <a:pt x="255427" y="190053"/>
                </a:cubicBezTo>
                <a:cubicBezTo>
                  <a:pt x="257014" y="193526"/>
                  <a:pt x="258304" y="196255"/>
                  <a:pt x="259297" y="198239"/>
                </a:cubicBezTo>
                <a:cubicBezTo>
                  <a:pt x="260487" y="200422"/>
                  <a:pt x="261579" y="201910"/>
                  <a:pt x="262571" y="202704"/>
                </a:cubicBezTo>
                <a:cubicBezTo>
                  <a:pt x="263761" y="203497"/>
                  <a:pt x="265299" y="203894"/>
                  <a:pt x="267184" y="203894"/>
                </a:cubicBezTo>
                <a:cubicBezTo>
                  <a:pt x="269070" y="203894"/>
                  <a:pt x="270955" y="203497"/>
                  <a:pt x="272840" y="202704"/>
                </a:cubicBezTo>
                <a:cubicBezTo>
                  <a:pt x="274725" y="201910"/>
                  <a:pt x="276511" y="200819"/>
                  <a:pt x="278198" y="199430"/>
                </a:cubicBezTo>
                <a:cubicBezTo>
                  <a:pt x="279884" y="198040"/>
                  <a:pt x="281125" y="196255"/>
                  <a:pt x="281918" y="194072"/>
                </a:cubicBezTo>
                <a:cubicBezTo>
                  <a:pt x="282712" y="191889"/>
                  <a:pt x="282712" y="188763"/>
                  <a:pt x="281918" y="184696"/>
                </a:cubicBezTo>
                <a:cubicBezTo>
                  <a:pt x="281125" y="180628"/>
                  <a:pt x="279884" y="176262"/>
                  <a:pt x="278198" y="171599"/>
                </a:cubicBezTo>
                <a:cubicBezTo>
                  <a:pt x="276511" y="166935"/>
                  <a:pt x="274675" y="162222"/>
                  <a:pt x="272691" y="157460"/>
                </a:cubicBezTo>
                <a:cubicBezTo>
                  <a:pt x="270707" y="152697"/>
                  <a:pt x="269020" y="148332"/>
                  <a:pt x="267631" y="144363"/>
                </a:cubicBezTo>
                <a:cubicBezTo>
                  <a:pt x="266440" y="141387"/>
                  <a:pt x="265448" y="138608"/>
                  <a:pt x="264654" y="136029"/>
                </a:cubicBezTo>
                <a:cubicBezTo>
                  <a:pt x="263860" y="133846"/>
                  <a:pt x="263116" y="131713"/>
                  <a:pt x="262422" y="129629"/>
                </a:cubicBezTo>
                <a:cubicBezTo>
                  <a:pt x="261727" y="127546"/>
                  <a:pt x="261182" y="126107"/>
                  <a:pt x="260785" y="125313"/>
                </a:cubicBezTo>
                <a:cubicBezTo>
                  <a:pt x="259793" y="126901"/>
                  <a:pt x="258056" y="129480"/>
                  <a:pt x="255576" y="133052"/>
                </a:cubicBezTo>
                <a:cubicBezTo>
                  <a:pt x="253095" y="136624"/>
                  <a:pt x="250416" y="140345"/>
                  <a:pt x="247539" y="144214"/>
                </a:cubicBezTo>
                <a:cubicBezTo>
                  <a:pt x="244662" y="148084"/>
                  <a:pt x="241933" y="151656"/>
                  <a:pt x="239354" y="154930"/>
                </a:cubicBezTo>
                <a:cubicBezTo>
                  <a:pt x="236774" y="158204"/>
                  <a:pt x="234988" y="160437"/>
                  <a:pt x="233996" y="161627"/>
                </a:cubicBezTo>
                <a:lnTo>
                  <a:pt x="233814" y="161750"/>
                </a:lnTo>
                <a:lnTo>
                  <a:pt x="228340" y="170408"/>
                </a:lnTo>
                <a:cubicBezTo>
                  <a:pt x="222586" y="178842"/>
                  <a:pt x="216285" y="186730"/>
                  <a:pt x="209439" y="194072"/>
                </a:cubicBezTo>
                <a:cubicBezTo>
                  <a:pt x="202593" y="201414"/>
                  <a:pt x="195300" y="207565"/>
                  <a:pt x="187561" y="212526"/>
                </a:cubicBezTo>
                <a:cubicBezTo>
                  <a:pt x="179822" y="217487"/>
                  <a:pt x="171786" y="219968"/>
                  <a:pt x="163451" y="219968"/>
                </a:cubicBezTo>
                <a:cubicBezTo>
                  <a:pt x="160673" y="219968"/>
                  <a:pt x="157945" y="219670"/>
                  <a:pt x="155266" y="219075"/>
                </a:cubicBezTo>
                <a:cubicBezTo>
                  <a:pt x="152587" y="218480"/>
                  <a:pt x="150106" y="217388"/>
                  <a:pt x="147824" y="215801"/>
                </a:cubicBezTo>
                <a:cubicBezTo>
                  <a:pt x="145542" y="214213"/>
                  <a:pt x="143707" y="212080"/>
                  <a:pt x="142318" y="209401"/>
                </a:cubicBezTo>
                <a:cubicBezTo>
                  <a:pt x="140929" y="206722"/>
                  <a:pt x="140234" y="203299"/>
                  <a:pt x="140234" y="199132"/>
                </a:cubicBezTo>
                <a:cubicBezTo>
                  <a:pt x="140234" y="194965"/>
                  <a:pt x="140680" y="190202"/>
                  <a:pt x="141573" y="184844"/>
                </a:cubicBezTo>
                <a:cubicBezTo>
                  <a:pt x="142466" y="179487"/>
                  <a:pt x="143607" y="173980"/>
                  <a:pt x="144996" y="168324"/>
                </a:cubicBezTo>
                <a:cubicBezTo>
                  <a:pt x="146385" y="162669"/>
                  <a:pt x="147775" y="157162"/>
                  <a:pt x="149164" y="151805"/>
                </a:cubicBezTo>
                <a:cubicBezTo>
                  <a:pt x="150553" y="146447"/>
                  <a:pt x="151743" y="141684"/>
                  <a:pt x="152735" y="137517"/>
                </a:cubicBezTo>
                <a:cubicBezTo>
                  <a:pt x="153926" y="132358"/>
                  <a:pt x="153827" y="128389"/>
                  <a:pt x="152438" y="125611"/>
                </a:cubicBezTo>
                <a:cubicBezTo>
                  <a:pt x="151049" y="122833"/>
                  <a:pt x="148668" y="121444"/>
                  <a:pt x="145294" y="121444"/>
                </a:cubicBezTo>
                <a:cubicBezTo>
                  <a:pt x="143707" y="121444"/>
                  <a:pt x="140581" y="122833"/>
                  <a:pt x="135918" y="125611"/>
                </a:cubicBezTo>
                <a:cubicBezTo>
                  <a:pt x="131255" y="128389"/>
                  <a:pt x="126194" y="133201"/>
                  <a:pt x="120738" y="140047"/>
                </a:cubicBezTo>
                <a:cubicBezTo>
                  <a:pt x="115280" y="146893"/>
                  <a:pt x="109923" y="156121"/>
                  <a:pt x="104664" y="167729"/>
                </a:cubicBezTo>
                <a:cubicBezTo>
                  <a:pt x="99405" y="179338"/>
                  <a:pt x="95288" y="194072"/>
                  <a:pt x="92311" y="211931"/>
                </a:cubicBezTo>
                <a:cubicBezTo>
                  <a:pt x="88541" y="213915"/>
                  <a:pt x="84969" y="215205"/>
                  <a:pt x="81596" y="215801"/>
                </a:cubicBezTo>
                <a:cubicBezTo>
                  <a:pt x="79810" y="216197"/>
                  <a:pt x="78222" y="216495"/>
                  <a:pt x="76833" y="216694"/>
                </a:cubicBezTo>
                <a:cubicBezTo>
                  <a:pt x="72864" y="216892"/>
                  <a:pt x="70285" y="216247"/>
                  <a:pt x="69094" y="214759"/>
                </a:cubicBezTo>
                <a:cubicBezTo>
                  <a:pt x="67904" y="213271"/>
                  <a:pt x="68102" y="209649"/>
                  <a:pt x="69689" y="203894"/>
                </a:cubicBezTo>
                <a:cubicBezTo>
                  <a:pt x="70483" y="201116"/>
                  <a:pt x="71922" y="196651"/>
                  <a:pt x="74005" y="190500"/>
                </a:cubicBezTo>
                <a:cubicBezTo>
                  <a:pt x="76089" y="184348"/>
                  <a:pt x="78123" y="177651"/>
                  <a:pt x="80107" y="170408"/>
                </a:cubicBezTo>
                <a:cubicBezTo>
                  <a:pt x="82092" y="163165"/>
                  <a:pt x="83828" y="155922"/>
                  <a:pt x="85316" y="148679"/>
                </a:cubicBezTo>
                <a:cubicBezTo>
                  <a:pt x="86805" y="141436"/>
                  <a:pt x="87549" y="135136"/>
                  <a:pt x="87549" y="129778"/>
                </a:cubicBezTo>
                <a:cubicBezTo>
                  <a:pt x="87549" y="126008"/>
                  <a:pt x="86904" y="123428"/>
                  <a:pt x="85614" y="122039"/>
                </a:cubicBezTo>
                <a:cubicBezTo>
                  <a:pt x="84324" y="120650"/>
                  <a:pt x="82489" y="119955"/>
                  <a:pt x="80107" y="119955"/>
                </a:cubicBezTo>
                <a:cubicBezTo>
                  <a:pt x="78321" y="119955"/>
                  <a:pt x="75345" y="120947"/>
                  <a:pt x="71178" y="122932"/>
                </a:cubicBezTo>
                <a:cubicBezTo>
                  <a:pt x="67011" y="124916"/>
                  <a:pt x="62347" y="128786"/>
                  <a:pt x="57188" y="134540"/>
                </a:cubicBezTo>
                <a:cubicBezTo>
                  <a:pt x="52028" y="140295"/>
                  <a:pt x="46919" y="148282"/>
                  <a:pt x="41859" y="158502"/>
                </a:cubicBezTo>
                <a:cubicBezTo>
                  <a:pt x="36798" y="168721"/>
                  <a:pt x="32482" y="181967"/>
                  <a:pt x="28910" y="198239"/>
                </a:cubicBezTo>
                <a:lnTo>
                  <a:pt x="28910" y="197644"/>
                </a:lnTo>
                <a:cubicBezTo>
                  <a:pt x="28514" y="199231"/>
                  <a:pt x="28117" y="200819"/>
                  <a:pt x="27720" y="202406"/>
                </a:cubicBezTo>
                <a:cubicBezTo>
                  <a:pt x="27323" y="203795"/>
                  <a:pt x="27025" y="205283"/>
                  <a:pt x="26827" y="206871"/>
                </a:cubicBezTo>
                <a:cubicBezTo>
                  <a:pt x="26629" y="208458"/>
                  <a:pt x="26331" y="209947"/>
                  <a:pt x="25934" y="211336"/>
                </a:cubicBezTo>
                <a:lnTo>
                  <a:pt x="11051" y="217884"/>
                </a:lnTo>
                <a:cubicBezTo>
                  <a:pt x="10059" y="218281"/>
                  <a:pt x="8819" y="218579"/>
                  <a:pt x="7330" y="218777"/>
                </a:cubicBezTo>
                <a:cubicBezTo>
                  <a:pt x="5842" y="218976"/>
                  <a:pt x="4453" y="218728"/>
                  <a:pt x="3163" y="218033"/>
                </a:cubicBezTo>
                <a:cubicBezTo>
                  <a:pt x="1873" y="217338"/>
                  <a:pt x="931" y="215900"/>
                  <a:pt x="336" y="213717"/>
                </a:cubicBezTo>
                <a:cubicBezTo>
                  <a:pt x="-260" y="211534"/>
                  <a:pt x="-61" y="208260"/>
                  <a:pt x="931" y="203894"/>
                </a:cubicBezTo>
                <a:lnTo>
                  <a:pt x="19683" y="126206"/>
                </a:lnTo>
                <a:cubicBezTo>
                  <a:pt x="20279" y="123626"/>
                  <a:pt x="20775" y="121146"/>
                  <a:pt x="21171" y="118765"/>
                </a:cubicBezTo>
                <a:cubicBezTo>
                  <a:pt x="21568" y="116582"/>
                  <a:pt x="21816" y="114449"/>
                  <a:pt x="21916" y="112365"/>
                </a:cubicBezTo>
                <a:cubicBezTo>
                  <a:pt x="22015" y="110281"/>
                  <a:pt x="21866" y="108545"/>
                  <a:pt x="21469" y="107156"/>
                </a:cubicBezTo>
                <a:cubicBezTo>
                  <a:pt x="24843" y="105569"/>
                  <a:pt x="27819" y="104378"/>
                  <a:pt x="30399" y="103584"/>
                </a:cubicBezTo>
                <a:cubicBezTo>
                  <a:pt x="32979" y="102790"/>
                  <a:pt x="35062" y="102195"/>
                  <a:pt x="36650" y="101798"/>
                </a:cubicBezTo>
                <a:cubicBezTo>
                  <a:pt x="38634" y="101203"/>
                  <a:pt x="40321" y="100905"/>
                  <a:pt x="41710" y="100905"/>
                </a:cubicBezTo>
                <a:cubicBezTo>
                  <a:pt x="48060" y="100905"/>
                  <a:pt x="50143" y="106362"/>
                  <a:pt x="47961" y="117276"/>
                </a:cubicBezTo>
                <a:cubicBezTo>
                  <a:pt x="47167" y="120451"/>
                  <a:pt x="45976" y="125115"/>
                  <a:pt x="44389" y="131266"/>
                </a:cubicBezTo>
                <a:cubicBezTo>
                  <a:pt x="48159" y="126504"/>
                  <a:pt x="52177" y="121989"/>
                  <a:pt x="56444" y="117723"/>
                </a:cubicBezTo>
                <a:cubicBezTo>
                  <a:pt x="60710" y="113456"/>
                  <a:pt x="65026" y="109637"/>
                  <a:pt x="69392" y="106263"/>
                </a:cubicBezTo>
                <a:cubicBezTo>
                  <a:pt x="73757" y="102890"/>
                  <a:pt x="78173" y="100211"/>
                  <a:pt x="82638" y="98226"/>
                </a:cubicBezTo>
                <a:cubicBezTo>
                  <a:pt x="87102" y="96242"/>
                  <a:pt x="91518" y="95250"/>
                  <a:pt x="95883" y="95250"/>
                </a:cubicBezTo>
                <a:cubicBezTo>
                  <a:pt x="99257" y="95250"/>
                  <a:pt x="102084" y="96242"/>
                  <a:pt x="104366" y="98226"/>
                </a:cubicBezTo>
                <a:cubicBezTo>
                  <a:pt x="106648" y="100211"/>
                  <a:pt x="108434" y="102840"/>
                  <a:pt x="109724" y="106114"/>
                </a:cubicBezTo>
                <a:cubicBezTo>
                  <a:pt x="111014" y="109389"/>
                  <a:pt x="111758" y="113258"/>
                  <a:pt x="111957" y="117723"/>
                </a:cubicBezTo>
                <a:cubicBezTo>
                  <a:pt x="112155" y="122188"/>
                  <a:pt x="111957" y="126801"/>
                  <a:pt x="111361" y="131564"/>
                </a:cubicBezTo>
                <a:cubicBezTo>
                  <a:pt x="114536" y="127397"/>
                  <a:pt x="118059" y="123180"/>
                  <a:pt x="121928" y="118913"/>
                </a:cubicBezTo>
                <a:cubicBezTo>
                  <a:pt x="125798" y="114647"/>
                  <a:pt x="129866" y="110827"/>
                  <a:pt x="134132" y="107454"/>
                </a:cubicBezTo>
                <a:cubicBezTo>
                  <a:pt x="138398" y="104080"/>
                  <a:pt x="142814" y="101302"/>
                  <a:pt x="147378" y="99119"/>
                </a:cubicBezTo>
                <a:cubicBezTo>
                  <a:pt x="151942" y="96937"/>
                  <a:pt x="156506" y="95845"/>
                  <a:pt x="161070" y="95845"/>
                </a:cubicBezTo>
                <a:cubicBezTo>
                  <a:pt x="166428" y="95845"/>
                  <a:pt x="170545" y="97433"/>
                  <a:pt x="173423" y="100608"/>
                </a:cubicBezTo>
                <a:cubicBezTo>
                  <a:pt x="176300" y="103783"/>
                  <a:pt x="178284" y="107851"/>
                  <a:pt x="179376" y="112812"/>
                </a:cubicBezTo>
                <a:cubicBezTo>
                  <a:pt x="180467" y="117772"/>
                  <a:pt x="180765" y="123130"/>
                  <a:pt x="180269" y="128885"/>
                </a:cubicBezTo>
                <a:cubicBezTo>
                  <a:pt x="179773" y="134640"/>
                  <a:pt x="178929" y="140196"/>
                  <a:pt x="177739" y="145554"/>
                </a:cubicBezTo>
                <a:lnTo>
                  <a:pt x="167618" y="185737"/>
                </a:lnTo>
                <a:cubicBezTo>
                  <a:pt x="165436" y="195659"/>
                  <a:pt x="167519" y="200620"/>
                  <a:pt x="173869" y="200620"/>
                </a:cubicBezTo>
                <a:cubicBezTo>
                  <a:pt x="178830" y="200620"/>
                  <a:pt x="184287" y="198239"/>
                  <a:pt x="190240" y="193476"/>
                </a:cubicBezTo>
                <a:cubicBezTo>
                  <a:pt x="196193" y="188714"/>
                  <a:pt x="201998" y="183058"/>
                  <a:pt x="207653" y="176510"/>
                </a:cubicBezTo>
                <a:cubicBezTo>
                  <a:pt x="213309" y="169962"/>
                  <a:pt x="218617" y="163215"/>
                  <a:pt x="223578" y="156269"/>
                </a:cubicBezTo>
                <a:cubicBezTo>
                  <a:pt x="226058" y="152797"/>
                  <a:pt x="228340" y="149671"/>
                  <a:pt x="230424" y="146893"/>
                </a:cubicBezTo>
                <a:lnTo>
                  <a:pt x="236079" y="139601"/>
                </a:lnTo>
                <a:lnTo>
                  <a:pt x="238758" y="135582"/>
                </a:lnTo>
                <a:cubicBezTo>
                  <a:pt x="241139" y="131911"/>
                  <a:pt x="243322" y="128637"/>
                  <a:pt x="245307" y="125760"/>
                </a:cubicBezTo>
                <a:cubicBezTo>
                  <a:pt x="247291" y="122882"/>
                  <a:pt x="248382" y="121146"/>
                  <a:pt x="248581" y="120551"/>
                </a:cubicBezTo>
                <a:cubicBezTo>
                  <a:pt x="248978" y="118963"/>
                  <a:pt x="248432" y="116880"/>
                  <a:pt x="246944" y="114300"/>
                </a:cubicBezTo>
                <a:cubicBezTo>
                  <a:pt x="245455" y="111720"/>
                  <a:pt x="245207" y="108744"/>
                  <a:pt x="246200" y="105370"/>
                </a:cubicBezTo>
                <a:cubicBezTo>
                  <a:pt x="246993" y="102592"/>
                  <a:pt x="248779" y="99367"/>
                  <a:pt x="251557" y="95696"/>
                </a:cubicBezTo>
                <a:cubicBezTo>
                  <a:pt x="254335" y="92025"/>
                  <a:pt x="257610" y="88701"/>
                  <a:pt x="261380" y="85725"/>
                </a:cubicBezTo>
                <a:cubicBezTo>
                  <a:pt x="265150" y="82748"/>
                  <a:pt x="269020" y="80516"/>
                  <a:pt x="272989" y="79028"/>
                </a:cubicBezTo>
                <a:cubicBezTo>
                  <a:pt x="274973" y="78283"/>
                  <a:pt x="276858" y="77924"/>
                  <a:pt x="278644" y="77949"/>
                </a:cubicBezTo>
                <a:close/>
                <a:moveTo>
                  <a:pt x="448011" y="17264"/>
                </a:moveTo>
                <a:cubicBezTo>
                  <a:pt x="450193" y="16867"/>
                  <a:pt x="452029" y="17313"/>
                  <a:pt x="453517" y="18603"/>
                </a:cubicBezTo>
                <a:cubicBezTo>
                  <a:pt x="455005" y="19893"/>
                  <a:pt x="456146" y="21580"/>
                  <a:pt x="456940" y="23663"/>
                </a:cubicBezTo>
                <a:cubicBezTo>
                  <a:pt x="457734" y="25747"/>
                  <a:pt x="458180" y="28079"/>
                  <a:pt x="458280" y="30658"/>
                </a:cubicBezTo>
                <a:cubicBezTo>
                  <a:pt x="458379" y="33238"/>
                  <a:pt x="458131" y="35520"/>
                  <a:pt x="457536" y="37505"/>
                </a:cubicBezTo>
                <a:cubicBezTo>
                  <a:pt x="456940" y="39687"/>
                  <a:pt x="455799" y="41821"/>
                  <a:pt x="454112" y="43904"/>
                </a:cubicBezTo>
                <a:cubicBezTo>
                  <a:pt x="452426" y="45988"/>
                  <a:pt x="450541" y="47674"/>
                  <a:pt x="448457" y="48964"/>
                </a:cubicBezTo>
                <a:cubicBezTo>
                  <a:pt x="446373" y="50254"/>
                  <a:pt x="444240" y="51097"/>
                  <a:pt x="442057" y="51494"/>
                </a:cubicBezTo>
                <a:cubicBezTo>
                  <a:pt x="439875" y="51891"/>
                  <a:pt x="438089" y="51494"/>
                  <a:pt x="436700" y="50304"/>
                </a:cubicBezTo>
                <a:cubicBezTo>
                  <a:pt x="432532" y="47129"/>
                  <a:pt x="430350" y="43706"/>
                  <a:pt x="430151" y="40035"/>
                </a:cubicBezTo>
                <a:cubicBezTo>
                  <a:pt x="429953" y="36363"/>
                  <a:pt x="430846" y="32891"/>
                  <a:pt x="432830" y="29617"/>
                </a:cubicBezTo>
                <a:cubicBezTo>
                  <a:pt x="434814" y="26342"/>
                  <a:pt x="437295" y="23564"/>
                  <a:pt x="440271" y="21282"/>
                </a:cubicBezTo>
                <a:cubicBezTo>
                  <a:pt x="443248" y="19000"/>
                  <a:pt x="445828" y="17661"/>
                  <a:pt x="448011" y="17264"/>
                </a:cubicBezTo>
                <a:close/>
                <a:moveTo>
                  <a:pt x="384907" y="3869"/>
                </a:moveTo>
                <a:cubicBezTo>
                  <a:pt x="386495" y="3869"/>
                  <a:pt x="387983" y="4018"/>
                  <a:pt x="389372" y="4316"/>
                </a:cubicBezTo>
                <a:cubicBezTo>
                  <a:pt x="390761" y="4613"/>
                  <a:pt x="391654" y="5258"/>
                  <a:pt x="392051" y="6251"/>
                </a:cubicBezTo>
                <a:cubicBezTo>
                  <a:pt x="393242" y="7243"/>
                  <a:pt x="393787" y="9227"/>
                  <a:pt x="393688" y="12204"/>
                </a:cubicBezTo>
                <a:cubicBezTo>
                  <a:pt x="393589" y="15180"/>
                  <a:pt x="393341" y="18256"/>
                  <a:pt x="392944" y="21431"/>
                </a:cubicBezTo>
                <a:cubicBezTo>
                  <a:pt x="392150" y="25201"/>
                  <a:pt x="391257" y="29269"/>
                  <a:pt x="390265" y="33635"/>
                </a:cubicBezTo>
                <a:cubicBezTo>
                  <a:pt x="387884" y="42168"/>
                  <a:pt x="384610" y="54471"/>
                  <a:pt x="380443" y="70544"/>
                </a:cubicBezTo>
                <a:cubicBezTo>
                  <a:pt x="376871" y="84237"/>
                  <a:pt x="372058" y="102890"/>
                  <a:pt x="366006" y="126504"/>
                </a:cubicBezTo>
                <a:cubicBezTo>
                  <a:pt x="359954" y="150118"/>
                  <a:pt x="352364" y="179883"/>
                  <a:pt x="343236" y="215801"/>
                </a:cubicBezTo>
                <a:cubicBezTo>
                  <a:pt x="342243" y="216793"/>
                  <a:pt x="341053" y="217487"/>
                  <a:pt x="339664" y="217884"/>
                </a:cubicBezTo>
                <a:cubicBezTo>
                  <a:pt x="338275" y="218281"/>
                  <a:pt x="336985" y="218480"/>
                  <a:pt x="335794" y="218480"/>
                </a:cubicBezTo>
                <a:cubicBezTo>
                  <a:pt x="334405" y="218480"/>
                  <a:pt x="332917" y="218380"/>
                  <a:pt x="331329" y="218182"/>
                </a:cubicBezTo>
                <a:cubicBezTo>
                  <a:pt x="329940" y="217785"/>
                  <a:pt x="328551" y="217190"/>
                  <a:pt x="327162" y="216396"/>
                </a:cubicBezTo>
                <a:cubicBezTo>
                  <a:pt x="325971" y="215602"/>
                  <a:pt x="324781" y="214560"/>
                  <a:pt x="323590" y="213271"/>
                </a:cubicBezTo>
                <a:cubicBezTo>
                  <a:pt x="322400" y="211981"/>
                  <a:pt x="321507" y="210244"/>
                  <a:pt x="320911" y="208062"/>
                </a:cubicBezTo>
                <a:cubicBezTo>
                  <a:pt x="329643" y="171351"/>
                  <a:pt x="336637" y="141883"/>
                  <a:pt x="341896" y="119658"/>
                </a:cubicBezTo>
                <a:cubicBezTo>
                  <a:pt x="347155" y="97433"/>
                  <a:pt x="351173" y="80466"/>
                  <a:pt x="353951" y="68758"/>
                </a:cubicBezTo>
                <a:cubicBezTo>
                  <a:pt x="357126" y="54868"/>
                  <a:pt x="359309" y="45244"/>
                  <a:pt x="360500" y="39886"/>
                </a:cubicBezTo>
                <a:cubicBezTo>
                  <a:pt x="361095" y="36115"/>
                  <a:pt x="361591" y="32444"/>
                  <a:pt x="361988" y="28872"/>
                </a:cubicBezTo>
                <a:cubicBezTo>
                  <a:pt x="362385" y="25697"/>
                  <a:pt x="362583" y="22423"/>
                  <a:pt x="362583" y="19050"/>
                </a:cubicBezTo>
                <a:cubicBezTo>
                  <a:pt x="362583" y="15676"/>
                  <a:pt x="362286" y="12601"/>
                  <a:pt x="361690" y="9822"/>
                </a:cubicBezTo>
                <a:cubicBezTo>
                  <a:pt x="363278" y="8830"/>
                  <a:pt x="365014" y="8037"/>
                  <a:pt x="366899" y="7441"/>
                </a:cubicBezTo>
                <a:cubicBezTo>
                  <a:pt x="368784" y="6846"/>
                  <a:pt x="370620" y="6350"/>
                  <a:pt x="372406" y="5953"/>
                </a:cubicBezTo>
                <a:cubicBezTo>
                  <a:pt x="374589" y="5358"/>
                  <a:pt x="376771" y="4862"/>
                  <a:pt x="378954" y="4465"/>
                </a:cubicBezTo>
                <a:cubicBezTo>
                  <a:pt x="381137" y="4068"/>
                  <a:pt x="383121" y="3869"/>
                  <a:pt x="384907" y="3869"/>
                </a:cubicBezTo>
                <a:close/>
                <a:moveTo>
                  <a:pt x="609340" y="0"/>
                </a:moveTo>
                <a:cubicBezTo>
                  <a:pt x="611325" y="0"/>
                  <a:pt x="613110" y="248"/>
                  <a:pt x="614698" y="744"/>
                </a:cubicBezTo>
                <a:cubicBezTo>
                  <a:pt x="616285" y="1240"/>
                  <a:pt x="617625" y="2530"/>
                  <a:pt x="618716" y="4613"/>
                </a:cubicBezTo>
                <a:cubicBezTo>
                  <a:pt x="619808" y="6697"/>
                  <a:pt x="620552" y="9822"/>
                  <a:pt x="620949" y="13990"/>
                </a:cubicBezTo>
                <a:cubicBezTo>
                  <a:pt x="621346" y="18157"/>
                  <a:pt x="621346" y="23812"/>
                  <a:pt x="620949" y="30956"/>
                </a:cubicBezTo>
                <a:cubicBezTo>
                  <a:pt x="620552" y="39687"/>
                  <a:pt x="619014" y="49212"/>
                  <a:pt x="616335" y="59531"/>
                </a:cubicBezTo>
                <a:cubicBezTo>
                  <a:pt x="613656" y="69850"/>
                  <a:pt x="610134" y="80516"/>
                  <a:pt x="605768" y="91529"/>
                </a:cubicBezTo>
                <a:cubicBezTo>
                  <a:pt x="601403" y="102542"/>
                  <a:pt x="596392" y="113556"/>
                  <a:pt x="590737" y="124569"/>
                </a:cubicBezTo>
                <a:cubicBezTo>
                  <a:pt x="585081" y="135582"/>
                  <a:pt x="578979" y="146050"/>
                  <a:pt x="572431" y="155972"/>
                </a:cubicBezTo>
                <a:cubicBezTo>
                  <a:pt x="571439" y="162123"/>
                  <a:pt x="570496" y="167977"/>
                  <a:pt x="569603" y="173533"/>
                </a:cubicBezTo>
                <a:cubicBezTo>
                  <a:pt x="568710" y="179090"/>
                  <a:pt x="568164" y="183555"/>
                  <a:pt x="567966" y="186928"/>
                </a:cubicBezTo>
                <a:cubicBezTo>
                  <a:pt x="567768" y="191889"/>
                  <a:pt x="568661" y="195461"/>
                  <a:pt x="570645" y="197644"/>
                </a:cubicBezTo>
                <a:cubicBezTo>
                  <a:pt x="572629" y="199826"/>
                  <a:pt x="574812" y="200918"/>
                  <a:pt x="577193" y="200918"/>
                </a:cubicBezTo>
                <a:cubicBezTo>
                  <a:pt x="579972" y="200918"/>
                  <a:pt x="583394" y="199529"/>
                  <a:pt x="587462" y="196751"/>
                </a:cubicBezTo>
                <a:cubicBezTo>
                  <a:pt x="591530" y="193972"/>
                  <a:pt x="595846" y="190500"/>
                  <a:pt x="600410" y="186333"/>
                </a:cubicBezTo>
                <a:cubicBezTo>
                  <a:pt x="604975" y="182165"/>
                  <a:pt x="609539" y="177601"/>
                  <a:pt x="614103" y="172640"/>
                </a:cubicBezTo>
                <a:lnTo>
                  <a:pt x="619436" y="166679"/>
                </a:lnTo>
                <a:lnTo>
                  <a:pt x="619461" y="164901"/>
                </a:lnTo>
                <a:cubicBezTo>
                  <a:pt x="620254" y="156765"/>
                  <a:pt x="622784" y="148183"/>
                  <a:pt x="627051" y="139154"/>
                </a:cubicBezTo>
                <a:cubicBezTo>
                  <a:pt x="631317" y="130125"/>
                  <a:pt x="636576" y="121840"/>
                  <a:pt x="642827" y="114300"/>
                </a:cubicBezTo>
                <a:cubicBezTo>
                  <a:pt x="649077" y="106759"/>
                  <a:pt x="656122" y="100508"/>
                  <a:pt x="663960" y="95547"/>
                </a:cubicBezTo>
                <a:cubicBezTo>
                  <a:pt x="671798" y="90587"/>
                  <a:pt x="679686" y="88106"/>
                  <a:pt x="687624" y="88106"/>
                </a:cubicBezTo>
                <a:cubicBezTo>
                  <a:pt x="695164" y="88106"/>
                  <a:pt x="700621" y="89991"/>
                  <a:pt x="703995" y="93762"/>
                </a:cubicBezTo>
                <a:cubicBezTo>
                  <a:pt x="707368" y="97532"/>
                  <a:pt x="708857" y="102195"/>
                  <a:pt x="708460" y="107751"/>
                </a:cubicBezTo>
                <a:cubicBezTo>
                  <a:pt x="707864" y="113903"/>
                  <a:pt x="706128" y="119558"/>
                  <a:pt x="703251" y="124718"/>
                </a:cubicBezTo>
                <a:cubicBezTo>
                  <a:pt x="700373" y="129877"/>
                  <a:pt x="696950" y="134540"/>
                  <a:pt x="692982" y="138708"/>
                </a:cubicBezTo>
                <a:cubicBezTo>
                  <a:pt x="689013" y="142875"/>
                  <a:pt x="684796" y="146645"/>
                  <a:pt x="680331" y="150019"/>
                </a:cubicBezTo>
                <a:cubicBezTo>
                  <a:pt x="675866" y="153392"/>
                  <a:pt x="671649" y="156468"/>
                  <a:pt x="667681" y="159246"/>
                </a:cubicBezTo>
                <a:cubicBezTo>
                  <a:pt x="663315" y="162222"/>
                  <a:pt x="659148" y="165050"/>
                  <a:pt x="655179" y="167729"/>
                </a:cubicBezTo>
                <a:cubicBezTo>
                  <a:pt x="651211" y="170408"/>
                  <a:pt x="647738" y="172839"/>
                  <a:pt x="644761" y="175022"/>
                </a:cubicBezTo>
                <a:cubicBezTo>
                  <a:pt x="644960" y="179983"/>
                  <a:pt x="645853" y="184150"/>
                  <a:pt x="647440" y="187523"/>
                </a:cubicBezTo>
                <a:cubicBezTo>
                  <a:pt x="649028" y="190897"/>
                  <a:pt x="651012" y="193625"/>
                  <a:pt x="653393" y="195709"/>
                </a:cubicBezTo>
                <a:cubicBezTo>
                  <a:pt x="655775" y="197792"/>
                  <a:pt x="658503" y="199281"/>
                  <a:pt x="661579" y="200174"/>
                </a:cubicBezTo>
                <a:cubicBezTo>
                  <a:pt x="664655" y="201067"/>
                  <a:pt x="667780" y="201513"/>
                  <a:pt x="670955" y="201513"/>
                </a:cubicBezTo>
                <a:cubicBezTo>
                  <a:pt x="677702" y="201513"/>
                  <a:pt x="684746" y="199380"/>
                  <a:pt x="692089" y="195113"/>
                </a:cubicBezTo>
                <a:cubicBezTo>
                  <a:pt x="699431" y="190847"/>
                  <a:pt x="706624" y="185688"/>
                  <a:pt x="713669" y="179635"/>
                </a:cubicBezTo>
                <a:cubicBezTo>
                  <a:pt x="720713" y="173583"/>
                  <a:pt x="727262" y="167283"/>
                  <a:pt x="733314" y="160734"/>
                </a:cubicBezTo>
                <a:lnTo>
                  <a:pt x="745417" y="147074"/>
                </a:lnTo>
                <a:lnTo>
                  <a:pt x="745964" y="146298"/>
                </a:lnTo>
                <a:cubicBezTo>
                  <a:pt x="748346" y="142825"/>
                  <a:pt x="750727" y="139253"/>
                  <a:pt x="753108" y="135582"/>
                </a:cubicBezTo>
                <a:cubicBezTo>
                  <a:pt x="755489" y="131911"/>
                  <a:pt x="757672" y="128637"/>
                  <a:pt x="759657" y="125760"/>
                </a:cubicBezTo>
                <a:cubicBezTo>
                  <a:pt x="761641" y="122882"/>
                  <a:pt x="762732" y="121146"/>
                  <a:pt x="762931" y="120551"/>
                </a:cubicBezTo>
                <a:cubicBezTo>
                  <a:pt x="763328" y="118963"/>
                  <a:pt x="762782" y="116880"/>
                  <a:pt x="761294" y="114300"/>
                </a:cubicBezTo>
                <a:cubicBezTo>
                  <a:pt x="759805" y="111720"/>
                  <a:pt x="759557" y="108744"/>
                  <a:pt x="760550" y="105370"/>
                </a:cubicBezTo>
                <a:cubicBezTo>
                  <a:pt x="761343" y="102592"/>
                  <a:pt x="763129" y="99367"/>
                  <a:pt x="765907" y="95696"/>
                </a:cubicBezTo>
                <a:cubicBezTo>
                  <a:pt x="768685" y="92025"/>
                  <a:pt x="771960" y="88701"/>
                  <a:pt x="775730" y="85725"/>
                </a:cubicBezTo>
                <a:cubicBezTo>
                  <a:pt x="779500" y="82748"/>
                  <a:pt x="783370" y="80516"/>
                  <a:pt x="787339" y="79028"/>
                </a:cubicBezTo>
                <a:cubicBezTo>
                  <a:pt x="791307" y="77539"/>
                  <a:pt x="794879" y="77589"/>
                  <a:pt x="798054" y="79176"/>
                </a:cubicBezTo>
                <a:cubicBezTo>
                  <a:pt x="800634" y="80764"/>
                  <a:pt x="802718" y="82500"/>
                  <a:pt x="804305" y="84385"/>
                </a:cubicBezTo>
                <a:cubicBezTo>
                  <a:pt x="805893" y="86271"/>
                  <a:pt x="806488" y="88205"/>
                  <a:pt x="806091" y="90190"/>
                </a:cubicBezTo>
                <a:cubicBezTo>
                  <a:pt x="805694" y="91182"/>
                  <a:pt x="805099" y="92472"/>
                  <a:pt x="804305" y="94059"/>
                </a:cubicBezTo>
                <a:cubicBezTo>
                  <a:pt x="803511" y="95647"/>
                  <a:pt x="802321" y="97581"/>
                  <a:pt x="800733" y="99863"/>
                </a:cubicBezTo>
                <a:cubicBezTo>
                  <a:pt x="799146" y="102146"/>
                  <a:pt x="796864" y="105072"/>
                  <a:pt x="793887" y="108644"/>
                </a:cubicBezTo>
                <a:cubicBezTo>
                  <a:pt x="794482" y="113208"/>
                  <a:pt x="795326" y="117376"/>
                  <a:pt x="796417" y="121146"/>
                </a:cubicBezTo>
                <a:cubicBezTo>
                  <a:pt x="797509" y="124916"/>
                  <a:pt x="798550" y="128190"/>
                  <a:pt x="799543" y="130969"/>
                </a:cubicBezTo>
                <a:cubicBezTo>
                  <a:pt x="800733" y="134342"/>
                  <a:pt x="802023" y="137418"/>
                  <a:pt x="803412" y="140196"/>
                </a:cubicBezTo>
                <a:cubicBezTo>
                  <a:pt x="805198" y="143768"/>
                  <a:pt x="807083" y="147439"/>
                  <a:pt x="809068" y="151209"/>
                </a:cubicBezTo>
                <a:cubicBezTo>
                  <a:pt x="811052" y="154980"/>
                  <a:pt x="812838" y="158700"/>
                  <a:pt x="814425" y="162371"/>
                </a:cubicBezTo>
                <a:cubicBezTo>
                  <a:pt x="816013" y="166042"/>
                  <a:pt x="817303" y="169465"/>
                  <a:pt x="818295" y="172640"/>
                </a:cubicBezTo>
                <a:cubicBezTo>
                  <a:pt x="819287" y="175815"/>
                  <a:pt x="819585" y="178494"/>
                  <a:pt x="819188" y="180677"/>
                </a:cubicBezTo>
                <a:cubicBezTo>
                  <a:pt x="818593" y="184051"/>
                  <a:pt x="816856" y="188119"/>
                  <a:pt x="813979" y="192881"/>
                </a:cubicBezTo>
                <a:cubicBezTo>
                  <a:pt x="811102" y="197644"/>
                  <a:pt x="807530" y="202257"/>
                  <a:pt x="803263" y="206722"/>
                </a:cubicBezTo>
                <a:cubicBezTo>
                  <a:pt x="798997" y="211187"/>
                  <a:pt x="794135" y="215007"/>
                  <a:pt x="788678" y="218182"/>
                </a:cubicBezTo>
                <a:cubicBezTo>
                  <a:pt x="783221" y="221357"/>
                  <a:pt x="777516" y="222944"/>
                  <a:pt x="771563" y="222944"/>
                </a:cubicBezTo>
                <a:cubicBezTo>
                  <a:pt x="767396" y="222944"/>
                  <a:pt x="763377" y="221655"/>
                  <a:pt x="759508" y="219075"/>
                </a:cubicBezTo>
                <a:cubicBezTo>
                  <a:pt x="755638" y="216495"/>
                  <a:pt x="752364" y="213469"/>
                  <a:pt x="749685" y="209996"/>
                </a:cubicBezTo>
                <a:cubicBezTo>
                  <a:pt x="747006" y="206524"/>
                  <a:pt x="745022" y="203101"/>
                  <a:pt x="743732" y="199727"/>
                </a:cubicBezTo>
                <a:cubicBezTo>
                  <a:pt x="742442" y="196354"/>
                  <a:pt x="742293" y="193774"/>
                  <a:pt x="743286" y="191988"/>
                </a:cubicBezTo>
                <a:cubicBezTo>
                  <a:pt x="744476" y="189607"/>
                  <a:pt x="745568" y="187722"/>
                  <a:pt x="746560" y="186333"/>
                </a:cubicBezTo>
                <a:cubicBezTo>
                  <a:pt x="747552" y="184944"/>
                  <a:pt x="749040" y="183356"/>
                  <a:pt x="751025" y="181570"/>
                </a:cubicBezTo>
                <a:cubicBezTo>
                  <a:pt x="751818" y="180975"/>
                  <a:pt x="752811" y="180280"/>
                  <a:pt x="754001" y="179487"/>
                </a:cubicBezTo>
                <a:cubicBezTo>
                  <a:pt x="754993" y="178891"/>
                  <a:pt x="756382" y="178296"/>
                  <a:pt x="758168" y="177701"/>
                </a:cubicBezTo>
                <a:cubicBezTo>
                  <a:pt x="759954" y="177105"/>
                  <a:pt x="762038" y="176411"/>
                  <a:pt x="764419" y="175617"/>
                </a:cubicBezTo>
                <a:cubicBezTo>
                  <a:pt x="766404" y="181769"/>
                  <a:pt x="768189" y="186581"/>
                  <a:pt x="769777" y="190053"/>
                </a:cubicBezTo>
                <a:cubicBezTo>
                  <a:pt x="771364" y="193526"/>
                  <a:pt x="772654" y="196255"/>
                  <a:pt x="773646" y="198239"/>
                </a:cubicBezTo>
                <a:cubicBezTo>
                  <a:pt x="774837" y="200422"/>
                  <a:pt x="775929" y="201910"/>
                  <a:pt x="776921" y="202704"/>
                </a:cubicBezTo>
                <a:cubicBezTo>
                  <a:pt x="778111" y="203497"/>
                  <a:pt x="779649" y="203894"/>
                  <a:pt x="781534" y="203894"/>
                </a:cubicBezTo>
                <a:cubicBezTo>
                  <a:pt x="783419" y="203894"/>
                  <a:pt x="785305" y="203497"/>
                  <a:pt x="787190" y="202704"/>
                </a:cubicBezTo>
                <a:cubicBezTo>
                  <a:pt x="789075" y="201910"/>
                  <a:pt x="790861" y="200819"/>
                  <a:pt x="792548" y="199430"/>
                </a:cubicBezTo>
                <a:cubicBezTo>
                  <a:pt x="794234" y="198040"/>
                  <a:pt x="795475" y="196255"/>
                  <a:pt x="796268" y="194072"/>
                </a:cubicBezTo>
                <a:cubicBezTo>
                  <a:pt x="797062" y="191889"/>
                  <a:pt x="797062" y="188763"/>
                  <a:pt x="796268" y="184696"/>
                </a:cubicBezTo>
                <a:cubicBezTo>
                  <a:pt x="795475" y="180628"/>
                  <a:pt x="794234" y="176262"/>
                  <a:pt x="792548" y="171599"/>
                </a:cubicBezTo>
                <a:cubicBezTo>
                  <a:pt x="790861" y="166935"/>
                  <a:pt x="789025" y="162222"/>
                  <a:pt x="787041" y="157460"/>
                </a:cubicBezTo>
                <a:cubicBezTo>
                  <a:pt x="785057" y="152697"/>
                  <a:pt x="783370" y="148332"/>
                  <a:pt x="781981" y="144363"/>
                </a:cubicBezTo>
                <a:cubicBezTo>
                  <a:pt x="780790" y="141387"/>
                  <a:pt x="779798" y="138608"/>
                  <a:pt x="779004" y="136029"/>
                </a:cubicBezTo>
                <a:cubicBezTo>
                  <a:pt x="778210" y="133846"/>
                  <a:pt x="777466" y="131713"/>
                  <a:pt x="776772" y="129629"/>
                </a:cubicBezTo>
                <a:cubicBezTo>
                  <a:pt x="776077" y="127546"/>
                  <a:pt x="775532" y="126107"/>
                  <a:pt x="775135" y="125313"/>
                </a:cubicBezTo>
                <a:cubicBezTo>
                  <a:pt x="774143" y="126901"/>
                  <a:pt x="772406" y="129480"/>
                  <a:pt x="769926" y="133052"/>
                </a:cubicBezTo>
                <a:cubicBezTo>
                  <a:pt x="767445" y="136624"/>
                  <a:pt x="764766" y="140345"/>
                  <a:pt x="761889" y="144214"/>
                </a:cubicBezTo>
                <a:cubicBezTo>
                  <a:pt x="759012" y="148084"/>
                  <a:pt x="756283" y="151656"/>
                  <a:pt x="753703" y="154930"/>
                </a:cubicBezTo>
                <a:cubicBezTo>
                  <a:pt x="751124" y="158204"/>
                  <a:pt x="749338" y="160437"/>
                  <a:pt x="748346" y="161627"/>
                </a:cubicBezTo>
                <a:lnTo>
                  <a:pt x="745357" y="163652"/>
                </a:lnTo>
                <a:lnTo>
                  <a:pt x="735249" y="176361"/>
                </a:lnTo>
                <a:cubicBezTo>
                  <a:pt x="727708" y="184596"/>
                  <a:pt x="719721" y="191939"/>
                  <a:pt x="711287" y="198388"/>
                </a:cubicBezTo>
                <a:cubicBezTo>
                  <a:pt x="702854" y="204837"/>
                  <a:pt x="694222" y="210046"/>
                  <a:pt x="685391" y="214015"/>
                </a:cubicBezTo>
                <a:cubicBezTo>
                  <a:pt x="676561" y="217983"/>
                  <a:pt x="667978" y="219968"/>
                  <a:pt x="659644" y="219968"/>
                </a:cubicBezTo>
                <a:cubicBezTo>
                  <a:pt x="655278" y="219968"/>
                  <a:pt x="650566" y="218926"/>
                  <a:pt x="645505" y="216842"/>
                </a:cubicBezTo>
                <a:cubicBezTo>
                  <a:pt x="640445" y="214759"/>
                  <a:pt x="635832" y="211534"/>
                  <a:pt x="631664" y="207169"/>
                </a:cubicBezTo>
                <a:cubicBezTo>
                  <a:pt x="627497" y="202803"/>
                  <a:pt x="624173" y="197147"/>
                  <a:pt x="621693" y="190202"/>
                </a:cubicBezTo>
                <a:lnTo>
                  <a:pt x="620213" y="183142"/>
                </a:lnTo>
                <a:lnTo>
                  <a:pt x="611573" y="192583"/>
                </a:lnTo>
                <a:cubicBezTo>
                  <a:pt x="606512" y="197743"/>
                  <a:pt x="601452" y="202307"/>
                  <a:pt x="596392" y="206276"/>
                </a:cubicBezTo>
                <a:cubicBezTo>
                  <a:pt x="591332" y="210244"/>
                  <a:pt x="586470" y="213469"/>
                  <a:pt x="581807" y="215949"/>
                </a:cubicBezTo>
                <a:cubicBezTo>
                  <a:pt x="577144" y="218430"/>
                  <a:pt x="572927" y="219670"/>
                  <a:pt x="569157" y="219670"/>
                </a:cubicBezTo>
                <a:cubicBezTo>
                  <a:pt x="566378" y="219670"/>
                  <a:pt x="563749" y="218876"/>
                  <a:pt x="561269" y="217289"/>
                </a:cubicBezTo>
                <a:cubicBezTo>
                  <a:pt x="558788" y="215701"/>
                  <a:pt x="556556" y="213618"/>
                  <a:pt x="554571" y="211038"/>
                </a:cubicBezTo>
                <a:cubicBezTo>
                  <a:pt x="552587" y="208458"/>
                  <a:pt x="551049" y="205581"/>
                  <a:pt x="549958" y="202406"/>
                </a:cubicBezTo>
                <a:cubicBezTo>
                  <a:pt x="548866" y="199231"/>
                  <a:pt x="548420" y="196056"/>
                  <a:pt x="548618" y="192881"/>
                </a:cubicBezTo>
                <a:cubicBezTo>
                  <a:pt x="548817" y="191492"/>
                  <a:pt x="549114" y="189111"/>
                  <a:pt x="549511" y="185737"/>
                </a:cubicBezTo>
                <a:cubicBezTo>
                  <a:pt x="541177" y="195064"/>
                  <a:pt x="532793" y="202456"/>
                  <a:pt x="524359" y="207913"/>
                </a:cubicBezTo>
                <a:cubicBezTo>
                  <a:pt x="515926" y="213370"/>
                  <a:pt x="507839" y="216098"/>
                  <a:pt x="500100" y="216098"/>
                </a:cubicBezTo>
                <a:cubicBezTo>
                  <a:pt x="497322" y="216098"/>
                  <a:pt x="494346" y="215404"/>
                  <a:pt x="491171" y="214015"/>
                </a:cubicBezTo>
                <a:cubicBezTo>
                  <a:pt x="487996" y="212626"/>
                  <a:pt x="485168" y="210344"/>
                  <a:pt x="482687" y="207169"/>
                </a:cubicBezTo>
                <a:cubicBezTo>
                  <a:pt x="480207" y="203994"/>
                  <a:pt x="478173" y="199826"/>
                  <a:pt x="476586" y="194667"/>
                </a:cubicBezTo>
                <a:lnTo>
                  <a:pt x="475005" y="178070"/>
                </a:lnTo>
                <a:lnTo>
                  <a:pt x="463786" y="190649"/>
                </a:lnTo>
                <a:cubicBezTo>
                  <a:pt x="456841" y="197693"/>
                  <a:pt x="450045" y="203696"/>
                  <a:pt x="443397" y="208657"/>
                </a:cubicBezTo>
                <a:cubicBezTo>
                  <a:pt x="436749" y="213618"/>
                  <a:pt x="431342" y="216197"/>
                  <a:pt x="427175" y="216396"/>
                </a:cubicBezTo>
                <a:cubicBezTo>
                  <a:pt x="423801" y="216594"/>
                  <a:pt x="420477" y="216049"/>
                  <a:pt x="417203" y="214759"/>
                </a:cubicBezTo>
                <a:cubicBezTo>
                  <a:pt x="413929" y="213469"/>
                  <a:pt x="410952" y="211683"/>
                  <a:pt x="408273" y="209401"/>
                </a:cubicBezTo>
                <a:cubicBezTo>
                  <a:pt x="405594" y="207119"/>
                  <a:pt x="403362" y="204440"/>
                  <a:pt x="401576" y="201364"/>
                </a:cubicBezTo>
                <a:cubicBezTo>
                  <a:pt x="399790" y="198288"/>
                  <a:pt x="398798" y="195064"/>
                  <a:pt x="398600" y="191690"/>
                </a:cubicBezTo>
                <a:cubicBezTo>
                  <a:pt x="398004" y="186730"/>
                  <a:pt x="398004" y="179933"/>
                  <a:pt x="398600" y="171301"/>
                </a:cubicBezTo>
                <a:cubicBezTo>
                  <a:pt x="399195" y="162669"/>
                  <a:pt x="400286" y="153838"/>
                  <a:pt x="401874" y="144810"/>
                </a:cubicBezTo>
                <a:cubicBezTo>
                  <a:pt x="403461" y="135781"/>
                  <a:pt x="405495" y="127198"/>
                  <a:pt x="407976" y="119062"/>
                </a:cubicBezTo>
                <a:cubicBezTo>
                  <a:pt x="410456" y="110926"/>
                  <a:pt x="413284" y="104874"/>
                  <a:pt x="416459" y="100905"/>
                </a:cubicBezTo>
                <a:cubicBezTo>
                  <a:pt x="417451" y="99715"/>
                  <a:pt x="419336" y="98722"/>
                  <a:pt x="422114" y="97929"/>
                </a:cubicBezTo>
                <a:cubicBezTo>
                  <a:pt x="424893" y="97135"/>
                  <a:pt x="427770" y="96490"/>
                  <a:pt x="430746" y="95994"/>
                </a:cubicBezTo>
                <a:cubicBezTo>
                  <a:pt x="433723" y="95498"/>
                  <a:pt x="436452" y="95200"/>
                  <a:pt x="438932" y="95101"/>
                </a:cubicBezTo>
                <a:cubicBezTo>
                  <a:pt x="441412" y="95002"/>
                  <a:pt x="442851" y="95051"/>
                  <a:pt x="443248" y="95250"/>
                </a:cubicBezTo>
                <a:cubicBezTo>
                  <a:pt x="443446" y="95448"/>
                  <a:pt x="442950" y="97532"/>
                  <a:pt x="441760" y="101501"/>
                </a:cubicBezTo>
                <a:cubicBezTo>
                  <a:pt x="440569" y="105469"/>
                  <a:pt x="439081" y="110133"/>
                  <a:pt x="437295" y="115490"/>
                </a:cubicBezTo>
                <a:cubicBezTo>
                  <a:pt x="435509" y="120848"/>
                  <a:pt x="433624" y="126355"/>
                  <a:pt x="431639" y="132010"/>
                </a:cubicBezTo>
                <a:cubicBezTo>
                  <a:pt x="429655" y="137666"/>
                  <a:pt x="428167" y="142280"/>
                  <a:pt x="427175" y="145851"/>
                </a:cubicBezTo>
                <a:cubicBezTo>
                  <a:pt x="426182" y="149423"/>
                  <a:pt x="424992" y="153442"/>
                  <a:pt x="423603" y="157906"/>
                </a:cubicBezTo>
                <a:cubicBezTo>
                  <a:pt x="422214" y="162371"/>
                  <a:pt x="420973" y="166737"/>
                  <a:pt x="419882" y="171003"/>
                </a:cubicBezTo>
                <a:cubicBezTo>
                  <a:pt x="418791" y="175270"/>
                  <a:pt x="418046" y="179288"/>
                  <a:pt x="417650" y="183058"/>
                </a:cubicBezTo>
                <a:cubicBezTo>
                  <a:pt x="417253" y="186829"/>
                  <a:pt x="417550" y="189706"/>
                  <a:pt x="418542" y="191690"/>
                </a:cubicBezTo>
                <a:cubicBezTo>
                  <a:pt x="419535" y="194072"/>
                  <a:pt x="420626" y="195709"/>
                  <a:pt x="421817" y="196602"/>
                </a:cubicBezTo>
                <a:cubicBezTo>
                  <a:pt x="423007" y="197495"/>
                  <a:pt x="424297" y="197941"/>
                  <a:pt x="425686" y="197941"/>
                </a:cubicBezTo>
                <a:cubicBezTo>
                  <a:pt x="429655" y="197941"/>
                  <a:pt x="434666" y="195758"/>
                  <a:pt x="440718" y="191393"/>
                </a:cubicBezTo>
                <a:cubicBezTo>
                  <a:pt x="446770" y="187027"/>
                  <a:pt x="452922" y="181818"/>
                  <a:pt x="459173" y="175766"/>
                </a:cubicBezTo>
                <a:cubicBezTo>
                  <a:pt x="465423" y="169713"/>
                  <a:pt x="471228" y="163562"/>
                  <a:pt x="476586" y="157311"/>
                </a:cubicBezTo>
                <a:lnTo>
                  <a:pt x="479400" y="153913"/>
                </a:lnTo>
                <a:lnTo>
                  <a:pt x="481646" y="143172"/>
                </a:lnTo>
                <a:cubicBezTo>
                  <a:pt x="485614" y="132854"/>
                  <a:pt x="490625" y="123874"/>
                  <a:pt x="496677" y="116235"/>
                </a:cubicBezTo>
                <a:cubicBezTo>
                  <a:pt x="502730" y="108595"/>
                  <a:pt x="509576" y="102542"/>
                  <a:pt x="517216" y="98078"/>
                </a:cubicBezTo>
                <a:cubicBezTo>
                  <a:pt x="524855" y="93613"/>
                  <a:pt x="532545" y="91380"/>
                  <a:pt x="540284" y="91380"/>
                </a:cubicBezTo>
                <a:cubicBezTo>
                  <a:pt x="543657" y="91380"/>
                  <a:pt x="546733" y="92224"/>
                  <a:pt x="549511" y="93910"/>
                </a:cubicBezTo>
                <a:cubicBezTo>
                  <a:pt x="552289" y="95597"/>
                  <a:pt x="554671" y="97780"/>
                  <a:pt x="556655" y="100459"/>
                </a:cubicBezTo>
                <a:cubicBezTo>
                  <a:pt x="558639" y="103138"/>
                  <a:pt x="560276" y="106065"/>
                  <a:pt x="561566" y="109240"/>
                </a:cubicBezTo>
                <a:cubicBezTo>
                  <a:pt x="562856" y="112415"/>
                  <a:pt x="563799" y="115391"/>
                  <a:pt x="564394" y="118169"/>
                </a:cubicBezTo>
                <a:cubicBezTo>
                  <a:pt x="565783" y="112415"/>
                  <a:pt x="567073" y="106759"/>
                  <a:pt x="568264" y="101203"/>
                </a:cubicBezTo>
                <a:cubicBezTo>
                  <a:pt x="569454" y="95647"/>
                  <a:pt x="570645" y="90388"/>
                  <a:pt x="571836" y="85427"/>
                </a:cubicBezTo>
                <a:cubicBezTo>
                  <a:pt x="573820" y="78085"/>
                  <a:pt x="575903" y="70147"/>
                  <a:pt x="578086" y="61615"/>
                </a:cubicBezTo>
                <a:cubicBezTo>
                  <a:pt x="580071" y="54272"/>
                  <a:pt x="582353" y="45839"/>
                  <a:pt x="584932" y="36314"/>
                </a:cubicBezTo>
                <a:cubicBezTo>
                  <a:pt x="587512" y="26789"/>
                  <a:pt x="590389" y="16768"/>
                  <a:pt x="593564" y="6251"/>
                </a:cubicBezTo>
                <a:cubicBezTo>
                  <a:pt x="595549" y="4663"/>
                  <a:pt x="597434" y="3472"/>
                  <a:pt x="599220" y="2679"/>
                </a:cubicBezTo>
                <a:cubicBezTo>
                  <a:pt x="601006" y="1885"/>
                  <a:pt x="602693" y="1290"/>
                  <a:pt x="604280" y="893"/>
                </a:cubicBezTo>
                <a:cubicBezTo>
                  <a:pt x="606066" y="297"/>
                  <a:pt x="607753" y="0"/>
                  <a:pt x="6093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00BF5-F62E-4291-B436-9D73DA4A046C}"/>
              </a:ext>
            </a:extLst>
          </p:cNvPr>
          <p:cNvSpPr txBox="1"/>
          <p:nvPr userDrawn="1"/>
        </p:nvSpPr>
        <p:spPr>
          <a:xfrm>
            <a:off x="14156028" y="763300"/>
            <a:ext cx="2929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300">
                <a:solidFill>
                  <a:schemeClr val="accent1"/>
                </a:solidFill>
              </a:rPr>
              <a:t>VALENTINE’S DAY</a:t>
            </a:r>
            <a:endParaRPr lang="en-US" sz="1100" spc="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29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6511E-3882-446E-B279-DEB42506610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 rot="16200000">
            <a:off x="16166123" y="2656925"/>
            <a:ext cx="5821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E6E6E6"/>
                </a:solidFill>
              </a:rPr>
              <a:t>Mslides.com</a:t>
            </a:r>
          </a:p>
        </p:txBody>
      </p:sp>
    </p:spTree>
    <p:extLst>
      <p:ext uri="{BB962C8B-B14F-4D97-AF65-F5344CB8AC3E}">
        <p14:creationId xmlns:p14="http://schemas.microsoft.com/office/powerpoint/2010/main" val="378000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C7BC648-DFB1-451C-9C24-E6D57C654C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26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D77CE57-CED8-4DAE-AAC1-5A2D831C5CFC}"/>
              </a:ext>
            </a:extLst>
          </p:cNvPr>
          <p:cNvSpPr/>
          <p:nvPr userDrawn="1"/>
        </p:nvSpPr>
        <p:spPr>
          <a:xfrm>
            <a:off x="1333500" y="785392"/>
            <a:ext cx="885825" cy="241029"/>
          </a:xfrm>
          <a:custGeom>
            <a:avLst/>
            <a:gdLst/>
            <a:ahLst/>
            <a:cxnLst/>
            <a:rect l="l" t="t" r="r" b="b"/>
            <a:pathLst>
              <a:path w="819358" h="222944">
                <a:moveTo>
                  <a:pt x="679289" y="105072"/>
                </a:moveTo>
                <a:cubicBezTo>
                  <a:pt x="676908" y="105072"/>
                  <a:pt x="674080" y="106263"/>
                  <a:pt x="670806" y="108644"/>
                </a:cubicBezTo>
                <a:cubicBezTo>
                  <a:pt x="667532" y="111026"/>
                  <a:pt x="664307" y="114449"/>
                  <a:pt x="661132" y="118913"/>
                </a:cubicBezTo>
                <a:cubicBezTo>
                  <a:pt x="657957" y="123378"/>
                  <a:pt x="654981" y="128835"/>
                  <a:pt x="652203" y="135285"/>
                </a:cubicBezTo>
                <a:cubicBezTo>
                  <a:pt x="649425" y="141734"/>
                  <a:pt x="647341" y="149126"/>
                  <a:pt x="645952" y="157460"/>
                </a:cubicBezTo>
                <a:cubicBezTo>
                  <a:pt x="648333" y="155674"/>
                  <a:pt x="650913" y="153838"/>
                  <a:pt x="653691" y="151953"/>
                </a:cubicBezTo>
                <a:cubicBezTo>
                  <a:pt x="656469" y="150068"/>
                  <a:pt x="659247" y="148034"/>
                  <a:pt x="662025" y="145851"/>
                </a:cubicBezTo>
                <a:cubicBezTo>
                  <a:pt x="670558" y="139303"/>
                  <a:pt x="676511" y="133548"/>
                  <a:pt x="679885" y="128587"/>
                </a:cubicBezTo>
                <a:cubicBezTo>
                  <a:pt x="683258" y="123626"/>
                  <a:pt x="685143" y="119360"/>
                  <a:pt x="685540" y="115788"/>
                </a:cubicBezTo>
                <a:cubicBezTo>
                  <a:pt x="685937" y="112018"/>
                  <a:pt x="685540" y="109289"/>
                  <a:pt x="684350" y="107603"/>
                </a:cubicBezTo>
                <a:cubicBezTo>
                  <a:pt x="683159" y="105916"/>
                  <a:pt x="681472" y="105072"/>
                  <a:pt x="679289" y="105072"/>
                </a:cubicBezTo>
                <a:close/>
                <a:moveTo>
                  <a:pt x="538498" y="104477"/>
                </a:moveTo>
                <a:cubicBezTo>
                  <a:pt x="533934" y="104477"/>
                  <a:pt x="529271" y="106809"/>
                  <a:pt x="524508" y="111472"/>
                </a:cubicBezTo>
                <a:cubicBezTo>
                  <a:pt x="519746" y="116135"/>
                  <a:pt x="515281" y="121791"/>
                  <a:pt x="511114" y="128438"/>
                </a:cubicBezTo>
                <a:cubicBezTo>
                  <a:pt x="506946" y="135086"/>
                  <a:pt x="503474" y="142180"/>
                  <a:pt x="500696" y="149721"/>
                </a:cubicBezTo>
                <a:cubicBezTo>
                  <a:pt x="497918" y="157262"/>
                  <a:pt x="496330" y="164008"/>
                  <a:pt x="495933" y="169962"/>
                </a:cubicBezTo>
                <a:cubicBezTo>
                  <a:pt x="495536" y="179487"/>
                  <a:pt x="496727" y="186333"/>
                  <a:pt x="499505" y="190500"/>
                </a:cubicBezTo>
                <a:cubicBezTo>
                  <a:pt x="502283" y="194667"/>
                  <a:pt x="506053" y="196751"/>
                  <a:pt x="510816" y="196751"/>
                </a:cubicBezTo>
                <a:cubicBezTo>
                  <a:pt x="514388" y="196751"/>
                  <a:pt x="518307" y="195362"/>
                  <a:pt x="522573" y="192583"/>
                </a:cubicBezTo>
                <a:cubicBezTo>
                  <a:pt x="526840" y="189805"/>
                  <a:pt x="531007" y="186432"/>
                  <a:pt x="535075" y="182463"/>
                </a:cubicBezTo>
                <a:cubicBezTo>
                  <a:pt x="539143" y="178494"/>
                  <a:pt x="542913" y="174426"/>
                  <a:pt x="546386" y="170259"/>
                </a:cubicBezTo>
                <a:cubicBezTo>
                  <a:pt x="549859" y="166092"/>
                  <a:pt x="552686" y="162619"/>
                  <a:pt x="554869" y="159841"/>
                </a:cubicBezTo>
                <a:cubicBezTo>
                  <a:pt x="555663" y="156071"/>
                  <a:pt x="556407" y="152301"/>
                  <a:pt x="557101" y="148530"/>
                </a:cubicBezTo>
                <a:cubicBezTo>
                  <a:pt x="557796" y="144760"/>
                  <a:pt x="558639" y="140890"/>
                  <a:pt x="559632" y="136922"/>
                </a:cubicBezTo>
                <a:cubicBezTo>
                  <a:pt x="559235" y="137120"/>
                  <a:pt x="558887" y="137319"/>
                  <a:pt x="558590" y="137517"/>
                </a:cubicBezTo>
                <a:cubicBezTo>
                  <a:pt x="558292" y="137715"/>
                  <a:pt x="557945" y="137914"/>
                  <a:pt x="557548" y="138112"/>
                </a:cubicBezTo>
                <a:cubicBezTo>
                  <a:pt x="555365" y="139105"/>
                  <a:pt x="553877" y="139055"/>
                  <a:pt x="553083" y="137963"/>
                </a:cubicBezTo>
                <a:cubicBezTo>
                  <a:pt x="552289" y="136872"/>
                  <a:pt x="551893" y="135136"/>
                  <a:pt x="551893" y="132755"/>
                </a:cubicBezTo>
                <a:cubicBezTo>
                  <a:pt x="551893" y="131564"/>
                  <a:pt x="551793" y="129431"/>
                  <a:pt x="551595" y="126355"/>
                </a:cubicBezTo>
                <a:cubicBezTo>
                  <a:pt x="551397" y="123279"/>
                  <a:pt x="550851" y="120104"/>
                  <a:pt x="549958" y="116830"/>
                </a:cubicBezTo>
                <a:cubicBezTo>
                  <a:pt x="549065" y="113556"/>
                  <a:pt x="547725" y="110678"/>
                  <a:pt x="545939" y="108198"/>
                </a:cubicBezTo>
                <a:cubicBezTo>
                  <a:pt x="544153" y="105717"/>
                  <a:pt x="541673" y="104477"/>
                  <a:pt x="538498" y="104477"/>
                </a:cubicBezTo>
                <a:close/>
                <a:moveTo>
                  <a:pt x="278644" y="77949"/>
                </a:moveTo>
                <a:cubicBezTo>
                  <a:pt x="280430" y="77973"/>
                  <a:pt x="282117" y="78383"/>
                  <a:pt x="283704" y="79176"/>
                </a:cubicBezTo>
                <a:cubicBezTo>
                  <a:pt x="286284" y="80764"/>
                  <a:pt x="288367" y="82500"/>
                  <a:pt x="289955" y="84385"/>
                </a:cubicBezTo>
                <a:cubicBezTo>
                  <a:pt x="291542" y="86271"/>
                  <a:pt x="292138" y="88205"/>
                  <a:pt x="291741" y="90190"/>
                </a:cubicBezTo>
                <a:cubicBezTo>
                  <a:pt x="291344" y="91182"/>
                  <a:pt x="290749" y="92472"/>
                  <a:pt x="289955" y="94059"/>
                </a:cubicBezTo>
                <a:cubicBezTo>
                  <a:pt x="289161" y="95647"/>
                  <a:pt x="287971" y="97581"/>
                  <a:pt x="286383" y="99863"/>
                </a:cubicBezTo>
                <a:cubicBezTo>
                  <a:pt x="284796" y="102146"/>
                  <a:pt x="282514" y="105072"/>
                  <a:pt x="279537" y="108644"/>
                </a:cubicBezTo>
                <a:cubicBezTo>
                  <a:pt x="280132" y="113208"/>
                  <a:pt x="280976" y="117376"/>
                  <a:pt x="282067" y="121146"/>
                </a:cubicBezTo>
                <a:cubicBezTo>
                  <a:pt x="283159" y="124916"/>
                  <a:pt x="284200" y="128190"/>
                  <a:pt x="285193" y="130969"/>
                </a:cubicBezTo>
                <a:cubicBezTo>
                  <a:pt x="286383" y="134342"/>
                  <a:pt x="287673" y="137418"/>
                  <a:pt x="289062" y="140196"/>
                </a:cubicBezTo>
                <a:cubicBezTo>
                  <a:pt x="290848" y="143768"/>
                  <a:pt x="292733" y="147439"/>
                  <a:pt x="294718" y="151209"/>
                </a:cubicBezTo>
                <a:cubicBezTo>
                  <a:pt x="296702" y="154980"/>
                  <a:pt x="298488" y="158700"/>
                  <a:pt x="300075" y="162371"/>
                </a:cubicBezTo>
                <a:cubicBezTo>
                  <a:pt x="301663" y="166042"/>
                  <a:pt x="302953" y="169465"/>
                  <a:pt x="303945" y="172640"/>
                </a:cubicBezTo>
                <a:cubicBezTo>
                  <a:pt x="304937" y="175815"/>
                  <a:pt x="305235" y="178494"/>
                  <a:pt x="304838" y="180677"/>
                </a:cubicBezTo>
                <a:cubicBezTo>
                  <a:pt x="304243" y="184051"/>
                  <a:pt x="302506" y="188119"/>
                  <a:pt x="299629" y="192881"/>
                </a:cubicBezTo>
                <a:cubicBezTo>
                  <a:pt x="296752" y="197644"/>
                  <a:pt x="293180" y="202257"/>
                  <a:pt x="288913" y="206722"/>
                </a:cubicBezTo>
                <a:cubicBezTo>
                  <a:pt x="284647" y="211187"/>
                  <a:pt x="279785" y="215007"/>
                  <a:pt x="274328" y="218182"/>
                </a:cubicBezTo>
                <a:cubicBezTo>
                  <a:pt x="268871" y="221357"/>
                  <a:pt x="263166" y="222944"/>
                  <a:pt x="257213" y="222944"/>
                </a:cubicBezTo>
                <a:cubicBezTo>
                  <a:pt x="253046" y="222944"/>
                  <a:pt x="249027" y="221655"/>
                  <a:pt x="245158" y="219075"/>
                </a:cubicBezTo>
                <a:cubicBezTo>
                  <a:pt x="241288" y="216495"/>
                  <a:pt x="238014" y="213469"/>
                  <a:pt x="235335" y="209996"/>
                </a:cubicBezTo>
                <a:cubicBezTo>
                  <a:pt x="232656" y="206524"/>
                  <a:pt x="230672" y="203101"/>
                  <a:pt x="229382" y="199727"/>
                </a:cubicBezTo>
                <a:cubicBezTo>
                  <a:pt x="228092" y="196354"/>
                  <a:pt x="227943" y="193774"/>
                  <a:pt x="228936" y="191988"/>
                </a:cubicBezTo>
                <a:cubicBezTo>
                  <a:pt x="230126" y="189607"/>
                  <a:pt x="231217" y="187722"/>
                  <a:pt x="232210" y="186333"/>
                </a:cubicBezTo>
                <a:cubicBezTo>
                  <a:pt x="233202" y="184944"/>
                  <a:pt x="234690" y="183356"/>
                  <a:pt x="236675" y="181570"/>
                </a:cubicBezTo>
                <a:cubicBezTo>
                  <a:pt x="237468" y="180975"/>
                  <a:pt x="238461" y="180280"/>
                  <a:pt x="239651" y="179487"/>
                </a:cubicBezTo>
                <a:cubicBezTo>
                  <a:pt x="240643" y="178891"/>
                  <a:pt x="242032" y="178296"/>
                  <a:pt x="243818" y="177701"/>
                </a:cubicBezTo>
                <a:cubicBezTo>
                  <a:pt x="245604" y="177105"/>
                  <a:pt x="247688" y="176411"/>
                  <a:pt x="250069" y="175617"/>
                </a:cubicBezTo>
                <a:cubicBezTo>
                  <a:pt x="252054" y="181769"/>
                  <a:pt x="253839" y="186581"/>
                  <a:pt x="255427" y="190053"/>
                </a:cubicBezTo>
                <a:cubicBezTo>
                  <a:pt x="257014" y="193526"/>
                  <a:pt x="258304" y="196255"/>
                  <a:pt x="259297" y="198239"/>
                </a:cubicBezTo>
                <a:cubicBezTo>
                  <a:pt x="260487" y="200422"/>
                  <a:pt x="261579" y="201910"/>
                  <a:pt x="262571" y="202704"/>
                </a:cubicBezTo>
                <a:cubicBezTo>
                  <a:pt x="263761" y="203497"/>
                  <a:pt x="265299" y="203894"/>
                  <a:pt x="267184" y="203894"/>
                </a:cubicBezTo>
                <a:cubicBezTo>
                  <a:pt x="269070" y="203894"/>
                  <a:pt x="270955" y="203497"/>
                  <a:pt x="272840" y="202704"/>
                </a:cubicBezTo>
                <a:cubicBezTo>
                  <a:pt x="274725" y="201910"/>
                  <a:pt x="276511" y="200819"/>
                  <a:pt x="278198" y="199430"/>
                </a:cubicBezTo>
                <a:cubicBezTo>
                  <a:pt x="279884" y="198040"/>
                  <a:pt x="281125" y="196255"/>
                  <a:pt x="281918" y="194072"/>
                </a:cubicBezTo>
                <a:cubicBezTo>
                  <a:pt x="282712" y="191889"/>
                  <a:pt x="282712" y="188763"/>
                  <a:pt x="281918" y="184696"/>
                </a:cubicBezTo>
                <a:cubicBezTo>
                  <a:pt x="281125" y="180628"/>
                  <a:pt x="279884" y="176262"/>
                  <a:pt x="278198" y="171599"/>
                </a:cubicBezTo>
                <a:cubicBezTo>
                  <a:pt x="276511" y="166935"/>
                  <a:pt x="274675" y="162222"/>
                  <a:pt x="272691" y="157460"/>
                </a:cubicBezTo>
                <a:cubicBezTo>
                  <a:pt x="270707" y="152697"/>
                  <a:pt x="269020" y="148332"/>
                  <a:pt x="267631" y="144363"/>
                </a:cubicBezTo>
                <a:cubicBezTo>
                  <a:pt x="266440" y="141387"/>
                  <a:pt x="265448" y="138608"/>
                  <a:pt x="264654" y="136029"/>
                </a:cubicBezTo>
                <a:cubicBezTo>
                  <a:pt x="263860" y="133846"/>
                  <a:pt x="263116" y="131713"/>
                  <a:pt x="262422" y="129629"/>
                </a:cubicBezTo>
                <a:cubicBezTo>
                  <a:pt x="261727" y="127546"/>
                  <a:pt x="261182" y="126107"/>
                  <a:pt x="260785" y="125313"/>
                </a:cubicBezTo>
                <a:cubicBezTo>
                  <a:pt x="259793" y="126901"/>
                  <a:pt x="258056" y="129480"/>
                  <a:pt x="255576" y="133052"/>
                </a:cubicBezTo>
                <a:cubicBezTo>
                  <a:pt x="253095" y="136624"/>
                  <a:pt x="250416" y="140345"/>
                  <a:pt x="247539" y="144214"/>
                </a:cubicBezTo>
                <a:cubicBezTo>
                  <a:pt x="244662" y="148084"/>
                  <a:pt x="241933" y="151656"/>
                  <a:pt x="239354" y="154930"/>
                </a:cubicBezTo>
                <a:cubicBezTo>
                  <a:pt x="236774" y="158204"/>
                  <a:pt x="234988" y="160437"/>
                  <a:pt x="233996" y="161627"/>
                </a:cubicBezTo>
                <a:lnTo>
                  <a:pt x="233814" y="161750"/>
                </a:lnTo>
                <a:lnTo>
                  <a:pt x="228340" y="170408"/>
                </a:lnTo>
                <a:cubicBezTo>
                  <a:pt x="222586" y="178842"/>
                  <a:pt x="216285" y="186730"/>
                  <a:pt x="209439" y="194072"/>
                </a:cubicBezTo>
                <a:cubicBezTo>
                  <a:pt x="202593" y="201414"/>
                  <a:pt x="195300" y="207565"/>
                  <a:pt x="187561" y="212526"/>
                </a:cubicBezTo>
                <a:cubicBezTo>
                  <a:pt x="179822" y="217487"/>
                  <a:pt x="171786" y="219968"/>
                  <a:pt x="163451" y="219968"/>
                </a:cubicBezTo>
                <a:cubicBezTo>
                  <a:pt x="160673" y="219968"/>
                  <a:pt x="157945" y="219670"/>
                  <a:pt x="155266" y="219075"/>
                </a:cubicBezTo>
                <a:cubicBezTo>
                  <a:pt x="152587" y="218480"/>
                  <a:pt x="150106" y="217388"/>
                  <a:pt x="147824" y="215801"/>
                </a:cubicBezTo>
                <a:cubicBezTo>
                  <a:pt x="145542" y="214213"/>
                  <a:pt x="143707" y="212080"/>
                  <a:pt x="142318" y="209401"/>
                </a:cubicBezTo>
                <a:cubicBezTo>
                  <a:pt x="140929" y="206722"/>
                  <a:pt x="140234" y="203299"/>
                  <a:pt x="140234" y="199132"/>
                </a:cubicBezTo>
                <a:cubicBezTo>
                  <a:pt x="140234" y="194965"/>
                  <a:pt x="140680" y="190202"/>
                  <a:pt x="141573" y="184844"/>
                </a:cubicBezTo>
                <a:cubicBezTo>
                  <a:pt x="142466" y="179487"/>
                  <a:pt x="143607" y="173980"/>
                  <a:pt x="144996" y="168324"/>
                </a:cubicBezTo>
                <a:cubicBezTo>
                  <a:pt x="146385" y="162669"/>
                  <a:pt x="147775" y="157162"/>
                  <a:pt x="149164" y="151805"/>
                </a:cubicBezTo>
                <a:cubicBezTo>
                  <a:pt x="150553" y="146447"/>
                  <a:pt x="151743" y="141684"/>
                  <a:pt x="152735" y="137517"/>
                </a:cubicBezTo>
                <a:cubicBezTo>
                  <a:pt x="153926" y="132358"/>
                  <a:pt x="153827" y="128389"/>
                  <a:pt x="152438" y="125611"/>
                </a:cubicBezTo>
                <a:cubicBezTo>
                  <a:pt x="151049" y="122833"/>
                  <a:pt x="148668" y="121444"/>
                  <a:pt x="145294" y="121444"/>
                </a:cubicBezTo>
                <a:cubicBezTo>
                  <a:pt x="143707" y="121444"/>
                  <a:pt x="140581" y="122833"/>
                  <a:pt x="135918" y="125611"/>
                </a:cubicBezTo>
                <a:cubicBezTo>
                  <a:pt x="131255" y="128389"/>
                  <a:pt x="126194" y="133201"/>
                  <a:pt x="120738" y="140047"/>
                </a:cubicBezTo>
                <a:cubicBezTo>
                  <a:pt x="115280" y="146893"/>
                  <a:pt x="109923" y="156121"/>
                  <a:pt x="104664" y="167729"/>
                </a:cubicBezTo>
                <a:cubicBezTo>
                  <a:pt x="99405" y="179338"/>
                  <a:pt x="95288" y="194072"/>
                  <a:pt x="92311" y="211931"/>
                </a:cubicBezTo>
                <a:cubicBezTo>
                  <a:pt x="88541" y="213915"/>
                  <a:pt x="84969" y="215205"/>
                  <a:pt x="81596" y="215801"/>
                </a:cubicBezTo>
                <a:cubicBezTo>
                  <a:pt x="79810" y="216197"/>
                  <a:pt x="78222" y="216495"/>
                  <a:pt x="76833" y="216694"/>
                </a:cubicBezTo>
                <a:cubicBezTo>
                  <a:pt x="72864" y="216892"/>
                  <a:pt x="70285" y="216247"/>
                  <a:pt x="69094" y="214759"/>
                </a:cubicBezTo>
                <a:cubicBezTo>
                  <a:pt x="67904" y="213271"/>
                  <a:pt x="68102" y="209649"/>
                  <a:pt x="69689" y="203894"/>
                </a:cubicBezTo>
                <a:cubicBezTo>
                  <a:pt x="70483" y="201116"/>
                  <a:pt x="71922" y="196651"/>
                  <a:pt x="74005" y="190500"/>
                </a:cubicBezTo>
                <a:cubicBezTo>
                  <a:pt x="76089" y="184348"/>
                  <a:pt x="78123" y="177651"/>
                  <a:pt x="80107" y="170408"/>
                </a:cubicBezTo>
                <a:cubicBezTo>
                  <a:pt x="82092" y="163165"/>
                  <a:pt x="83828" y="155922"/>
                  <a:pt x="85316" y="148679"/>
                </a:cubicBezTo>
                <a:cubicBezTo>
                  <a:pt x="86805" y="141436"/>
                  <a:pt x="87549" y="135136"/>
                  <a:pt x="87549" y="129778"/>
                </a:cubicBezTo>
                <a:cubicBezTo>
                  <a:pt x="87549" y="126008"/>
                  <a:pt x="86904" y="123428"/>
                  <a:pt x="85614" y="122039"/>
                </a:cubicBezTo>
                <a:cubicBezTo>
                  <a:pt x="84324" y="120650"/>
                  <a:pt x="82489" y="119955"/>
                  <a:pt x="80107" y="119955"/>
                </a:cubicBezTo>
                <a:cubicBezTo>
                  <a:pt x="78321" y="119955"/>
                  <a:pt x="75345" y="120947"/>
                  <a:pt x="71178" y="122932"/>
                </a:cubicBezTo>
                <a:cubicBezTo>
                  <a:pt x="67011" y="124916"/>
                  <a:pt x="62347" y="128786"/>
                  <a:pt x="57188" y="134540"/>
                </a:cubicBezTo>
                <a:cubicBezTo>
                  <a:pt x="52028" y="140295"/>
                  <a:pt x="46919" y="148282"/>
                  <a:pt x="41859" y="158502"/>
                </a:cubicBezTo>
                <a:cubicBezTo>
                  <a:pt x="36798" y="168721"/>
                  <a:pt x="32482" y="181967"/>
                  <a:pt x="28910" y="198239"/>
                </a:cubicBezTo>
                <a:lnTo>
                  <a:pt x="28910" y="197644"/>
                </a:lnTo>
                <a:cubicBezTo>
                  <a:pt x="28514" y="199231"/>
                  <a:pt x="28117" y="200819"/>
                  <a:pt x="27720" y="202406"/>
                </a:cubicBezTo>
                <a:cubicBezTo>
                  <a:pt x="27323" y="203795"/>
                  <a:pt x="27025" y="205283"/>
                  <a:pt x="26827" y="206871"/>
                </a:cubicBezTo>
                <a:cubicBezTo>
                  <a:pt x="26629" y="208458"/>
                  <a:pt x="26331" y="209947"/>
                  <a:pt x="25934" y="211336"/>
                </a:cubicBezTo>
                <a:lnTo>
                  <a:pt x="11051" y="217884"/>
                </a:lnTo>
                <a:cubicBezTo>
                  <a:pt x="10059" y="218281"/>
                  <a:pt x="8819" y="218579"/>
                  <a:pt x="7330" y="218777"/>
                </a:cubicBezTo>
                <a:cubicBezTo>
                  <a:pt x="5842" y="218976"/>
                  <a:pt x="4453" y="218728"/>
                  <a:pt x="3163" y="218033"/>
                </a:cubicBezTo>
                <a:cubicBezTo>
                  <a:pt x="1873" y="217338"/>
                  <a:pt x="931" y="215900"/>
                  <a:pt x="336" y="213717"/>
                </a:cubicBezTo>
                <a:cubicBezTo>
                  <a:pt x="-260" y="211534"/>
                  <a:pt x="-61" y="208260"/>
                  <a:pt x="931" y="203894"/>
                </a:cubicBezTo>
                <a:lnTo>
                  <a:pt x="19683" y="126206"/>
                </a:lnTo>
                <a:cubicBezTo>
                  <a:pt x="20279" y="123626"/>
                  <a:pt x="20775" y="121146"/>
                  <a:pt x="21171" y="118765"/>
                </a:cubicBezTo>
                <a:cubicBezTo>
                  <a:pt x="21568" y="116582"/>
                  <a:pt x="21816" y="114449"/>
                  <a:pt x="21916" y="112365"/>
                </a:cubicBezTo>
                <a:cubicBezTo>
                  <a:pt x="22015" y="110281"/>
                  <a:pt x="21866" y="108545"/>
                  <a:pt x="21469" y="107156"/>
                </a:cubicBezTo>
                <a:cubicBezTo>
                  <a:pt x="24843" y="105569"/>
                  <a:pt x="27819" y="104378"/>
                  <a:pt x="30399" y="103584"/>
                </a:cubicBezTo>
                <a:cubicBezTo>
                  <a:pt x="32979" y="102790"/>
                  <a:pt x="35062" y="102195"/>
                  <a:pt x="36650" y="101798"/>
                </a:cubicBezTo>
                <a:cubicBezTo>
                  <a:pt x="38634" y="101203"/>
                  <a:pt x="40321" y="100905"/>
                  <a:pt x="41710" y="100905"/>
                </a:cubicBezTo>
                <a:cubicBezTo>
                  <a:pt x="48060" y="100905"/>
                  <a:pt x="50143" y="106362"/>
                  <a:pt x="47961" y="117276"/>
                </a:cubicBezTo>
                <a:cubicBezTo>
                  <a:pt x="47167" y="120451"/>
                  <a:pt x="45976" y="125115"/>
                  <a:pt x="44389" y="131266"/>
                </a:cubicBezTo>
                <a:cubicBezTo>
                  <a:pt x="48159" y="126504"/>
                  <a:pt x="52177" y="121989"/>
                  <a:pt x="56444" y="117723"/>
                </a:cubicBezTo>
                <a:cubicBezTo>
                  <a:pt x="60710" y="113456"/>
                  <a:pt x="65026" y="109637"/>
                  <a:pt x="69392" y="106263"/>
                </a:cubicBezTo>
                <a:cubicBezTo>
                  <a:pt x="73757" y="102890"/>
                  <a:pt x="78173" y="100211"/>
                  <a:pt x="82638" y="98226"/>
                </a:cubicBezTo>
                <a:cubicBezTo>
                  <a:pt x="87102" y="96242"/>
                  <a:pt x="91518" y="95250"/>
                  <a:pt x="95883" y="95250"/>
                </a:cubicBezTo>
                <a:cubicBezTo>
                  <a:pt x="99257" y="95250"/>
                  <a:pt x="102084" y="96242"/>
                  <a:pt x="104366" y="98226"/>
                </a:cubicBezTo>
                <a:cubicBezTo>
                  <a:pt x="106648" y="100211"/>
                  <a:pt x="108434" y="102840"/>
                  <a:pt x="109724" y="106114"/>
                </a:cubicBezTo>
                <a:cubicBezTo>
                  <a:pt x="111014" y="109389"/>
                  <a:pt x="111758" y="113258"/>
                  <a:pt x="111957" y="117723"/>
                </a:cubicBezTo>
                <a:cubicBezTo>
                  <a:pt x="112155" y="122188"/>
                  <a:pt x="111957" y="126801"/>
                  <a:pt x="111361" y="131564"/>
                </a:cubicBezTo>
                <a:cubicBezTo>
                  <a:pt x="114536" y="127397"/>
                  <a:pt x="118059" y="123180"/>
                  <a:pt x="121928" y="118913"/>
                </a:cubicBezTo>
                <a:cubicBezTo>
                  <a:pt x="125798" y="114647"/>
                  <a:pt x="129866" y="110827"/>
                  <a:pt x="134132" y="107454"/>
                </a:cubicBezTo>
                <a:cubicBezTo>
                  <a:pt x="138398" y="104080"/>
                  <a:pt x="142814" y="101302"/>
                  <a:pt x="147378" y="99119"/>
                </a:cubicBezTo>
                <a:cubicBezTo>
                  <a:pt x="151942" y="96937"/>
                  <a:pt x="156506" y="95845"/>
                  <a:pt x="161070" y="95845"/>
                </a:cubicBezTo>
                <a:cubicBezTo>
                  <a:pt x="166428" y="95845"/>
                  <a:pt x="170545" y="97433"/>
                  <a:pt x="173423" y="100608"/>
                </a:cubicBezTo>
                <a:cubicBezTo>
                  <a:pt x="176300" y="103783"/>
                  <a:pt x="178284" y="107851"/>
                  <a:pt x="179376" y="112812"/>
                </a:cubicBezTo>
                <a:cubicBezTo>
                  <a:pt x="180467" y="117772"/>
                  <a:pt x="180765" y="123130"/>
                  <a:pt x="180269" y="128885"/>
                </a:cubicBezTo>
                <a:cubicBezTo>
                  <a:pt x="179773" y="134640"/>
                  <a:pt x="178929" y="140196"/>
                  <a:pt x="177739" y="145554"/>
                </a:cubicBezTo>
                <a:lnTo>
                  <a:pt x="167618" y="185737"/>
                </a:lnTo>
                <a:cubicBezTo>
                  <a:pt x="165436" y="195659"/>
                  <a:pt x="167519" y="200620"/>
                  <a:pt x="173869" y="200620"/>
                </a:cubicBezTo>
                <a:cubicBezTo>
                  <a:pt x="178830" y="200620"/>
                  <a:pt x="184287" y="198239"/>
                  <a:pt x="190240" y="193476"/>
                </a:cubicBezTo>
                <a:cubicBezTo>
                  <a:pt x="196193" y="188714"/>
                  <a:pt x="201998" y="183058"/>
                  <a:pt x="207653" y="176510"/>
                </a:cubicBezTo>
                <a:cubicBezTo>
                  <a:pt x="213309" y="169962"/>
                  <a:pt x="218617" y="163215"/>
                  <a:pt x="223578" y="156269"/>
                </a:cubicBezTo>
                <a:cubicBezTo>
                  <a:pt x="226058" y="152797"/>
                  <a:pt x="228340" y="149671"/>
                  <a:pt x="230424" y="146893"/>
                </a:cubicBezTo>
                <a:lnTo>
                  <a:pt x="236079" y="139601"/>
                </a:lnTo>
                <a:lnTo>
                  <a:pt x="238758" y="135582"/>
                </a:lnTo>
                <a:cubicBezTo>
                  <a:pt x="241139" y="131911"/>
                  <a:pt x="243322" y="128637"/>
                  <a:pt x="245307" y="125760"/>
                </a:cubicBezTo>
                <a:cubicBezTo>
                  <a:pt x="247291" y="122882"/>
                  <a:pt x="248382" y="121146"/>
                  <a:pt x="248581" y="120551"/>
                </a:cubicBezTo>
                <a:cubicBezTo>
                  <a:pt x="248978" y="118963"/>
                  <a:pt x="248432" y="116880"/>
                  <a:pt x="246944" y="114300"/>
                </a:cubicBezTo>
                <a:cubicBezTo>
                  <a:pt x="245455" y="111720"/>
                  <a:pt x="245207" y="108744"/>
                  <a:pt x="246200" y="105370"/>
                </a:cubicBezTo>
                <a:cubicBezTo>
                  <a:pt x="246993" y="102592"/>
                  <a:pt x="248779" y="99367"/>
                  <a:pt x="251557" y="95696"/>
                </a:cubicBezTo>
                <a:cubicBezTo>
                  <a:pt x="254335" y="92025"/>
                  <a:pt x="257610" y="88701"/>
                  <a:pt x="261380" y="85725"/>
                </a:cubicBezTo>
                <a:cubicBezTo>
                  <a:pt x="265150" y="82748"/>
                  <a:pt x="269020" y="80516"/>
                  <a:pt x="272989" y="79028"/>
                </a:cubicBezTo>
                <a:cubicBezTo>
                  <a:pt x="274973" y="78283"/>
                  <a:pt x="276858" y="77924"/>
                  <a:pt x="278644" y="77949"/>
                </a:cubicBezTo>
                <a:close/>
                <a:moveTo>
                  <a:pt x="448011" y="17264"/>
                </a:moveTo>
                <a:cubicBezTo>
                  <a:pt x="450193" y="16867"/>
                  <a:pt x="452029" y="17313"/>
                  <a:pt x="453517" y="18603"/>
                </a:cubicBezTo>
                <a:cubicBezTo>
                  <a:pt x="455005" y="19893"/>
                  <a:pt x="456146" y="21580"/>
                  <a:pt x="456940" y="23663"/>
                </a:cubicBezTo>
                <a:cubicBezTo>
                  <a:pt x="457734" y="25747"/>
                  <a:pt x="458180" y="28079"/>
                  <a:pt x="458280" y="30658"/>
                </a:cubicBezTo>
                <a:cubicBezTo>
                  <a:pt x="458379" y="33238"/>
                  <a:pt x="458131" y="35520"/>
                  <a:pt x="457536" y="37505"/>
                </a:cubicBezTo>
                <a:cubicBezTo>
                  <a:pt x="456940" y="39687"/>
                  <a:pt x="455799" y="41821"/>
                  <a:pt x="454112" y="43904"/>
                </a:cubicBezTo>
                <a:cubicBezTo>
                  <a:pt x="452426" y="45988"/>
                  <a:pt x="450541" y="47674"/>
                  <a:pt x="448457" y="48964"/>
                </a:cubicBezTo>
                <a:cubicBezTo>
                  <a:pt x="446373" y="50254"/>
                  <a:pt x="444240" y="51097"/>
                  <a:pt x="442057" y="51494"/>
                </a:cubicBezTo>
                <a:cubicBezTo>
                  <a:pt x="439875" y="51891"/>
                  <a:pt x="438089" y="51494"/>
                  <a:pt x="436700" y="50304"/>
                </a:cubicBezTo>
                <a:cubicBezTo>
                  <a:pt x="432532" y="47129"/>
                  <a:pt x="430350" y="43706"/>
                  <a:pt x="430151" y="40035"/>
                </a:cubicBezTo>
                <a:cubicBezTo>
                  <a:pt x="429953" y="36363"/>
                  <a:pt x="430846" y="32891"/>
                  <a:pt x="432830" y="29617"/>
                </a:cubicBezTo>
                <a:cubicBezTo>
                  <a:pt x="434814" y="26342"/>
                  <a:pt x="437295" y="23564"/>
                  <a:pt x="440271" y="21282"/>
                </a:cubicBezTo>
                <a:cubicBezTo>
                  <a:pt x="443248" y="19000"/>
                  <a:pt x="445828" y="17661"/>
                  <a:pt x="448011" y="17264"/>
                </a:cubicBezTo>
                <a:close/>
                <a:moveTo>
                  <a:pt x="384907" y="3869"/>
                </a:moveTo>
                <a:cubicBezTo>
                  <a:pt x="386495" y="3869"/>
                  <a:pt x="387983" y="4018"/>
                  <a:pt x="389372" y="4316"/>
                </a:cubicBezTo>
                <a:cubicBezTo>
                  <a:pt x="390761" y="4613"/>
                  <a:pt x="391654" y="5258"/>
                  <a:pt x="392051" y="6251"/>
                </a:cubicBezTo>
                <a:cubicBezTo>
                  <a:pt x="393242" y="7243"/>
                  <a:pt x="393787" y="9227"/>
                  <a:pt x="393688" y="12204"/>
                </a:cubicBezTo>
                <a:cubicBezTo>
                  <a:pt x="393589" y="15180"/>
                  <a:pt x="393341" y="18256"/>
                  <a:pt x="392944" y="21431"/>
                </a:cubicBezTo>
                <a:cubicBezTo>
                  <a:pt x="392150" y="25201"/>
                  <a:pt x="391257" y="29269"/>
                  <a:pt x="390265" y="33635"/>
                </a:cubicBezTo>
                <a:cubicBezTo>
                  <a:pt x="387884" y="42168"/>
                  <a:pt x="384610" y="54471"/>
                  <a:pt x="380443" y="70544"/>
                </a:cubicBezTo>
                <a:cubicBezTo>
                  <a:pt x="376871" y="84237"/>
                  <a:pt x="372058" y="102890"/>
                  <a:pt x="366006" y="126504"/>
                </a:cubicBezTo>
                <a:cubicBezTo>
                  <a:pt x="359954" y="150118"/>
                  <a:pt x="352364" y="179883"/>
                  <a:pt x="343236" y="215801"/>
                </a:cubicBezTo>
                <a:cubicBezTo>
                  <a:pt x="342243" y="216793"/>
                  <a:pt x="341053" y="217487"/>
                  <a:pt x="339664" y="217884"/>
                </a:cubicBezTo>
                <a:cubicBezTo>
                  <a:pt x="338275" y="218281"/>
                  <a:pt x="336985" y="218480"/>
                  <a:pt x="335794" y="218480"/>
                </a:cubicBezTo>
                <a:cubicBezTo>
                  <a:pt x="334405" y="218480"/>
                  <a:pt x="332917" y="218380"/>
                  <a:pt x="331329" y="218182"/>
                </a:cubicBezTo>
                <a:cubicBezTo>
                  <a:pt x="329940" y="217785"/>
                  <a:pt x="328551" y="217190"/>
                  <a:pt x="327162" y="216396"/>
                </a:cubicBezTo>
                <a:cubicBezTo>
                  <a:pt x="325971" y="215602"/>
                  <a:pt x="324781" y="214560"/>
                  <a:pt x="323590" y="213271"/>
                </a:cubicBezTo>
                <a:cubicBezTo>
                  <a:pt x="322400" y="211981"/>
                  <a:pt x="321507" y="210244"/>
                  <a:pt x="320911" y="208062"/>
                </a:cubicBezTo>
                <a:cubicBezTo>
                  <a:pt x="329643" y="171351"/>
                  <a:pt x="336637" y="141883"/>
                  <a:pt x="341896" y="119658"/>
                </a:cubicBezTo>
                <a:cubicBezTo>
                  <a:pt x="347155" y="97433"/>
                  <a:pt x="351173" y="80466"/>
                  <a:pt x="353951" y="68758"/>
                </a:cubicBezTo>
                <a:cubicBezTo>
                  <a:pt x="357126" y="54868"/>
                  <a:pt x="359309" y="45244"/>
                  <a:pt x="360500" y="39886"/>
                </a:cubicBezTo>
                <a:cubicBezTo>
                  <a:pt x="361095" y="36115"/>
                  <a:pt x="361591" y="32444"/>
                  <a:pt x="361988" y="28872"/>
                </a:cubicBezTo>
                <a:cubicBezTo>
                  <a:pt x="362385" y="25697"/>
                  <a:pt x="362583" y="22423"/>
                  <a:pt x="362583" y="19050"/>
                </a:cubicBezTo>
                <a:cubicBezTo>
                  <a:pt x="362583" y="15676"/>
                  <a:pt x="362286" y="12601"/>
                  <a:pt x="361690" y="9822"/>
                </a:cubicBezTo>
                <a:cubicBezTo>
                  <a:pt x="363278" y="8830"/>
                  <a:pt x="365014" y="8037"/>
                  <a:pt x="366899" y="7441"/>
                </a:cubicBezTo>
                <a:cubicBezTo>
                  <a:pt x="368784" y="6846"/>
                  <a:pt x="370620" y="6350"/>
                  <a:pt x="372406" y="5953"/>
                </a:cubicBezTo>
                <a:cubicBezTo>
                  <a:pt x="374589" y="5358"/>
                  <a:pt x="376771" y="4862"/>
                  <a:pt x="378954" y="4465"/>
                </a:cubicBezTo>
                <a:cubicBezTo>
                  <a:pt x="381137" y="4068"/>
                  <a:pt x="383121" y="3869"/>
                  <a:pt x="384907" y="3869"/>
                </a:cubicBezTo>
                <a:close/>
                <a:moveTo>
                  <a:pt x="609340" y="0"/>
                </a:moveTo>
                <a:cubicBezTo>
                  <a:pt x="611325" y="0"/>
                  <a:pt x="613110" y="248"/>
                  <a:pt x="614698" y="744"/>
                </a:cubicBezTo>
                <a:cubicBezTo>
                  <a:pt x="616285" y="1240"/>
                  <a:pt x="617625" y="2530"/>
                  <a:pt x="618716" y="4613"/>
                </a:cubicBezTo>
                <a:cubicBezTo>
                  <a:pt x="619808" y="6697"/>
                  <a:pt x="620552" y="9822"/>
                  <a:pt x="620949" y="13990"/>
                </a:cubicBezTo>
                <a:cubicBezTo>
                  <a:pt x="621346" y="18157"/>
                  <a:pt x="621346" y="23812"/>
                  <a:pt x="620949" y="30956"/>
                </a:cubicBezTo>
                <a:cubicBezTo>
                  <a:pt x="620552" y="39687"/>
                  <a:pt x="619014" y="49212"/>
                  <a:pt x="616335" y="59531"/>
                </a:cubicBezTo>
                <a:cubicBezTo>
                  <a:pt x="613656" y="69850"/>
                  <a:pt x="610134" y="80516"/>
                  <a:pt x="605768" y="91529"/>
                </a:cubicBezTo>
                <a:cubicBezTo>
                  <a:pt x="601403" y="102542"/>
                  <a:pt x="596392" y="113556"/>
                  <a:pt x="590737" y="124569"/>
                </a:cubicBezTo>
                <a:cubicBezTo>
                  <a:pt x="585081" y="135582"/>
                  <a:pt x="578979" y="146050"/>
                  <a:pt x="572431" y="155972"/>
                </a:cubicBezTo>
                <a:cubicBezTo>
                  <a:pt x="571439" y="162123"/>
                  <a:pt x="570496" y="167977"/>
                  <a:pt x="569603" y="173533"/>
                </a:cubicBezTo>
                <a:cubicBezTo>
                  <a:pt x="568710" y="179090"/>
                  <a:pt x="568164" y="183555"/>
                  <a:pt x="567966" y="186928"/>
                </a:cubicBezTo>
                <a:cubicBezTo>
                  <a:pt x="567768" y="191889"/>
                  <a:pt x="568661" y="195461"/>
                  <a:pt x="570645" y="197644"/>
                </a:cubicBezTo>
                <a:cubicBezTo>
                  <a:pt x="572629" y="199826"/>
                  <a:pt x="574812" y="200918"/>
                  <a:pt x="577193" y="200918"/>
                </a:cubicBezTo>
                <a:cubicBezTo>
                  <a:pt x="579972" y="200918"/>
                  <a:pt x="583394" y="199529"/>
                  <a:pt x="587462" y="196751"/>
                </a:cubicBezTo>
                <a:cubicBezTo>
                  <a:pt x="591530" y="193972"/>
                  <a:pt x="595846" y="190500"/>
                  <a:pt x="600410" y="186333"/>
                </a:cubicBezTo>
                <a:cubicBezTo>
                  <a:pt x="604975" y="182165"/>
                  <a:pt x="609539" y="177601"/>
                  <a:pt x="614103" y="172640"/>
                </a:cubicBezTo>
                <a:lnTo>
                  <a:pt x="619436" y="166679"/>
                </a:lnTo>
                <a:lnTo>
                  <a:pt x="619461" y="164901"/>
                </a:lnTo>
                <a:cubicBezTo>
                  <a:pt x="620254" y="156765"/>
                  <a:pt x="622784" y="148183"/>
                  <a:pt x="627051" y="139154"/>
                </a:cubicBezTo>
                <a:cubicBezTo>
                  <a:pt x="631317" y="130125"/>
                  <a:pt x="636576" y="121840"/>
                  <a:pt x="642827" y="114300"/>
                </a:cubicBezTo>
                <a:cubicBezTo>
                  <a:pt x="649077" y="106759"/>
                  <a:pt x="656122" y="100508"/>
                  <a:pt x="663960" y="95547"/>
                </a:cubicBezTo>
                <a:cubicBezTo>
                  <a:pt x="671798" y="90587"/>
                  <a:pt x="679686" y="88106"/>
                  <a:pt x="687624" y="88106"/>
                </a:cubicBezTo>
                <a:cubicBezTo>
                  <a:pt x="695164" y="88106"/>
                  <a:pt x="700621" y="89991"/>
                  <a:pt x="703995" y="93762"/>
                </a:cubicBezTo>
                <a:cubicBezTo>
                  <a:pt x="707368" y="97532"/>
                  <a:pt x="708857" y="102195"/>
                  <a:pt x="708460" y="107751"/>
                </a:cubicBezTo>
                <a:cubicBezTo>
                  <a:pt x="707864" y="113903"/>
                  <a:pt x="706128" y="119558"/>
                  <a:pt x="703251" y="124718"/>
                </a:cubicBezTo>
                <a:cubicBezTo>
                  <a:pt x="700373" y="129877"/>
                  <a:pt x="696950" y="134540"/>
                  <a:pt x="692982" y="138708"/>
                </a:cubicBezTo>
                <a:cubicBezTo>
                  <a:pt x="689013" y="142875"/>
                  <a:pt x="684796" y="146645"/>
                  <a:pt x="680331" y="150019"/>
                </a:cubicBezTo>
                <a:cubicBezTo>
                  <a:pt x="675866" y="153392"/>
                  <a:pt x="671649" y="156468"/>
                  <a:pt x="667681" y="159246"/>
                </a:cubicBezTo>
                <a:cubicBezTo>
                  <a:pt x="663315" y="162222"/>
                  <a:pt x="659148" y="165050"/>
                  <a:pt x="655179" y="167729"/>
                </a:cubicBezTo>
                <a:cubicBezTo>
                  <a:pt x="651211" y="170408"/>
                  <a:pt x="647738" y="172839"/>
                  <a:pt x="644761" y="175022"/>
                </a:cubicBezTo>
                <a:cubicBezTo>
                  <a:pt x="644960" y="179983"/>
                  <a:pt x="645853" y="184150"/>
                  <a:pt x="647440" y="187523"/>
                </a:cubicBezTo>
                <a:cubicBezTo>
                  <a:pt x="649028" y="190897"/>
                  <a:pt x="651012" y="193625"/>
                  <a:pt x="653393" y="195709"/>
                </a:cubicBezTo>
                <a:cubicBezTo>
                  <a:pt x="655775" y="197792"/>
                  <a:pt x="658503" y="199281"/>
                  <a:pt x="661579" y="200174"/>
                </a:cubicBezTo>
                <a:cubicBezTo>
                  <a:pt x="664655" y="201067"/>
                  <a:pt x="667780" y="201513"/>
                  <a:pt x="670955" y="201513"/>
                </a:cubicBezTo>
                <a:cubicBezTo>
                  <a:pt x="677702" y="201513"/>
                  <a:pt x="684746" y="199380"/>
                  <a:pt x="692089" y="195113"/>
                </a:cubicBezTo>
                <a:cubicBezTo>
                  <a:pt x="699431" y="190847"/>
                  <a:pt x="706624" y="185688"/>
                  <a:pt x="713669" y="179635"/>
                </a:cubicBezTo>
                <a:cubicBezTo>
                  <a:pt x="720713" y="173583"/>
                  <a:pt x="727262" y="167283"/>
                  <a:pt x="733314" y="160734"/>
                </a:cubicBezTo>
                <a:lnTo>
                  <a:pt x="745417" y="147074"/>
                </a:lnTo>
                <a:lnTo>
                  <a:pt x="745964" y="146298"/>
                </a:lnTo>
                <a:cubicBezTo>
                  <a:pt x="748346" y="142825"/>
                  <a:pt x="750727" y="139253"/>
                  <a:pt x="753108" y="135582"/>
                </a:cubicBezTo>
                <a:cubicBezTo>
                  <a:pt x="755489" y="131911"/>
                  <a:pt x="757672" y="128637"/>
                  <a:pt x="759657" y="125760"/>
                </a:cubicBezTo>
                <a:cubicBezTo>
                  <a:pt x="761641" y="122882"/>
                  <a:pt x="762732" y="121146"/>
                  <a:pt x="762931" y="120551"/>
                </a:cubicBezTo>
                <a:cubicBezTo>
                  <a:pt x="763328" y="118963"/>
                  <a:pt x="762782" y="116880"/>
                  <a:pt x="761294" y="114300"/>
                </a:cubicBezTo>
                <a:cubicBezTo>
                  <a:pt x="759805" y="111720"/>
                  <a:pt x="759557" y="108744"/>
                  <a:pt x="760550" y="105370"/>
                </a:cubicBezTo>
                <a:cubicBezTo>
                  <a:pt x="761343" y="102592"/>
                  <a:pt x="763129" y="99367"/>
                  <a:pt x="765907" y="95696"/>
                </a:cubicBezTo>
                <a:cubicBezTo>
                  <a:pt x="768685" y="92025"/>
                  <a:pt x="771960" y="88701"/>
                  <a:pt x="775730" y="85725"/>
                </a:cubicBezTo>
                <a:cubicBezTo>
                  <a:pt x="779500" y="82748"/>
                  <a:pt x="783370" y="80516"/>
                  <a:pt x="787339" y="79028"/>
                </a:cubicBezTo>
                <a:cubicBezTo>
                  <a:pt x="791307" y="77539"/>
                  <a:pt x="794879" y="77589"/>
                  <a:pt x="798054" y="79176"/>
                </a:cubicBezTo>
                <a:cubicBezTo>
                  <a:pt x="800634" y="80764"/>
                  <a:pt x="802718" y="82500"/>
                  <a:pt x="804305" y="84385"/>
                </a:cubicBezTo>
                <a:cubicBezTo>
                  <a:pt x="805893" y="86271"/>
                  <a:pt x="806488" y="88205"/>
                  <a:pt x="806091" y="90190"/>
                </a:cubicBezTo>
                <a:cubicBezTo>
                  <a:pt x="805694" y="91182"/>
                  <a:pt x="805099" y="92472"/>
                  <a:pt x="804305" y="94059"/>
                </a:cubicBezTo>
                <a:cubicBezTo>
                  <a:pt x="803511" y="95647"/>
                  <a:pt x="802321" y="97581"/>
                  <a:pt x="800733" y="99863"/>
                </a:cubicBezTo>
                <a:cubicBezTo>
                  <a:pt x="799146" y="102146"/>
                  <a:pt x="796864" y="105072"/>
                  <a:pt x="793887" y="108644"/>
                </a:cubicBezTo>
                <a:cubicBezTo>
                  <a:pt x="794482" y="113208"/>
                  <a:pt x="795326" y="117376"/>
                  <a:pt x="796417" y="121146"/>
                </a:cubicBezTo>
                <a:cubicBezTo>
                  <a:pt x="797509" y="124916"/>
                  <a:pt x="798550" y="128190"/>
                  <a:pt x="799543" y="130969"/>
                </a:cubicBezTo>
                <a:cubicBezTo>
                  <a:pt x="800733" y="134342"/>
                  <a:pt x="802023" y="137418"/>
                  <a:pt x="803412" y="140196"/>
                </a:cubicBezTo>
                <a:cubicBezTo>
                  <a:pt x="805198" y="143768"/>
                  <a:pt x="807083" y="147439"/>
                  <a:pt x="809068" y="151209"/>
                </a:cubicBezTo>
                <a:cubicBezTo>
                  <a:pt x="811052" y="154980"/>
                  <a:pt x="812838" y="158700"/>
                  <a:pt x="814425" y="162371"/>
                </a:cubicBezTo>
                <a:cubicBezTo>
                  <a:pt x="816013" y="166042"/>
                  <a:pt x="817303" y="169465"/>
                  <a:pt x="818295" y="172640"/>
                </a:cubicBezTo>
                <a:cubicBezTo>
                  <a:pt x="819287" y="175815"/>
                  <a:pt x="819585" y="178494"/>
                  <a:pt x="819188" y="180677"/>
                </a:cubicBezTo>
                <a:cubicBezTo>
                  <a:pt x="818593" y="184051"/>
                  <a:pt x="816856" y="188119"/>
                  <a:pt x="813979" y="192881"/>
                </a:cubicBezTo>
                <a:cubicBezTo>
                  <a:pt x="811102" y="197644"/>
                  <a:pt x="807530" y="202257"/>
                  <a:pt x="803263" y="206722"/>
                </a:cubicBezTo>
                <a:cubicBezTo>
                  <a:pt x="798997" y="211187"/>
                  <a:pt x="794135" y="215007"/>
                  <a:pt x="788678" y="218182"/>
                </a:cubicBezTo>
                <a:cubicBezTo>
                  <a:pt x="783221" y="221357"/>
                  <a:pt x="777516" y="222944"/>
                  <a:pt x="771563" y="222944"/>
                </a:cubicBezTo>
                <a:cubicBezTo>
                  <a:pt x="767396" y="222944"/>
                  <a:pt x="763377" y="221655"/>
                  <a:pt x="759508" y="219075"/>
                </a:cubicBezTo>
                <a:cubicBezTo>
                  <a:pt x="755638" y="216495"/>
                  <a:pt x="752364" y="213469"/>
                  <a:pt x="749685" y="209996"/>
                </a:cubicBezTo>
                <a:cubicBezTo>
                  <a:pt x="747006" y="206524"/>
                  <a:pt x="745022" y="203101"/>
                  <a:pt x="743732" y="199727"/>
                </a:cubicBezTo>
                <a:cubicBezTo>
                  <a:pt x="742442" y="196354"/>
                  <a:pt x="742293" y="193774"/>
                  <a:pt x="743286" y="191988"/>
                </a:cubicBezTo>
                <a:cubicBezTo>
                  <a:pt x="744476" y="189607"/>
                  <a:pt x="745568" y="187722"/>
                  <a:pt x="746560" y="186333"/>
                </a:cubicBezTo>
                <a:cubicBezTo>
                  <a:pt x="747552" y="184944"/>
                  <a:pt x="749040" y="183356"/>
                  <a:pt x="751025" y="181570"/>
                </a:cubicBezTo>
                <a:cubicBezTo>
                  <a:pt x="751818" y="180975"/>
                  <a:pt x="752811" y="180280"/>
                  <a:pt x="754001" y="179487"/>
                </a:cubicBezTo>
                <a:cubicBezTo>
                  <a:pt x="754993" y="178891"/>
                  <a:pt x="756382" y="178296"/>
                  <a:pt x="758168" y="177701"/>
                </a:cubicBezTo>
                <a:cubicBezTo>
                  <a:pt x="759954" y="177105"/>
                  <a:pt x="762038" y="176411"/>
                  <a:pt x="764419" y="175617"/>
                </a:cubicBezTo>
                <a:cubicBezTo>
                  <a:pt x="766404" y="181769"/>
                  <a:pt x="768189" y="186581"/>
                  <a:pt x="769777" y="190053"/>
                </a:cubicBezTo>
                <a:cubicBezTo>
                  <a:pt x="771364" y="193526"/>
                  <a:pt x="772654" y="196255"/>
                  <a:pt x="773646" y="198239"/>
                </a:cubicBezTo>
                <a:cubicBezTo>
                  <a:pt x="774837" y="200422"/>
                  <a:pt x="775929" y="201910"/>
                  <a:pt x="776921" y="202704"/>
                </a:cubicBezTo>
                <a:cubicBezTo>
                  <a:pt x="778111" y="203497"/>
                  <a:pt x="779649" y="203894"/>
                  <a:pt x="781534" y="203894"/>
                </a:cubicBezTo>
                <a:cubicBezTo>
                  <a:pt x="783419" y="203894"/>
                  <a:pt x="785305" y="203497"/>
                  <a:pt x="787190" y="202704"/>
                </a:cubicBezTo>
                <a:cubicBezTo>
                  <a:pt x="789075" y="201910"/>
                  <a:pt x="790861" y="200819"/>
                  <a:pt x="792548" y="199430"/>
                </a:cubicBezTo>
                <a:cubicBezTo>
                  <a:pt x="794234" y="198040"/>
                  <a:pt x="795475" y="196255"/>
                  <a:pt x="796268" y="194072"/>
                </a:cubicBezTo>
                <a:cubicBezTo>
                  <a:pt x="797062" y="191889"/>
                  <a:pt x="797062" y="188763"/>
                  <a:pt x="796268" y="184696"/>
                </a:cubicBezTo>
                <a:cubicBezTo>
                  <a:pt x="795475" y="180628"/>
                  <a:pt x="794234" y="176262"/>
                  <a:pt x="792548" y="171599"/>
                </a:cubicBezTo>
                <a:cubicBezTo>
                  <a:pt x="790861" y="166935"/>
                  <a:pt x="789025" y="162222"/>
                  <a:pt x="787041" y="157460"/>
                </a:cubicBezTo>
                <a:cubicBezTo>
                  <a:pt x="785057" y="152697"/>
                  <a:pt x="783370" y="148332"/>
                  <a:pt x="781981" y="144363"/>
                </a:cubicBezTo>
                <a:cubicBezTo>
                  <a:pt x="780790" y="141387"/>
                  <a:pt x="779798" y="138608"/>
                  <a:pt x="779004" y="136029"/>
                </a:cubicBezTo>
                <a:cubicBezTo>
                  <a:pt x="778210" y="133846"/>
                  <a:pt x="777466" y="131713"/>
                  <a:pt x="776772" y="129629"/>
                </a:cubicBezTo>
                <a:cubicBezTo>
                  <a:pt x="776077" y="127546"/>
                  <a:pt x="775532" y="126107"/>
                  <a:pt x="775135" y="125313"/>
                </a:cubicBezTo>
                <a:cubicBezTo>
                  <a:pt x="774143" y="126901"/>
                  <a:pt x="772406" y="129480"/>
                  <a:pt x="769926" y="133052"/>
                </a:cubicBezTo>
                <a:cubicBezTo>
                  <a:pt x="767445" y="136624"/>
                  <a:pt x="764766" y="140345"/>
                  <a:pt x="761889" y="144214"/>
                </a:cubicBezTo>
                <a:cubicBezTo>
                  <a:pt x="759012" y="148084"/>
                  <a:pt x="756283" y="151656"/>
                  <a:pt x="753703" y="154930"/>
                </a:cubicBezTo>
                <a:cubicBezTo>
                  <a:pt x="751124" y="158204"/>
                  <a:pt x="749338" y="160437"/>
                  <a:pt x="748346" y="161627"/>
                </a:cubicBezTo>
                <a:lnTo>
                  <a:pt x="745357" y="163652"/>
                </a:lnTo>
                <a:lnTo>
                  <a:pt x="735249" y="176361"/>
                </a:lnTo>
                <a:cubicBezTo>
                  <a:pt x="727708" y="184596"/>
                  <a:pt x="719721" y="191939"/>
                  <a:pt x="711287" y="198388"/>
                </a:cubicBezTo>
                <a:cubicBezTo>
                  <a:pt x="702854" y="204837"/>
                  <a:pt x="694222" y="210046"/>
                  <a:pt x="685391" y="214015"/>
                </a:cubicBezTo>
                <a:cubicBezTo>
                  <a:pt x="676561" y="217983"/>
                  <a:pt x="667978" y="219968"/>
                  <a:pt x="659644" y="219968"/>
                </a:cubicBezTo>
                <a:cubicBezTo>
                  <a:pt x="655278" y="219968"/>
                  <a:pt x="650566" y="218926"/>
                  <a:pt x="645505" y="216842"/>
                </a:cubicBezTo>
                <a:cubicBezTo>
                  <a:pt x="640445" y="214759"/>
                  <a:pt x="635832" y="211534"/>
                  <a:pt x="631664" y="207169"/>
                </a:cubicBezTo>
                <a:cubicBezTo>
                  <a:pt x="627497" y="202803"/>
                  <a:pt x="624173" y="197147"/>
                  <a:pt x="621693" y="190202"/>
                </a:cubicBezTo>
                <a:lnTo>
                  <a:pt x="620213" y="183142"/>
                </a:lnTo>
                <a:lnTo>
                  <a:pt x="611573" y="192583"/>
                </a:lnTo>
                <a:cubicBezTo>
                  <a:pt x="606512" y="197743"/>
                  <a:pt x="601452" y="202307"/>
                  <a:pt x="596392" y="206276"/>
                </a:cubicBezTo>
                <a:cubicBezTo>
                  <a:pt x="591332" y="210244"/>
                  <a:pt x="586470" y="213469"/>
                  <a:pt x="581807" y="215949"/>
                </a:cubicBezTo>
                <a:cubicBezTo>
                  <a:pt x="577144" y="218430"/>
                  <a:pt x="572927" y="219670"/>
                  <a:pt x="569157" y="219670"/>
                </a:cubicBezTo>
                <a:cubicBezTo>
                  <a:pt x="566378" y="219670"/>
                  <a:pt x="563749" y="218876"/>
                  <a:pt x="561269" y="217289"/>
                </a:cubicBezTo>
                <a:cubicBezTo>
                  <a:pt x="558788" y="215701"/>
                  <a:pt x="556556" y="213618"/>
                  <a:pt x="554571" y="211038"/>
                </a:cubicBezTo>
                <a:cubicBezTo>
                  <a:pt x="552587" y="208458"/>
                  <a:pt x="551049" y="205581"/>
                  <a:pt x="549958" y="202406"/>
                </a:cubicBezTo>
                <a:cubicBezTo>
                  <a:pt x="548866" y="199231"/>
                  <a:pt x="548420" y="196056"/>
                  <a:pt x="548618" y="192881"/>
                </a:cubicBezTo>
                <a:cubicBezTo>
                  <a:pt x="548817" y="191492"/>
                  <a:pt x="549114" y="189111"/>
                  <a:pt x="549511" y="185737"/>
                </a:cubicBezTo>
                <a:cubicBezTo>
                  <a:pt x="541177" y="195064"/>
                  <a:pt x="532793" y="202456"/>
                  <a:pt x="524359" y="207913"/>
                </a:cubicBezTo>
                <a:cubicBezTo>
                  <a:pt x="515926" y="213370"/>
                  <a:pt x="507839" y="216098"/>
                  <a:pt x="500100" y="216098"/>
                </a:cubicBezTo>
                <a:cubicBezTo>
                  <a:pt x="497322" y="216098"/>
                  <a:pt x="494346" y="215404"/>
                  <a:pt x="491171" y="214015"/>
                </a:cubicBezTo>
                <a:cubicBezTo>
                  <a:pt x="487996" y="212626"/>
                  <a:pt x="485168" y="210344"/>
                  <a:pt x="482687" y="207169"/>
                </a:cubicBezTo>
                <a:cubicBezTo>
                  <a:pt x="480207" y="203994"/>
                  <a:pt x="478173" y="199826"/>
                  <a:pt x="476586" y="194667"/>
                </a:cubicBezTo>
                <a:lnTo>
                  <a:pt x="475005" y="178070"/>
                </a:lnTo>
                <a:lnTo>
                  <a:pt x="463786" y="190649"/>
                </a:lnTo>
                <a:cubicBezTo>
                  <a:pt x="456841" y="197693"/>
                  <a:pt x="450045" y="203696"/>
                  <a:pt x="443397" y="208657"/>
                </a:cubicBezTo>
                <a:cubicBezTo>
                  <a:pt x="436749" y="213618"/>
                  <a:pt x="431342" y="216197"/>
                  <a:pt x="427175" y="216396"/>
                </a:cubicBezTo>
                <a:cubicBezTo>
                  <a:pt x="423801" y="216594"/>
                  <a:pt x="420477" y="216049"/>
                  <a:pt x="417203" y="214759"/>
                </a:cubicBezTo>
                <a:cubicBezTo>
                  <a:pt x="413929" y="213469"/>
                  <a:pt x="410952" y="211683"/>
                  <a:pt x="408273" y="209401"/>
                </a:cubicBezTo>
                <a:cubicBezTo>
                  <a:pt x="405594" y="207119"/>
                  <a:pt x="403362" y="204440"/>
                  <a:pt x="401576" y="201364"/>
                </a:cubicBezTo>
                <a:cubicBezTo>
                  <a:pt x="399790" y="198288"/>
                  <a:pt x="398798" y="195064"/>
                  <a:pt x="398600" y="191690"/>
                </a:cubicBezTo>
                <a:cubicBezTo>
                  <a:pt x="398004" y="186730"/>
                  <a:pt x="398004" y="179933"/>
                  <a:pt x="398600" y="171301"/>
                </a:cubicBezTo>
                <a:cubicBezTo>
                  <a:pt x="399195" y="162669"/>
                  <a:pt x="400286" y="153838"/>
                  <a:pt x="401874" y="144810"/>
                </a:cubicBezTo>
                <a:cubicBezTo>
                  <a:pt x="403461" y="135781"/>
                  <a:pt x="405495" y="127198"/>
                  <a:pt x="407976" y="119062"/>
                </a:cubicBezTo>
                <a:cubicBezTo>
                  <a:pt x="410456" y="110926"/>
                  <a:pt x="413284" y="104874"/>
                  <a:pt x="416459" y="100905"/>
                </a:cubicBezTo>
                <a:cubicBezTo>
                  <a:pt x="417451" y="99715"/>
                  <a:pt x="419336" y="98722"/>
                  <a:pt x="422114" y="97929"/>
                </a:cubicBezTo>
                <a:cubicBezTo>
                  <a:pt x="424893" y="97135"/>
                  <a:pt x="427770" y="96490"/>
                  <a:pt x="430746" y="95994"/>
                </a:cubicBezTo>
                <a:cubicBezTo>
                  <a:pt x="433723" y="95498"/>
                  <a:pt x="436452" y="95200"/>
                  <a:pt x="438932" y="95101"/>
                </a:cubicBezTo>
                <a:cubicBezTo>
                  <a:pt x="441412" y="95002"/>
                  <a:pt x="442851" y="95051"/>
                  <a:pt x="443248" y="95250"/>
                </a:cubicBezTo>
                <a:cubicBezTo>
                  <a:pt x="443446" y="95448"/>
                  <a:pt x="442950" y="97532"/>
                  <a:pt x="441760" y="101501"/>
                </a:cubicBezTo>
                <a:cubicBezTo>
                  <a:pt x="440569" y="105469"/>
                  <a:pt x="439081" y="110133"/>
                  <a:pt x="437295" y="115490"/>
                </a:cubicBezTo>
                <a:cubicBezTo>
                  <a:pt x="435509" y="120848"/>
                  <a:pt x="433624" y="126355"/>
                  <a:pt x="431639" y="132010"/>
                </a:cubicBezTo>
                <a:cubicBezTo>
                  <a:pt x="429655" y="137666"/>
                  <a:pt x="428167" y="142280"/>
                  <a:pt x="427175" y="145851"/>
                </a:cubicBezTo>
                <a:cubicBezTo>
                  <a:pt x="426182" y="149423"/>
                  <a:pt x="424992" y="153442"/>
                  <a:pt x="423603" y="157906"/>
                </a:cubicBezTo>
                <a:cubicBezTo>
                  <a:pt x="422214" y="162371"/>
                  <a:pt x="420973" y="166737"/>
                  <a:pt x="419882" y="171003"/>
                </a:cubicBezTo>
                <a:cubicBezTo>
                  <a:pt x="418791" y="175270"/>
                  <a:pt x="418046" y="179288"/>
                  <a:pt x="417650" y="183058"/>
                </a:cubicBezTo>
                <a:cubicBezTo>
                  <a:pt x="417253" y="186829"/>
                  <a:pt x="417550" y="189706"/>
                  <a:pt x="418542" y="191690"/>
                </a:cubicBezTo>
                <a:cubicBezTo>
                  <a:pt x="419535" y="194072"/>
                  <a:pt x="420626" y="195709"/>
                  <a:pt x="421817" y="196602"/>
                </a:cubicBezTo>
                <a:cubicBezTo>
                  <a:pt x="423007" y="197495"/>
                  <a:pt x="424297" y="197941"/>
                  <a:pt x="425686" y="197941"/>
                </a:cubicBezTo>
                <a:cubicBezTo>
                  <a:pt x="429655" y="197941"/>
                  <a:pt x="434666" y="195758"/>
                  <a:pt x="440718" y="191393"/>
                </a:cubicBezTo>
                <a:cubicBezTo>
                  <a:pt x="446770" y="187027"/>
                  <a:pt x="452922" y="181818"/>
                  <a:pt x="459173" y="175766"/>
                </a:cubicBezTo>
                <a:cubicBezTo>
                  <a:pt x="465423" y="169713"/>
                  <a:pt x="471228" y="163562"/>
                  <a:pt x="476586" y="157311"/>
                </a:cubicBezTo>
                <a:lnTo>
                  <a:pt x="479400" y="153913"/>
                </a:lnTo>
                <a:lnTo>
                  <a:pt x="481646" y="143172"/>
                </a:lnTo>
                <a:cubicBezTo>
                  <a:pt x="485614" y="132854"/>
                  <a:pt x="490625" y="123874"/>
                  <a:pt x="496677" y="116235"/>
                </a:cubicBezTo>
                <a:cubicBezTo>
                  <a:pt x="502730" y="108595"/>
                  <a:pt x="509576" y="102542"/>
                  <a:pt x="517216" y="98078"/>
                </a:cubicBezTo>
                <a:cubicBezTo>
                  <a:pt x="524855" y="93613"/>
                  <a:pt x="532545" y="91380"/>
                  <a:pt x="540284" y="91380"/>
                </a:cubicBezTo>
                <a:cubicBezTo>
                  <a:pt x="543657" y="91380"/>
                  <a:pt x="546733" y="92224"/>
                  <a:pt x="549511" y="93910"/>
                </a:cubicBezTo>
                <a:cubicBezTo>
                  <a:pt x="552289" y="95597"/>
                  <a:pt x="554671" y="97780"/>
                  <a:pt x="556655" y="100459"/>
                </a:cubicBezTo>
                <a:cubicBezTo>
                  <a:pt x="558639" y="103138"/>
                  <a:pt x="560276" y="106065"/>
                  <a:pt x="561566" y="109240"/>
                </a:cubicBezTo>
                <a:cubicBezTo>
                  <a:pt x="562856" y="112415"/>
                  <a:pt x="563799" y="115391"/>
                  <a:pt x="564394" y="118169"/>
                </a:cubicBezTo>
                <a:cubicBezTo>
                  <a:pt x="565783" y="112415"/>
                  <a:pt x="567073" y="106759"/>
                  <a:pt x="568264" y="101203"/>
                </a:cubicBezTo>
                <a:cubicBezTo>
                  <a:pt x="569454" y="95647"/>
                  <a:pt x="570645" y="90388"/>
                  <a:pt x="571836" y="85427"/>
                </a:cubicBezTo>
                <a:cubicBezTo>
                  <a:pt x="573820" y="78085"/>
                  <a:pt x="575903" y="70147"/>
                  <a:pt x="578086" y="61615"/>
                </a:cubicBezTo>
                <a:cubicBezTo>
                  <a:pt x="580071" y="54272"/>
                  <a:pt x="582353" y="45839"/>
                  <a:pt x="584932" y="36314"/>
                </a:cubicBezTo>
                <a:cubicBezTo>
                  <a:pt x="587512" y="26789"/>
                  <a:pt x="590389" y="16768"/>
                  <a:pt x="593564" y="6251"/>
                </a:cubicBezTo>
                <a:cubicBezTo>
                  <a:pt x="595549" y="4663"/>
                  <a:pt x="597434" y="3472"/>
                  <a:pt x="599220" y="2679"/>
                </a:cubicBezTo>
                <a:cubicBezTo>
                  <a:pt x="601006" y="1885"/>
                  <a:pt x="602693" y="1290"/>
                  <a:pt x="604280" y="893"/>
                </a:cubicBezTo>
                <a:cubicBezTo>
                  <a:pt x="606066" y="297"/>
                  <a:pt x="607753" y="0"/>
                  <a:pt x="6093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00BF5-F62E-4291-B436-9D73DA4A046C}"/>
              </a:ext>
            </a:extLst>
          </p:cNvPr>
          <p:cNvSpPr txBox="1"/>
          <p:nvPr userDrawn="1"/>
        </p:nvSpPr>
        <p:spPr>
          <a:xfrm>
            <a:off x="14156028" y="763300"/>
            <a:ext cx="2929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300">
                <a:solidFill>
                  <a:schemeClr val="accent1"/>
                </a:solidFill>
              </a:rPr>
              <a:t>VALENTINE’S DAY</a:t>
            </a:r>
            <a:endParaRPr lang="en-US" sz="1100" spc="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6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651E789-7109-4F6E-A503-85AE07741D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64001" y="-1183571"/>
            <a:ext cx="13906551" cy="13693220"/>
          </a:xfrm>
          <a:custGeom>
            <a:avLst/>
            <a:gdLst>
              <a:gd name="connsiteX0" fmla="*/ 9717663 w 13906551"/>
              <a:gd name="connsiteY0" fmla="*/ 35 h 13693220"/>
              <a:gd name="connsiteX1" fmla="*/ 9987801 w 13906551"/>
              <a:gd name="connsiteY1" fmla="*/ 11849 h 13693220"/>
              <a:gd name="connsiteX2" fmla="*/ 12885793 w 13906551"/>
              <a:gd name="connsiteY2" fmla="*/ 1650355 h 13693220"/>
              <a:gd name="connsiteX3" fmla="*/ 13854517 w 13906551"/>
              <a:gd name="connsiteY3" fmla="*/ 4300841 h 13693220"/>
              <a:gd name="connsiteX4" fmla="*/ 13625195 w 13906551"/>
              <a:gd name="connsiteY4" fmla="*/ 7516766 h 13693220"/>
              <a:gd name="connsiteX5" fmla="*/ 11874225 w 13906551"/>
              <a:gd name="connsiteY5" fmla="*/ 12781334 h 13693220"/>
              <a:gd name="connsiteX6" fmla="*/ 11487829 w 13906551"/>
              <a:gd name="connsiteY6" fmla="*/ 13693220 h 13693220"/>
              <a:gd name="connsiteX7" fmla="*/ 10504913 w 13906551"/>
              <a:gd name="connsiteY7" fmla="*/ 13571907 h 13693220"/>
              <a:gd name="connsiteX8" fmla="*/ 5069926 w 13906551"/>
              <a:gd name="connsiteY8" fmla="*/ 12456152 h 13693220"/>
              <a:gd name="connsiteX9" fmla="*/ 2170192 w 13906551"/>
              <a:gd name="connsiteY9" fmla="*/ 11046789 h 13693220"/>
              <a:gd name="connsiteX10" fmla="*/ 359165 w 13906551"/>
              <a:gd name="connsiteY10" fmla="*/ 8882607 h 13693220"/>
              <a:gd name="connsiteX11" fmla="*/ 389172 w 13906551"/>
              <a:gd name="connsiteY11" fmla="*/ 5553620 h 13693220"/>
              <a:gd name="connsiteX12" fmla="*/ 1859989 w 13906551"/>
              <a:gd name="connsiteY12" fmla="*/ 3977393 h 13693220"/>
              <a:gd name="connsiteX13" fmla="*/ 4685722 w 13906551"/>
              <a:gd name="connsiteY13" fmla="*/ 3383728 h 13693220"/>
              <a:gd name="connsiteX14" fmla="*/ 5616331 w 13906551"/>
              <a:gd name="connsiteY14" fmla="*/ 3524071 h 13693220"/>
              <a:gd name="connsiteX15" fmla="*/ 5960344 w 13906551"/>
              <a:gd name="connsiteY15" fmla="*/ 2647825 h 13693220"/>
              <a:gd name="connsiteX16" fmla="*/ 7887341 w 13906551"/>
              <a:gd name="connsiteY16" fmla="*/ 497500 h 13693220"/>
              <a:gd name="connsiteX17" fmla="*/ 9717663 w 13906551"/>
              <a:gd name="connsiteY17" fmla="*/ 35 h 1369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06551" h="13693220">
                <a:moveTo>
                  <a:pt x="9717663" y="35"/>
                </a:moveTo>
                <a:cubicBezTo>
                  <a:pt x="9807705" y="438"/>
                  <a:pt x="9897803" y="4365"/>
                  <a:pt x="9987801" y="11849"/>
                </a:cubicBezTo>
                <a:cubicBezTo>
                  <a:pt x="11176227" y="110978"/>
                  <a:pt x="12178247" y="677530"/>
                  <a:pt x="12885793" y="1650355"/>
                </a:cubicBezTo>
                <a:cubicBezTo>
                  <a:pt x="13407279" y="2367753"/>
                  <a:pt x="13733165" y="3259344"/>
                  <a:pt x="13854517" y="4300841"/>
                </a:cubicBezTo>
                <a:cubicBezTo>
                  <a:pt x="13970047" y="5293573"/>
                  <a:pt x="13893023" y="6375477"/>
                  <a:pt x="13625195" y="7516766"/>
                </a:cubicBezTo>
                <a:cubicBezTo>
                  <a:pt x="13037349" y="10023768"/>
                  <a:pt x="11921503" y="12669756"/>
                  <a:pt x="11874225" y="12781334"/>
                </a:cubicBezTo>
                <a:lnTo>
                  <a:pt x="11487829" y="13693220"/>
                </a:lnTo>
                <a:lnTo>
                  <a:pt x="10504913" y="13571907"/>
                </a:lnTo>
                <a:cubicBezTo>
                  <a:pt x="10384647" y="13557060"/>
                  <a:pt x="7535230" y="13200418"/>
                  <a:pt x="5069926" y="12456152"/>
                </a:cubicBezTo>
                <a:cubicBezTo>
                  <a:pt x="3947479" y="12117198"/>
                  <a:pt x="2971757" y="11643102"/>
                  <a:pt x="2170192" y="11046789"/>
                </a:cubicBezTo>
                <a:cubicBezTo>
                  <a:pt x="1328902" y="10420949"/>
                  <a:pt x="719707" y="9692926"/>
                  <a:pt x="359165" y="8882607"/>
                </a:cubicBezTo>
                <a:cubicBezTo>
                  <a:pt x="-129699" y="7783189"/>
                  <a:pt x="-119337" y="6632136"/>
                  <a:pt x="389172" y="5553620"/>
                </a:cubicBezTo>
                <a:cubicBezTo>
                  <a:pt x="701743" y="4890826"/>
                  <a:pt x="1196657" y="4360368"/>
                  <a:pt x="1859989" y="3977393"/>
                </a:cubicBezTo>
                <a:cubicBezTo>
                  <a:pt x="2648218" y="3522310"/>
                  <a:pt x="3651652" y="3311578"/>
                  <a:pt x="4685722" y="3383728"/>
                </a:cubicBezTo>
                <a:cubicBezTo>
                  <a:pt x="5000651" y="3405666"/>
                  <a:pt x="5311836" y="3452784"/>
                  <a:pt x="5616331" y="3524071"/>
                </a:cubicBezTo>
                <a:cubicBezTo>
                  <a:pt x="5707092" y="3224583"/>
                  <a:pt x="5821878" y="2931530"/>
                  <a:pt x="5960344" y="2647825"/>
                </a:cubicBezTo>
                <a:cubicBezTo>
                  <a:pt x="6414896" y="1716219"/>
                  <a:pt x="7099112" y="952585"/>
                  <a:pt x="7887341" y="497500"/>
                </a:cubicBezTo>
                <a:cubicBezTo>
                  <a:pt x="8459759" y="167014"/>
                  <a:pt x="9087368" y="-2790"/>
                  <a:pt x="9717663" y="3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D77CE57-CED8-4DAE-AAC1-5A2D831C5CFC}"/>
              </a:ext>
            </a:extLst>
          </p:cNvPr>
          <p:cNvSpPr/>
          <p:nvPr userDrawn="1"/>
        </p:nvSpPr>
        <p:spPr>
          <a:xfrm>
            <a:off x="1333500" y="785392"/>
            <a:ext cx="885825" cy="241029"/>
          </a:xfrm>
          <a:custGeom>
            <a:avLst/>
            <a:gdLst/>
            <a:ahLst/>
            <a:cxnLst/>
            <a:rect l="l" t="t" r="r" b="b"/>
            <a:pathLst>
              <a:path w="819358" h="222944">
                <a:moveTo>
                  <a:pt x="679289" y="105072"/>
                </a:moveTo>
                <a:cubicBezTo>
                  <a:pt x="676908" y="105072"/>
                  <a:pt x="674080" y="106263"/>
                  <a:pt x="670806" y="108644"/>
                </a:cubicBezTo>
                <a:cubicBezTo>
                  <a:pt x="667532" y="111026"/>
                  <a:pt x="664307" y="114449"/>
                  <a:pt x="661132" y="118913"/>
                </a:cubicBezTo>
                <a:cubicBezTo>
                  <a:pt x="657957" y="123378"/>
                  <a:pt x="654981" y="128835"/>
                  <a:pt x="652203" y="135285"/>
                </a:cubicBezTo>
                <a:cubicBezTo>
                  <a:pt x="649425" y="141734"/>
                  <a:pt x="647341" y="149126"/>
                  <a:pt x="645952" y="157460"/>
                </a:cubicBezTo>
                <a:cubicBezTo>
                  <a:pt x="648333" y="155674"/>
                  <a:pt x="650913" y="153838"/>
                  <a:pt x="653691" y="151953"/>
                </a:cubicBezTo>
                <a:cubicBezTo>
                  <a:pt x="656469" y="150068"/>
                  <a:pt x="659247" y="148034"/>
                  <a:pt x="662025" y="145851"/>
                </a:cubicBezTo>
                <a:cubicBezTo>
                  <a:pt x="670558" y="139303"/>
                  <a:pt x="676511" y="133548"/>
                  <a:pt x="679885" y="128587"/>
                </a:cubicBezTo>
                <a:cubicBezTo>
                  <a:pt x="683258" y="123626"/>
                  <a:pt x="685143" y="119360"/>
                  <a:pt x="685540" y="115788"/>
                </a:cubicBezTo>
                <a:cubicBezTo>
                  <a:pt x="685937" y="112018"/>
                  <a:pt x="685540" y="109289"/>
                  <a:pt x="684350" y="107603"/>
                </a:cubicBezTo>
                <a:cubicBezTo>
                  <a:pt x="683159" y="105916"/>
                  <a:pt x="681472" y="105072"/>
                  <a:pt x="679289" y="105072"/>
                </a:cubicBezTo>
                <a:close/>
                <a:moveTo>
                  <a:pt x="538498" y="104477"/>
                </a:moveTo>
                <a:cubicBezTo>
                  <a:pt x="533934" y="104477"/>
                  <a:pt x="529271" y="106809"/>
                  <a:pt x="524508" y="111472"/>
                </a:cubicBezTo>
                <a:cubicBezTo>
                  <a:pt x="519746" y="116135"/>
                  <a:pt x="515281" y="121791"/>
                  <a:pt x="511114" y="128438"/>
                </a:cubicBezTo>
                <a:cubicBezTo>
                  <a:pt x="506946" y="135086"/>
                  <a:pt x="503474" y="142180"/>
                  <a:pt x="500696" y="149721"/>
                </a:cubicBezTo>
                <a:cubicBezTo>
                  <a:pt x="497918" y="157262"/>
                  <a:pt x="496330" y="164008"/>
                  <a:pt x="495933" y="169962"/>
                </a:cubicBezTo>
                <a:cubicBezTo>
                  <a:pt x="495536" y="179487"/>
                  <a:pt x="496727" y="186333"/>
                  <a:pt x="499505" y="190500"/>
                </a:cubicBezTo>
                <a:cubicBezTo>
                  <a:pt x="502283" y="194667"/>
                  <a:pt x="506053" y="196751"/>
                  <a:pt x="510816" y="196751"/>
                </a:cubicBezTo>
                <a:cubicBezTo>
                  <a:pt x="514388" y="196751"/>
                  <a:pt x="518307" y="195362"/>
                  <a:pt x="522573" y="192583"/>
                </a:cubicBezTo>
                <a:cubicBezTo>
                  <a:pt x="526840" y="189805"/>
                  <a:pt x="531007" y="186432"/>
                  <a:pt x="535075" y="182463"/>
                </a:cubicBezTo>
                <a:cubicBezTo>
                  <a:pt x="539143" y="178494"/>
                  <a:pt x="542913" y="174426"/>
                  <a:pt x="546386" y="170259"/>
                </a:cubicBezTo>
                <a:cubicBezTo>
                  <a:pt x="549859" y="166092"/>
                  <a:pt x="552686" y="162619"/>
                  <a:pt x="554869" y="159841"/>
                </a:cubicBezTo>
                <a:cubicBezTo>
                  <a:pt x="555663" y="156071"/>
                  <a:pt x="556407" y="152301"/>
                  <a:pt x="557101" y="148530"/>
                </a:cubicBezTo>
                <a:cubicBezTo>
                  <a:pt x="557796" y="144760"/>
                  <a:pt x="558639" y="140890"/>
                  <a:pt x="559632" y="136922"/>
                </a:cubicBezTo>
                <a:cubicBezTo>
                  <a:pt x="559235" y="137120"/>
                  <a:pt x="558887" y="137319"/>
                  <a:pt x="558590" y="137517"/>
                </a:cubicBezTo>
                <a:cubicBezTo>
                  <a:pt x="558292" y="137715"/>
                  <a:pt x="557945" y="137914"/>
                  <a:pt x="557548" y="138112"/>
                </a:cubicBezTo>
                <a:cubicBezTo>
                  <a:pt x="555365" y="139105"/>
                  <a:pt x="553877" y="139055"/>
                  <a:pt x="553083" y="137963"/>
                </a:cubicBezTo>
                <a:cubicBezTo>
                  <a:pt x="552289" y="136872"/>
                  <a:pt x="551893" y="135136"/>
                  <a:pt x="551893" y="132755"/>
                </a:cubicBezTo>
                <a:cubicBezTo>
                  <a:pt x="551893" y="131564"/>
                  <a:pt x="551793" y="129431"/>
                  <a:pt x="551595" y="126355"/>
                </a:cubicBezTo>
                <a:cubicBezTo>
                  <a:pt x="551397" y="123279"/>
                  <a:pt x="550851" y="120104"/>
                  <a:pt x="549958" y="116830"/>
                </a:cubicBezTo>
                <a:cubicBezTo>
                  <a:pt x="549065" y="113556"/>
                  <a:pt x="547725" y="110678"/>
                  <a:pt x="545939" y="108198"/>
                </a:cubicBezTo>
                <a:cubicBezTo>
                  <a:pt x="544153" y="105717"/>
                  <a:pt x="541673" y="104477"/>
                  <a:pt x="538498" y="104477"/>
                </a:cubicBezTo>
                <a:close/>
                <a:moveTo>
                  <a:pt x="278644" y="77949"/>
                </a:moveTo>
                <a:cubicBezTo>
                  <a:pt x="280430" y="77973"/>
                  <a:pt x="282117" y="78383"/>
                  <a:pt x="283704" y="79176"/>
                </a:cubicBezTo>
                <a:cubicBezTo>
                  <a:pt x="286284" y="80764"/>
                  <a:pt x="288367" y="82500"/>
                  <a:pt x="289955" y="84385"/>
                </a:cubicBezTo>
                <a:cubicBezTo>
                  <a:pt x="291542" y="86271"/>
                  <a:pt x="292138" y="88205"/>
                  <a:pt x="291741" y="90190"/>
                </a:cubicBezTo>
                <a:cubicBezTo>
                  <a:pt x="291344" y="91182"/>
                  <a:pt x="290749" y="92472"/>
                  <a:pt x="289955" y="94059"/>
                </a:cubicBezTo>
                <a:cubicBezTo>
                  <a:pt x="289161" y="95647"/>
                  <a:pt x="287971" y="97581"/>
                  <a:pt x="286383" y="99863"/>
                </a:cubicBezTo>
                <a:cubicBezTo>
                  <a:pt x="284796" y="102146"/>
                  <a:pt x="282514" y="105072"/>
                  <a:pt x="279537" y="108644"/>
                </a:cubicBezTo>
                <a:cubicBezTo>
                  <a:pt x="280132" y="113208"/>
                  <a:pt x="280976" y="117376"/>
                  <a:pt x="282067" y="121146"/>
                </a:cubicBezTo>
                <a:cubicBezTo>
                  <a:pt x="283159" y="124916"/>
                  <a:pt x="284200" y="128190"/>
                  <a:pt x="285193" y="130969"/>
                </a:cubicBezTo>
                <a:cubicBezTo>
                  <a:pt x="286383" y="134342"/>
                  <a:pt x="287673" y="137418"/>
                  <a:pt x="289062" y="140196"/>
                </a:cubicBezTo>
                <a:cubicBezTo>
                  <a:pt x="290848" y="143768"/>
                  <a:pt x="292733" y="147439"/>
                  <a:pt x="294718" y="151209"/>
                </a:cubicBezTo>
                <a:cubicBezTo>
                  <a:pt x="296702" y="154980"/>
                  <a:pt x="298488" y="158700"/>
                  <a:pt x="300075" y="162371"/>
                </a:cubicBezTo>
                <a:cubicBezTo>
                  <a:pt x="301663" y="166042"/>
                  <a:pt x="302953" y="169465"/>
                  <a:pt x="303945" y="172640"/>
                </a:cubicBezTo>
                <a:cubicBezTo>
                  <a:pt x="304937" y="175815"/>
                  <a:pt x="305235" y="178494"/>
                  <a:pt x="304838" y="180677"/>
                </a:cubicBezTo>
                <a:cubicBezTo>
                  <a:pt x="304243" y="184051"/>
                  <a:pt x="302506" y="188119"/>
                  <a:pt x="299629" y="192881"/>
                </a:cubicBezTo>
                <a:cubicBezTo>
                  <a:pt x="296752" y="197644"/>
                  <a:pt x="293180" y="202257"/>
                  <a:pt x="288913" y="206722"/>
                </a:cubicBezTo>
                <a:cubicBezTo>
                  <a:pt x="284647" y="211187"/>
                  <a:pt x="279785" y="215007"/>
                  <a:pt x="274328" y="218182"/>
                </a:cubicBezTo>
                <a:cubicBezTo>
                  <a:pt x="268871" y="221357"/>
                  <a:pt x="263166" y="222944"/>
                  <a:pt x="257213" y="222944"/>
                </a:cubicBezTo>
                <a:cubicBezTo>
                  <a:pt x="253046" y="222944"/>
                  <a:pt x="249027" y="221655"/>
                  <a:pt x="245158" y="219075"/>
                </a:cubicBezTo>
                <a:cubicBezTo>
                  <a:pt x="241288" y="216495"/>
                  <a:pt x="238014" y="213469"/>
                  <a:pt x="235335" y="209996"/>
                </a:cubicBezTo>
                <a:cubicBezTo>
                  <a:pt x="232656" y="206524"/>
                  <a:pt x="230672" y="203101"/>
                  <a:pt x="229382" y="199727"/>
                </a:cubicBezTo>
                <a:cubicBezTo>
                  <a:pt x="228092" y="196354"/>
                  <a:pt x="227943" y="193774"/>
                  <a:pt x="228936" y="191988"/>
                </a:cubicBezTo>
                <a:cubicBezTo>
                  <a:pt x="230126" y="189607"/>
                  <a:pt x="231217" y="187722"/>
                  <a:pt x="232210" y="186333"/>
                </a:cubicBezTo>
                <a:cubicBezTo>
                  <a:pt x="233202" y="184944"/>
                  <a:pt x="234690" y="183356"/>
                  <a:pt x="236675" y="181570"/>
                </a:cubicBezTo>
                <a:cubicBezTo>
                  <a:pt x="237468" y="180975"/>
                  <a:pt x="238461" y="180280"/>
                  <a:pt x="239651" y="179487"/>
                </a:cubicBezTo>
                <a:cubicBezTo>
                  <a:pt x="240643" y="178891"/>
                  <a:pt x="242032" y="178296"/>
                  <a:pt x="243818" y="177701"/>
                </a:cubicBezTo>
                <a:cubicBezTo>
                  <a:pt x="245604" y="177105"/>
                  <a:pt x="247688" y="176411"/>
                  <a:pt x="250069" y="175617"/>
                </a:cubicBezTo>
                <a:cubicBezTo>
                  <a:pt x="252054" y="181769"/>
                  <a:pt x="253839" y="186581"/>
                  <a:pt x="255427" y="190053"/>
                </a:cubicBezTo>
                <a:cubicBezTo>
                  <a:pt x="257014" y="193526"/>
                  <a:pt x="258304" y="196255"/>
                  <a:pt x="259297" y="198239"/>
                </a:cubicBezTo>
                <a:cubicBezTo>
                  <a:pt x="260487" y="200422"/>
                  <a:pt x="261579" y="201910"/>
                  <a:pt x="262571" y="202704"/>
                </a:cubicBezTo>
                <a:cubicBezTo>
                  <a:pt x="263761" y="203497"/>
                  <a:pt x="265299" y="203894"/>
                  <a:pt x="267184" y="203894"/>
                </a:cubicBezTo>
                <a:cubicBezTo>
                  <a:pt x="269070" y="203894"/>
                  <a:pt x="270955" y="203497"/>
                  <a:pt x="272840" y="202704"/>
                </a:cubicBezTo>
                <a:cubicBezTo>
                  <a:pt x="274725" y="201910"/>
                  <a:pt x="276511" y="200819"/>
                  <a:pt x="278198" y="199430"/>
                </a:cubicBezTo>
                <a:cubicBezTo>
                  <a:pt x="279884" y="198040"/>
                  <a:pt x="281125" y="196255"/>
                  <a:pt x="281918" y="194072"/>
                </a:cubicBezTo>
                <a:cubicBezTo>
                  <a:pt x="282712" y="191889"/>
                  <a:pt x="282712" y="188763"/>
                  <a:pt x="281918" y="184696"/>
                </a:cubicBezTo>
                <a:cubicBezTo>
                  <a:pt x="281125" y="180628"/>
                  <a:pt x="279884" y="176262"/>
                  <a:pt x="278198" y="171599"/>
                </a:cubicBezTo>
                <a:cubicBezTo>
                  <a:pt x="276511" y="166935"/>
                  <a:pt x="274675" y="162222"/>
                  <a:pt x="272691" y="157460"/>
                </a:cubicBezTo>
                <a:cubicBezTo>
                  <a:pt x="270707" y="152697"/>
                  <a:pt x="269020" y="148332"/>
                  <a:pt x="267631" y="144363"/>
                </a:cubicBezTo>
                <a:cubicBezTo>
                  <a:pt x="266440" y="141387"/>
                  <a:pt x="265448" y="138608"/>
                  <a:pt x="264654" y="136029"/>
                </a:cubicBezTo>
                <a:cubicBezTo>
                  <a:pt x="263860" y="133846"/>
                  <a:pt x="263116" y="131713"/>
                  <a:pt x="262422" y="129629"/>
                </a:cubicBezTo>
                <a:cubicBezTo>
                  <a:pt x="261727" y="127546"/>
                  <a:pt x="261182" y="126107"/>
                  <a:pt x="260785" y="125313"/>
                </a:cubicBezTo>
                <a:cubicBezTo>
                  <a:pt x="259793" y="126901"/>
                  <a:pt x="258056" y="129480"/>
                  <a:pt x="255576" y="133052"/>
                </a:cubicBezTo>
                <a:cubicBezTo>
                  <a:pt x="253095" y="136624"/>
                  <a:pt x="250416" y="140345"/>
                  <a:pt x="247539" y="144214"/>
                </a:cubicBezTo>
                <a:cubicBezTo>
                  <a:pt x="244662" y="148084"/>
                  <a:pt x="241933" y="151656"/>
                  <a:pt x="239354" y="154930"/>
                </a:cubicBezTo>
                <a:cubicBezTo>
                  <a:pt x="236774" y="158204"/>
                  <a:pt x="234988" y="160437"/>
                  <a:pt x="233996" y="161627"/>
                </a:cubicBezTo>
                <a:lnTo>
                  <a:pt x="233814" y="161750"/>
                </a:lnTo>
                <a:lnTo>
                  <a:pt x="228340" y="170408"/>
                </a:lnTo>
                <a:cubicBezTo>
                  <a:pt x="222586" y="178842"/>
                  <a:pt x="216285" y="186730"/>
                  <a:pt x="209439" y="194072"/>
                </a:cubicBezTo>
                <a:cubicBezTo>
                  <a:pt x="202593" y="201414"/>
                  <a:pt x="195300" y="207565"/>
                  <a:pt x="187561" y="212526"/>
                </a:cubicBezTo>
                <a:cubicBezTo>
                  <a:pt x="179822" y="217487"/>
                  <a:pt x="171786" y="219968"/>
                  <a:pt x="163451" y="219968"/>
                </a:cubicBezTo>
                <a:cubicBezTo>
                  <a:pt x="160673" y="219968"/>
                  <a:pt x="157945" y="219670"/>
                  <a:pt x="155266" y="219075"/>
                </a:cubicBezTo>
                <a:cubicBezTo>
                  <a:pt x="152587" y="218480"/>
                  <a:pt x="150106" y="217388"/>
                  <a:pt x="147824" y="215801"/>
                </a:cubicBezTo>
                <a:cubicBezTo>
                  <a:pt x="145542" y="214213"/>
                  <a:pt x="143707" y="212080"/>
                  <a:pt x="142318" y="209401"/>
                </a:cubicBezTo>
                <a:cubicBezTo>
                  <a:pt x="140929" y="206722"/>
                  <a:pt x="140234" y="203299"/>
                  <a:pt x="140234" y="199132"/>
                </a:cubicBezTo>
                <a:cubicBezTo>
                  <a:pt x="140234" y="194965"/>
                  <a:pt x="140680" y="190202"/>
                  <a:pt x="141573" y="184844"/>
                </a:cubicBezTo>
                <a:cubicBezTo>
                  <a:pt x="142466" y="179487"/>
                  <a:pt x="143607" y="173980"/>
                  <a:pt x="144996" y="168324"/>
                </a:cubicBezTo>
                <a:cubicBezTo>
                  <a:pt x="146385" y="162669"/>
                  <a:pt x="147775" y="157162"/>
                  <a:pt x="149164" y="151805"/>
                </a:cubicBezTo>
                <a:cubicBezTo>
                  <a:pt x="150553" y="146447"/>
                  <a:pt x="151743" y="141684"/>
                  <a:pt x="152735" y="137517"/>
                </a:cubicBezTo>
                <a:cubicBezTo>
                  <a:pt x="153926" y="132358"/>
                  <a:pt x="153827" y="128389"/>
                  <a:pt x="152438" y="125611"/>
                </a:cubicBezTo>
                <a:cubicBezTo>
                  <a:pt x="151049" y="122833"/>
                  <a:pt x="148668" y="121444"/>
                  <a:pt x="145294" y="121444"/>
                </a:cubicBezTo>
                <a:cubicBezTo>
                  <a:pt x="143707" y="121444"/>
                  <a:pt x="140581" y="122833"/>
                  <a:pt x="135918" y="125611"/>
                </a:cubicBezTo>
                <a:cubicBezTo>
                  <a:pt x="131255" y="128389"/>
                  <a:pt x="126194" y="133201"/>
                  <a:pt x="120738" y="140047"/>
                </a:cubicBezTo>
                <a:cubicBezTo>
                  <a:pt x="115280" y="146893"/>
                  <a:pt x="109923" y="156121"/>
                  <a:pt x="104664" y="167729"/>
                </a:cubicBezTo>
                <a:cubicBezTo>
                  <a:pt x="99405" y="179338"/>
                  <a:pt x="95288" y="194072"/>
                  <a:pt x="92311" y="211931"/>
                </a:cubicBezTo>
                <a:cubicBezTo>
                  <a:pt x="88541" y="213915"/>
                  <a:pt x="84969" y="215205"/>
                  <a:pt x="81596" y="215801"/>
                </a:cubicBezTo>
                <a:cubicBezTo>
                  <a:pt x="79810" y="216197"/>
                  <a:pt x="78222" y="216495"/>
                  <a:pt x="76833" y="216694"/>
                </a:cubicBezTo>
                <a:cubicBezTo>
                  <a:pt x="72864" y="216892"/>
                  <a:pt x="70285" y="216247"/>
                  <a:pt x="69094" y="214759"/>
                </a:cubicBezTo>
                <a:cubicBezTo>
                  <a:pt x="67904" y="213271"/>
                  <a:pt x="68102" y="209649"/>
                  <a:pt x="69689" y="203894"/>
                </a:cubicBezTo>
                <a:cubicBezTo>
                  <a:pt x="70483" y="201116"/>
                  <a:pt x="71922" y="196651"/>
                  <a:pt x="74005" y="190500"/>
                </a:cubicBezTo>
                <a:cubicBezTo>
                  <a:pt x="76089" y="184348"/>
                  <a:pt x="78123" y="177651"/>
                  <a:pt x="80107" y="170408"/>
                </a:cubicBezTo>
                <a:cubicBezTo>
                  <a:pt x="82092" y="163165"/>
                  <a:pt x="83828" y="155922"/>
                  <a:pt x="85316" y="148679"/>
                </a:cubicBezTo>
                <a:cubicBezTo>
                  <a:pt x="86805" y="141436"/>
                  <a:pt x="87549" y="135136"/>
                  <a:pt x="87549" y="129778"/>
                </a:cubicBezTo>
                <a:cubicBezTo>
                  <a:pt x="87549" y="126008"/>
                  <a:pt x="86904" y="123428"/>
                  <a:pt x="85614" y="122039"/>
                </a:cubicBezTo>
                <a:cubicBezTo>
                  <a:pt x="84324" y="120650"/>
                  <a:pt x="82489" y="119955"/>
                  <a:pt x="80107" y="119955"/>
                </a:cubicBezTo>
                <a:cubicBezTo>
                  <a:pt x="78321" y="119955"/>
                  <a:pt x="75345" y="120947"/>
                  <a:pt x="71178" y="122932"/>
                </a:cubicBezTo>
                <a:cubicBezTo>
                  <a:pt x="67011" y="124916"/>
                  <a:pt x="62347" y="128786"/>
                  <a:pt x="57188" y="134540"/>
                </a:cubicBezTo>
                <a:cubicBezTo>
                  <a:pt x="52028" y="140295"/>
                  <a:pt x="46919" y="148282"/>
                  <a:pt x="41859" y="158502"/>
                </a:cubicBezTo>
                <a:cubicBezTo>
                  <a:pt x="36798" y="168721"/>
                  <a:pt x="32482" y="181967"/>
                  <a:pt x="28910" y="198239"/>
                </a:cubicBezTo>
                <a:lnTo>
                  <a:pt x="28910" y="197644"/>
                </a:lnTo>
                <a:cubicBezTo>
                  <a:pt x="28514" y="199231"/>
                  <a:pt x="28117" y="200819"/>
                  <a:pt x="27720" y="202406"/>
                </a:cubicBezTo>
                <a:cubicBezTo>
                  <a:pt x="27323" y="203795"/>
                  <a:pt x="27025" y="205283"/>
                  <a:pt x="26827" y="206871"/>
                </a:cubicBezTo>
                <a:cubicBezTo>
                  <a:pt x="26629" y="208458"/>
                  <a:pt x="26331" y="209947"/>
                  <a:pt x="25934" y="211336"/>
                </a:cubicBezTo>
                <a:lnTo>
                  <a:pt x="11051" y="217884"/>
                </a:lnTo>
                <a:cubicBezTo>
                  <a:pt x="10059" y="218281"/>
                  <a:pt x="8819" y="218579"/>
                  <a:pt x="7330" y="218777"/>
                </a:cubicBezTo>
                <a:cubicBezTo>
                  <a:pt x="5842" y="218976"/>
                  <a:pt x="4453" y="218728"/>
                  <a:pt x="3163" y="218033"/>
                </a:cubicBezTo>
                <a:cubicBezTo>
                  <a:pt x="1873" y="217338"/>
                  <a:pt x="931" y="215900"/>
                  <a:pt x="336" y="213717"/>
                </a:cubicBezTo>
                <a:cubicBezTo>
                  <a:pt x="-260" y="211534"/>
                  <a:pt x="-61" y="208260"/>
                  <a:pt x="931" y="203894"/>
                </a:cubicBezTo>
                <a:lnTo>
                  <a:pt x="19683" y="126206"/>
                </a:lnTo>
                <a:cubicBezTo>
                  <a:pt x="20279" y="123626"/>
                  <a:pt x="20775" y="121146"/>
                  <a:pt x="21171" y="118765"/>
                </a:cubicBezTo>
                <a:cubicBezTo>
                  <a:pt x="21568" y="116582"/>
                  <a:pt x="21816" y="114449"/>
                  <a:pt x="21916" y="112365"/>
                </a:cubicBezTo>
                <a:cubicBezTo>
                  <a:pt x="22015" y="110281"/>
                  <a:pt x="21866" y="108545"/>
                  <a:pt x="21469" y="107156"/>
                </a:cubicBezTo>
                <a:cubicBezTo>
                  <a:pt x="24843" y="105569"/>
                  <a:pt x="27819" y="104378"/>
                  <a:pt x="30399" y="103584"/>
                </a:cubicBezTo>
                <a:cubicBezTo>
                  <a:pt x="32979" y="102790"/>
                  <a:pt x="35062" y="102195"/>
                  <a:pt x="36650" y="101798"/>
                </a:cubicBezTo>
                <a:cubicBezTo>
                  <a:pt x="38634" y="101203"/>
                  <a:pt x="40321" y="100905"/>
                  <a:pt x="41710" y="100905"/>
                </a:cubicBezTo>
                <a:cubicBezTo>
                  <a:pt x="48060" y="100905"/>
                  <a:pt x="50143" y="106362"/>
                  <a:pt x="47961" y="117276"/>
                </a:cubicBezTo>
                <a:cubicBezTo>
                  <a:pt x="47167" y="120451"/>
                  <a:pt x="45976" y="125115"/>
                  <a:pt x="44389" y="131266"/>
                </a:cubicBezTo>
                <a:cubicBezTo>
                  <a:pt x="48159" y="126504"/>
                  <a:pt x="52177" y="121989"/>
                  <a:pt x="56444" y="117723"/>
                </a:cubicBezTo>
                <a:cubicBezTo>
                  <a:pt x="60710" y="113456"/>
                  <a:pt x="65026" y="109637"/>
                  <a:pt x="69392" y="106263"/>
                </a:cubicBezTo>
                <a:cubicBezTo>
                  <a:pt x="73757" y="102890"/>
                  <a:pt x="78173" y="100211"/>
                  <a:pt x="82638" y="98226"/>
                </a:cubicBezTo>
                <a:cubicBezTo>
                  <a:pt x="87102" y="96242"/>
                  <a:pt x="91518" y="95250"/>
                  <a:pt x="95883" y="95250"/>
                </a:cubicBezTo>
                <a:cubicBezTo>
                  <a:pt x="99257" y="95250"/>
                  <a:pt x="102084" y="96242"/>
                  <a:pt x="104366" y="98226"/>
                </a:cubicBezTo>
                <a:cubicBezTo>
                  <a:pt x="106648" y="100211"/>
                  <a:pt x="108434" y="102840"/>
                  <a:pt x="109724" y="106114"/>
                </a:cubicBezTo>
                <a:cubicBezTo>
                  <a:pt x="111014" y="109389"/>
                  <a:pt x="111758" y="113258"/>
                  <a:pt x="111957" y="117723"/>
                </a:cubicBezTo>
                <a:cubicBezTo>
                  <a:pt x="112155" y="122188"/>
                  <a:pt x="111957" y="126801"/>
                  <a:pt x="111361" y="131564"/>
                </a:cubicBezTo>
                <a:cubicBezTo>
                  <a:pt x="114536" y="127397"/>
                  <a:pt x="118059" y="123180"/>
                  <a:pt x="121928" y="118913"/>
                </a:cubicBezTo>
                <a:cubicBezTo>
                  <a:pt x="125798" y="114647"/>
                  <a:pt x="129866" y="110827"/>
                  <a:pt x="134132" y="107454"/>
                </a:cubicBezTo>
                <a:cubicBezTo>
                  <a:pt x="138398" y="104080"/>
                  <a:pt x="142814" y="101302"/>
                  <a:pt x="147378" y="99119"/>
                </a:cubicBezTo>
                <a:cubicBezTo>
                  <a:pt x="151942" y="96937"/>
                  <a:pt x="156506" y="95845"/>
                  <a:pt x="161070" y="95845"/>
                </a:cubicBezTo>
                <a:cubicBezTo>
                  <a:pt x="166428" y="95845"/>
                  <a:pt x="170545" y="97433"/>
                  <a:pt x="173423" y="100608"/>
                </a:cubicBezTo>
                <a:cubicBezTo>
                  <a:pt x="176300" y="103783"/>
                  <a:pt x="178284" y="107851"/>
                  <a:pt x="179376" y="112812"/>
                </a:cubicBezTo>
                <a:cubicBezTo>
                  <a:pt x="180467" y="117772"/>
                  <a:pt x="180765" y="123130"/>
                  <a:pt x="180269" y="128885"/>
                </a:cubicBezTo>
                <a:cubicBezTo>
                  <a:pt x="179773" y="134640"/>
                  <a:pt x="178929" y="140196"/>
                  <a:pt x="177739" y="145554"/>
                </a:cubicBezTo>
                <a:lnTo>
                  <a:pt x="167618" y="185737"/>
                </a:lnTo>
                <a:cubicBezTo>
                  <a:pt x="165436" y="195659"/>
                  <a:pt x="167519" y="200620"/>
                  <a:pt x="173869" y="200620"/>
                </a:cubicBezTo>
                <a:cubicBezTo>
                  <a:pt x="178830" y="200620"/>
                  <a:pt x="184287" y="198239"/>
                  <a:pt x="190240" y="193476"/>
                </a:cubicBezTo>
                <a:cubicBezTo>
                  <a:pt x="196193" y="188714"/>
                  <a:pt x="201998" y="183058"/>
                  <a:pt x="207653" y="176510"/>
                </a:cubicBezTo>
                <a:cubicBezTo>
                  <a:pt x="213309" y="169962"/>
                  <a:pt x="218617" y="163215"/>
                  <a:pt x="223578" y="156269"/>
                </a:cubicBezTo>
                <a:cubicBezTo>
                  <a:pt x="226058" y="152797"/>
                  <a:pt x="228340" y="149671"/>
                  <a:pt x="230424" y="146893"/>
                </a:cubicBezTo>
                <a:lnTo>
                  <a:pt x="236079" y="139601"/>
                </a:lnTo>
                <a:lnTo>
                  <a:pt x="238758" y="135582"/>
                </a:lnTo>
                <a:cubicBezTo>
                  <a:pt x="241139" y="131911"/>
                  <a:pt x="243322" y="128637"/>
                  <a:pt x="245307" y="125760"/>
                </a:cubicBezTo>
                <a:cubicBezTo>
                  <a:pt x="247291" y="122882"/>
                  <a:pt x="248382" y="121146"/>
                  <a:pt x="248581" y="120551"/>
                </a:cubicBezTo>
                <a:cubicBezTo>
                  <a:pt x="248978" y="118963"/>
                  <a:pt x="248432" y="116880"/>
                  <a:pt x="246944" y="114300"/>
                </a:cubicBezTo>
                <a:cubicBezTo>
                  <a:pt x="245455" y="111720"/>
                  <a:pt x="245207" y="108744"/>
                  <a:pt x="246200" y="105370"/>
                </a:cubicBezTo>
                <a:cubicBezTo>
                  <a:pt x="246993" y="102592"/>
                  <a:pt x="248779" y="99367"/>
                  <a:pt x="251557" y="95696"/>
                </a:cubicBezTo>
                <a:cubicBezTo>
                  <a:pt x="254335" y="92025"/>
                  <a:pt x="257610" y="88701"/>
                  <a:pt x="261380" y="85725"/>
                </a:cubicBezTo>
                <a:cubicBezTo>
                  <a:pt x="265150" y="82748"/>
                  <a:pt x="269020" y="80516"/>
                  <a:pt x="272989" y="79028"/>
                </a:cubicBezTo>
                <a:cubicBezTo>
                  <a:pt x="274973" y="78283"/>
                  <a:pt x="276858" y="77924"/>
                  <a:pt x="278644" y="77949"/>
                </a:cubicBezTo>
                <a:close/>
                <a:moveTo>
                  <a:pt x="448011" y="17264"/>
                </a:moveTo>
                <a:cubicBezTo>
                  <a:pt x="450193" y="16867"/>
                  <a:pt x="452029" y="17313"/>
                  <a:pt x="453517" y="18603"/>
                </a:cubicBezTo>
                <a:cubicBezTo>
                  <a:pt x="455005" y="19893"/>
                  <a:pt x="456146" y="21580"/>
                  <a:pt x="456940" y="23663"/>
                </a:cubicBezTo>
                <a:cubicBezTo>
                  <a:pt x="457734" y="25747"/>
                  <a:pt x="458180" y="28079"/>
                  <a:pt x="458280" y="30658"/>
                </a:cubicBezTo>
                <a:cubicBezTo>
                  <a:pt x="458379" y="33238"/>
                  <a:pt x="458131" y="35520"/>
                  <a:pt x="457536" y="37505"/>
                </a:cubicBezTo>
                <a:cubicBezTo>
                  <a:pt x="456940" y="39687"/>
                  <a:pt x="455799" y="41821"/>
                  <a:pt x="454112" y="43904"/>
                </a:cubicBezTo>
                <a:cubicBezTo>
                  <a:pt x="452426" y="45988"/>
                  <a:pt x="450541" y="47674"/>
                  <a:pt x="448457" y="48964"/>
                </a:cubicBezTo>
                <a:cubicBezTo>
                  <a:pt x="446373" y="50254"/>
                  <a:pt x="444240" y="51097"/>
                  <a:pt x="442057" y="51494"/>
                </a:cubicBezTo>
                <a:cubicBezTo>
                  <a:pt x="439875" y="51891"/>
                  <a:pt x="438089" y="51494"/>
                  <a:pt x="436700" y="50304"/>
                </a:cubicBezTo>
                <a:cubicBezTo>
                  <a:pt x="432532" y="47129"/>
                  <a:pt x="430350" y="43706"/>
                  <a:pt x="430151" y="40035"/>
                </a:cubicBezTo>
                <a:cubicBezTo>
                  <a:pt x="429953" y="36363"/>
                  <a:pt x="430846" y="32891"/>
                  <a:pt x="432830" y="29617"/>
                </a:cubicBezTo>
                <a:cubicBezTo>
                  <a:pt x="434814" y="26342"/>
                  <a:pt x="437295" y="23564"/>
                  <a:pt x="440271" y="21282"/>
                </a:cubicBezTo>
                <a:cubicBezTo>
                  <a:pt x="443248" y="19000"/>
                  <a:pt x="445828" y="17661"/>
                  <a:pt x="448011" y="17264"/>
                </a:cubicBezTo>
                <a:close/>
                <a:moveTo>
                  <a:pt x="384907" y="3869"/>
                </a:moveTo>
                <a:cubicBezTo>
                  <a:pt x="386495" y="3869"/>
                  <a:pt x="387983" y="4018"/>
                  <a:pt x="389372" y="4316"/>
                </a:cubicBezTo>
                <a:cubicBezTo>
                  <a:pt x="390761" y="4613"/>
                  <a:pt x="391654" y="5258"/>
                  <a:pt x="392051" y="6251"/>
                </a:cubicBezTo>
                <a:cubicBezTo>
                  <a:pt x="393242" y="7243"/>
                  <a:pt x="393787" y="9227"/>
                  <a:pt x="393688" y="12204"/>
                </a:cubicBezTo>
                <a:cubicBezTo>
                  <a:pt x="393589" y="15180"/>
                  <a:pt x="393341" y="18256"/>
                  <a:pt x="392944" y="21431"/>
                </a:cubicBezTo>
                <a:cubicBezTo>
                  <a:pt x="392150" y="25201"/>
                  <a:pt x="391257" y="29269"/>
                  <a:pt x="390265" y="33635"/>
                </a:cubicBezTo>
                <a:cubicBezTo>
                  <a:pt x="387884" y="42168"/>
                  <a:pt x="384610" y="54471"/>
                  <a:pt x="380443" y="70544"/>
                </a:cubicBezTo>
                <a:cubicBezTo>
                  <a:pt x="376871" y="84237"/>
                  <a:pt x="372058" y="102890"/>
                  <a:pt x="366006" y="126504"/>
                </a:cubicBezTo>
                <a:cubicBezTo>
                  <a:pt x="359954" y="150118"/>
                  <a:pt x="352364" y="179883"/>
                  <a:pt x="343236" y="215801"/>
                </a:cubicBezTo>
                <a:cubicBezTo>
                  <a:pt x="342243" y="216793"/>
                  <a:pt x="341053" y="217487"/>
                  <a:pt x="339664" y="217884"/>
                </a:cubicBezTo>
                <a:cubicBezTo>
                  <a:pt x="338275" y="218281"/>
                  <a:pt x="336985" y="218480"/>
                  <a:pt x="335794" y="218480"/>
                </a:cubicBezTo>
                <a:cubicBezTo>
                  <a:pt x="334405" y="218480"/>
                  <a:pt x="332917" y="218380"/>
                  <a:pt x="331329" y="218182"/>
                </a:cubicBezTo>
                <a:cubicBezTo>
                  <a:pt x="329940" y="217785"/>
                  <a:pt x="328551" y="217190"/>
                  <a:pt x="327162" y="216396"/>
                </a:cubicBezTo>
                <a:cubicBezTo>
                  <a:pt x="325971" y="215602"/>
                  <a:pt x="324781" y="214560"/>
                  <a:pt x="323590" y="213271"/>
                </a:cubicBezTo>
                <a:cubicBezTo>
                  <a:pt x="322400" y="211981"/>
                  <a:pt x="321507" y="210244"/>
                  <a:pt x="320911" y="208062"/>
                </a:cubicBezTo>
                <a:cubicBezTo>
                  <a:pt x="329643" y="171351"/>
                  <a:pt x="336637" y="141883"/>
                  <a:pt x="341896" y="119658"/>
                </a:cubicBezTo>
                <a:cubicBezTo>
                  <a:pt x="347155" y="97433"/>
                  <a:pt x="351173" y="80466"/>
                  <a:pt x="353951" y="68758"/>
                </a:cubicBezTo>
                <a:cubicBezTo>
                  <a:pt x="357126" y="54868"/>
                  <a:pt x="359309" y="45244"/>
                  <a:pt x="360500" y="39886"/>
                </a:cubicBezTo>
                <a:cubicBezTo>
                  <a:pt x="361095" y="36115"/>
                  <a:pt x="361591" y="32444"/>
                  <a:pt x="361988" y="28872"/>
                </a:cubicBezTo>
                <a:cubicBezTo>
                  <a:pt x="362385" y="25697"/>
                  <a:pt x="362583" y="22423"/>
                  <a:pt x="362583" y="19050"/>
                </a:cubicBezTo>
                <a:cubicBezTo>
                  <a:pt x="362583" y="15676"/>
                  <a:pt x="362286" y="12601"/>
                  <a:pt x="361690" y="9822"/>
                </a:cubicBezTo>
                <a:cubicBezTo>
                  <a:pt x="363278" y="8830"/>
                  <a:pt x="365014" y="8037"/>
                  <a:pt x="366899" y="7441"/>
                </a:cubicBezTo>
                <a:cubicBezTo>
                  <a:pt x="368784" y="6846"/>
                  <a:pt x="370620" y="6350"/>
                  <a:pt x="372406" y="5953"/>
                </a:cubicBezTo>
                <a:cubicBezTo>
                  <a:pt x="374589" y="5358"/>
                  <a:pt x="376771" y="4862"/>
                  <a:pt x="378954" y="4465"/>
                </a:cubicBezTo>
                <a:cubicBezTo>
                  <a:pt x="381137" y="4068"/>
                  <a:pt x="383121" y="3869"/>
                  <a:pt x="384907" y="3869"/>
                </a:cubicBezTo>
                <a:close/>
                <a:moveTo>
                  <a:pt x="609340" y="0"/>
                </a:moveTo>
                <a:cubicBezTo>
                  <a:pt x="611325" y="0"/>
                  <a:pt x="613110" y="248"/>
                  <a:pt x="614698" y="744"/>
                </a:cubicBezTo>
                <a:cubicBezTo>
                  <a:pt x="616285" y="1240"/>
                  <a:pt x="617625" y="2530"/>
                  <a:pt x="618716" y="4613"/>
                </a:cubicBezTo>
                <a:cubicBezTo>
                  <a:pt x="619808" y="6697"/>
                  <a:pt x="620552" y="9822"/>
                  <a:pt x="620949" y="13990"/>
                </a:cubicBezTo>
                <a:cubicBezTo>
                  <a:pt x="621346" y="18157"/>
                  <a:pt x="621346" y="23812"/>
                  <a:pt x="620949" y="30956"/>
                </a:cubicBezTo>
                <a:cubicBezTo>
                  <a:pt x="620552" y="39687"/>
                  <a:pt x="619014" y="49212"/>
                  <a:pt x="616335" y="59531"/>
                </a:cubicBezTo>
                <a:cubicBezTo>
                  <a:pt x="613656" y="69850"/>
                  <a:pt x="610134" y="80516"/>
                  <a:pt x="605768" y="91529"/>
                </a:cubicBezTo>
                <a:cubicBezTo>
                  <a:pt x="601403" y="102542"/>
                  <a:pt x="596392" y="113556"/>
                  <a:pt x="590737" y="124569"/>
                </a:cubicBezTo>
                <a:cubicBezTo>
                  <a:pt x="585081" y="135582"/>
                  <a:pt x="578979" y="146050"/>
                  <a:pt x="572431" y="155972"/>
                </a:cubicBezTo>
                <a:cubicBezTo>
                  <a:pt x="571439" y="162123"/>
                  <a:pt x="570496" y="167977"/>
                  <a:pt x="569603" y="173533"/>
                </a:cubicBezTo>
                <a:cubicBezTo>
                  <a:pt x="568710" y="179090"/>
                  <a:pt x="568164" y="183555"/>
                  <a:pt x="567966" y="186928"/>
                </a:cubicBezTo>
                <a:cubicBezTo>
                  <a:pt x="567768" y="191889"/>
                  <a:pt x="568661" y="195461"/>
                  <a:pt x="570645" y="197644"/>
                </a:cubicBezTo>
                <a:cubicBezTo>
                  <a:pt x="572629" y="199826"/>
                  <a:pt x="574812" y="200918"/>
                  <a:pt x="577193" y="200918"/>
                </a:cubicBezTo>
                <a:cubicBezTo>
                  <a:pt x="579972" y="200918"/>
                  <a:pt x="583394" y="199529"/>
                  <a:pt x="587462" y="196751"/>
                </a:cubicBezTo>
                <a:cubicBezTo>
                  <a:pt x="591530" y="193972"/>
                  <a:pt x="595846" y="190500"/>
                  <a:pt x="600410" y="186333"/>
                </a:cubicBezTo>
                <a:cubicBezTo>
                  <a:pt x="604975" y="182165"/>
                  <a:pt x="609539" y="177601"/>
                  <a:pt x="614103" y="172640"/>
                </a:cubicBezTo>
                <a:lnTo>
                  <a:pt x="619436" y="166679"/>
                </a:lnTo>
                <a:lnTo>
                  <a:pt x="619461" y="164901"/>
                </a:lnTo>
                <a:cubicBezTo>
                  <a:pt x="620254" y="156765"/>
                  <a:pt x="622784" y="148183"/>
                  <a:pt x="627051" y="139154"/>
                </a:cubicBezTo>
                <a:cubicBezTo>
                  <a:pt x="631317" y="130125"/>
                  <a:pt x="636576" y="121840"/>
                  <a:pt x="642827" y="114300"/>
                </a:cubicBezTo>
                <a:cubicBezTo>
                  <a:pt x="649077" y="106759"/>
                  <a:pt x="656122" y="100508"/>
                  <a:pt x="663960" y="95547"/>
                </a:cubicBezTo>
                <a:cubicBezTo>
                  <a:pt x="671798" y="90587"/>
                  <a:pt x="679686" y="88106"/>
                  <a:pt x="687624" y="88106"/>
                </a:cubicBezTo>
                <a:cubicBezTo>
                  <a:pt x="695164" y="88106"/>
                  <a:pt x="700621" y="89991"/>
                  <a:pt x="703995" y="93762"/>
                </a:cubicBezTo>
                <a:cubicBezTo>
                  <a:pt x="707368" y="97532"/>
                  <a:pt x="708857" y="102195"/>
                  <a:pt x="708460" y="107751"/>
                </a:cubicBezTo>
                <a:cubicBezTo>
                  <a:pt x="707864" y="113903"/>
                  <a:pt x="706128" y="119558"/>
                  <a:pt x="703251" y="124718"/>
                </a:cubicBezTo>
                <a:cubicBezTo>
                  <a:pt x="700373" y="129877"/>
                  <a:pt x="696950" y="134540"/>
                  <a:pt x="692982" y="138708"/>
                </a:cubicBezTo>
                <a:cubicBezTo>
                  <a:pt x="689013" y="142875"/>
                  <a:pt x="684796" y="146645"/>
                  <a:pt x="680331" y="150019"/>
                </a:cubicBezTo>
                <a:cubicBezTo>
                  <a:pt x="675866" y="153392"/>
                  <a:pt x="671649" y="156468"/>
                  <a:pt x="667681" y="159246"/>
                </a:cubicBezTo>
                <a:cubicBezTo>
                  <a:pt x="663315" y="162222"/>
                  <a:pt x="659148" y="165050"/>
                  <a:pt x="655179" y="167729"/>
                </a:cubicBezTo>
                <a:cubicBezTo>
                  <a:pt x="651211" y="170408"/>
                  <a:pt x="647738" y="172839"/>
                  <a:pt x="644761" y="175022"/>
                </a:cubicBezTo>
                <a:cubicBezTo>
                  <a:pt x="644960" y="179983"/>
                  <a:pt x="645853" y="184150"/>
                  <a:pt x="647440" y="187523"/>
                </a:cubicBezTo>
                <a:cubicBezTo>
                  <a:pt x="649028" y="190897"/>
                  <a:pt x="651012" y="193625"/>
                  <a:pt x="653393" y="195709"/>
                </a:cubicBezTo>
                <a:cubicBezTo>
                  <a:pt x="655775" y="197792"/>
                  <a:pt x="658503" y="199281"/>
                  <a:pt x="661579" y="200174"/>
                </a:cubicBezTo>
                <a:cubicBezTo>
                  <a:pt x="664655" y="201067"/>
                  <a:pt x="667780" y="201513"/>
                  <a:pt x="670955" y="201513"/>
                </a:cubicBezTo>
                <a:cubicBezTo>
                  <a:pt x="677702" y="201513"/>
                  <a:pt x="684746" y="199380"/>
                  <a:pt x="692089" y="195113"/>
                </a:cubicBezTo>
                <a:cubicBezTo>
                  <a:pt x="699431" y="190847"/>
                  <a:pt x="706624" y="185688"/>
                  <a:pt x="713669" y="179635"/>
                </a:cubicBezTo>
                <a:cubicBezTo>
                  <a:pt x="720713" y="173583"/>
                  <a:pt x="727262" y="167283"/>
                  <a:pt x="733314" y="160734"/>
                </a:cubicBezTo>
                <a:lnTo>
                  <a:pt x="745417" y="147074"/>
                </a:lnTo>
                <a:lnTo>
                  <a:pt x="745964" y="146298"/>
                </a:lnTo>
                <a:cubicBezTo>
                  <a:pt x="748346" y="142825"/>
                  <a:pt x="750727" y="139253"/>
                  <a:pt x="753108" y="135582"/>
                </a:cubicBezTo>
                <a:cubicBezTo>
                  <a:pt x="755489" y="131911"/>
                  <a:pt x="757672" y="128637"/>
                  <a:pt x="759657" y="125760"/>
                </a:cubicBezTo>
                <a:cubicBezTo>
                  <a:pt x="761641" y="122882"/>
                  <a:pt x="762732" y="121146"/>
                  <a:pt x="762931" y="120551"/>
                </a:cubicBezTo>
                <a:cubicBezTo>
                  <a:pt x="763328" y="118963"/>
                  <a:pt x="762782" y="116880"/>
                  <a:pt x="761294" y="114300"/>
                </a:cubicBezTo>
                <a:cubicBezTo>
                  <a:pt x="759805" y="111720"/>
                  <a:pt x="759557" y="108744"/>
                  <a:pt x="760550" y="105370"/>
                </a:cubicBezTo>
                <a:cubicBezTo>
                  <a:pt x="761343" y="102592"/>
                  <a:pt x="763129" y="99367"/>
                  <a:pt x="765907" y="95696"/>
                </a:cubicBezTo>
                <a:cubicBezTo>
                  <a:pt x="768685" y="92025"/>
                  <a:pt x="771960" y="88701"/>
                  <a:pt x="775730" y="85725"/>
                </a:cubicBezTo>
                <a:cubicBezTo>
                  <a:pt x="779500" y="82748"/>
                  <a:pt x="783370" y="80516"/>
                  <a:pt x="787339" y="79028"/>
                </a:cubicBezTo>
                <a:cubicBezTo>
                  <a:pt x="791307" y="77539"/>
                  <a:pt x="794879" y="77589"/>
                  <a:pt x="798054" y="79176"/>
                </a:cubicBezTo>
                <a:cubicBezTo>
                  <a:pt x="800634" y="80764"/>
                  <a:pt x="802718" y="82500"/>
                  <a:pt x="804305" y="84385"/>
                </a:cubicBezTo>
                <a:cubicBezTo>
                  <a:pt x="805893" y="86271"/>
                  <a:pt x="806488" y="88205"/>
                  <a:pt x="806091" y="90190"/>
                </a:cubicBezTo>
                <a:cubicBezTo>
                  <a:pt x="805694" y="91182"/>
                  <a:pt x="805099" y="92472"/>
                  <a:pt x="804305" y="94059"/>
                </a:cubicBezTo>
                <a:cubicBezTo>
                  <a:pt x="803511" y="95647"/>
                  <a:pt x="802321" y="97581"/>
                  <a:pt x="800733" y="99863"/>
                </a:cubicBezTo>
                <a:cubicBezTo>
                  <a:pt x="799146" y="102146"/>
                  <a:pt x="796864" y="105072"/>
                  <a:pt x="793887" y="108644"/>
                </a:cubicBezTo>
                <a:cubicBezTo>
                  <a:pt x="794482" y="113208"/>
                  <a:pt x="795326" y="117376"/>
                  <a:pt x="796417" y="121146"/>
                </a:cubicBezTo>
                <a:cubicBezTo>
                  <a:pt x="797509" y="124916"/>
                  <a:pt x="798550" y="128190"/>
                  <a:pt x="799543" y="130969"/>
                </a:cubicBezTo>
                <a:cubicBezTo>
                  <a:pt x="800733" y="134342"/>
                  <a:pt x="802023" y="137418"/>
                  <a:pt x="803412" y="140196"/>
                </a:cubicBezTo>
                <a:cubicBezTo>
                  <a:pt x="805198" y="143768"/>
                  <a:pt x="807083" y="147439"/>
                  <a:pt x="809068" y="151209"/>
                </a:cubicBezTo>
                <a:cubicBezTo>
                  <a:pt x="811052" y="154980"/>
                  <a:pt x="812838" y="158700"/>
                  <a:pt x="814425" y="162371"/>
                </a:cubicBezTo>
                <a:cubicBezTo>
                  <a:pt x="816013" y="166042"/>
                  <a:pt x="817303" y="169465"/>
                  <a:pt x="818295" y="172640"/>
                </a:cubicBezTo>
                <a:cubicBezTo>
                  <a:pt x="819287" y="175815"/>
                  <a:pt x="819585" y="178494"/>
                  <a:pt x="819188" y="180677"/>
                </a:cubicBezTo>
                <a:cubicBezTo>
                  <a:pt x="818593" y="184051"/>
                  <a:pt x="816856" y="188119"/>
                  <a:pt x="813979" y="192881"/>
                </a:cubicBezTo>
                <a:cubicBezTo>
                  <a:pt x="811102" y="197644"/>
                  <a:pt x="807530" y="202257"/>
                  <a:pt x="803263" y="206722"/>
                </a:cubicBezTo>
                <a:cubicBezTo>
                  <a:pt x="798997" y="211187"/>
                  <a:pt x="794135" y="215007"/>
                  <a:pt x="788678" y="218182"/>
                </a:cubicBezTo>
                <a:cubicBezTo>
                  <a:pt x="783221" y="221357"/>
                  <a:pt x="777516" y="222944"/>
                  <a:pt x="771563" y="222944"/>
                </a:cubicBezTo>
                <a:cubicBezTo>
                  <a:pt x="767396" y="222944"/>
                  <a:pt x="763377" y="221655"/>
                  <a:pt x="759508" y="219075"/>
                </a:cubicBezTo>
                <a:cubicBezTo>
                  <a:pt x="755638" y="216495"/>
                  <a:pt x="752364" y="213469"/>
                  <a:pt x="749685" y="209996"/>
                </a:cubicBezTo>
                <a:cubicBezTo>
                  <a:pt x="747006" y="206524"/>
                  <a:pt x="745022" y="203101"/>
                  <a:pt x="743732" y="199727"/>
                </a:cubicBezTo>
                <a:cubicBezTo>
                  <a:pt x="742442" y="196354"/>
                  <a:pt x="742293" y="193774"/>
                  <a:pt x="743286" y="191988"/>
                </a:cubicBezTo>
                <a:cubicBezTo>
                  <a:pt x="744476" y="189607"/>
                  <a:pt x="745568" y="187722"/>
                  <a:pt x="746560" y="186333"/>
                </a:cubicBezTo>
                <a:cubicBezTo>
                  <a:pt x="747552" y="184944"/>
                  <a:pt x="749040" y="183356"/>
                  <a:pt x="751025" y="181570"/>
                </a:cubicBezTo>
                <a:cubicBezTo>
                  <a:pt x="751818" y="180975"/>
                  <a:pt x="752811" y="180280"/>
                  <a:pt x="754001" y="179487"/>
                </a:cubicBezTo>
                <a:cubicBezTo>
                  <a:pt x="754993" y="178891"/>
                  <a:pt x="756382" y="178296"/>
                  <a:pt x="758168" y="177701"/>
                </a:cubicBezTo>
                <a:cubicBezTo>
                  <a:pt x="759954" y="177105"/>
                  <a:pt x="762038" y="176411"/>
                  <a:pt x="764419" y="175617"/>
                </a:cubicBezTo>
                <a:cubicBezTo>
                  <a:pt x="766404" y="181769"/>
                  <a:pt x="768189" y="186581"/>
                  <a:pt x="769777" y="190053"/>
                </a:cubicBezTo>
                <a:cubicBezTo>
                  <a:pt x="771364" y="193526"/>
                  <a:pt x="772654" y="196255"/>
                  <a:pt x="773646" y="198239"/>
                </a:cubicBezTo>
                <a:cubicBezTo>
                  <a:pt x="774837" y="200422"/>
                  <a:pt x="775929" y="201910"/>
                  <a:pt x="776921" y="202704"/>
                </a:cubicBezTo>
                <a:cubicBezTo>
                  <a:pt x="778111" y="203497"/>
                  <a:pt x="779649" y="203894"/>
                  <a:pt x="781534" y="203894"/>
                </a:cubicBezTo>
                <a:cubicBezTo>
                  <a:pt x="783419" y="203894"/>
                  <a:pt x="785305" y="203497"/>
                  <a:pt x="787190" y="202704"/>
                </a:cubicBezTo>
                <a:cubicBezTo>
                  <a:pt x="789075" y="201910"/>
                  <a:pt x="790861" y="200819"/>
                  <a:pt x="792548" y="199430"/>
                </a:cubicBezTo>
                <a:cubicBezTo>
                  <a:pt x="794234" y="198040"/>
                  <a:pt x="795475" y="196255"/>
                  <a:pt x="796268" y="194072"/>
                </a:cubicBezTo>
                <a:cubicBezTo>
                  <a:pt x="797062" y="191889"/>
                  <a:pt x="797062" y="188763"/>
                  <a:pt x="796268" y="184696"/>
                </a:cubicBezTo>
                <a:cubicBezTo>
                  <a:pt x="795475" y="180628"/>
                  <a:pt x="794234" y="176262"/>
                  <a:pt x="792548" y="171599"/>
                </a:cubicBezTo>
                <a:cubicBezTo>
                  <a:pt x="790861" y="166935"/>
                  <a:pt x="789025" y="162222"/>
                  <a:pt x="787041" y="157460"/>
                </a:cubicBezTo>
                <a:cubicBezTo>
                  <a:pt x="785057" y="152697"/>
                  <a:pt x="783370" y="148332"/>
                  <a:pt x="781981" y="144363"/>
                </a:cubicBezTo>
                <a:cubicBezTo>
                  <a:pt x="780790" y="141387"/>
                  <a:pt x="779798" y="138608"/>
                  <a:pt x="779004" y="136029"/>
                </a:cubicBezTo>
                <a:cubicBezTo>
                  <a:pt x="778210" y="133846"/>
                  <a:pt x="777466" y="131713"/>
                  <a:pt x="776772" y="129629"/>
                </a:cubicBezTo>
                <a:cubicBezTo>
                  <a:pt x="776077" y="127546"/>
                  <a:pt x="775532" y="126107"/>
                  <a:pt x="775135" y="125313"/>
                </a:cubicBezTo>
                <a:cubicBezTo>
                  <a:pt x="774143" y="126901"/>
                  <a:pt x="772406" y="129480"/>
                  <a:pt x="769926" y="133052"/>
                </a:cubicBezTo>
                <a:cubicBezTo>
                  <a:pt x="767445" y="136624"/>
                  <a:pt x="764766" y="140345"/>
                  <a:pt x="761889" y="144214"/>
                </a:cubicBezTo>
                <a:cubicBezTo>
                  <a:pt x="759012" y="148084"/>
                  <a:pt x="756283" y="151656"/>
                  <a:pt x="753703" y="154930"/>
                </a:cubicBezTo>
                <a:cubicBezTo>
                  <a:pt x="751124" y="158204"/>
                  <a:pt x="749338" y="160437"/>
                  <a:pt x="748346" y="161627"/>
                </a:cubicBezTo>
                <a:lnTo>
                  <a:pt x="745357" y="163652"/>
                </a:lnTo>
                <a:lnTo>
                  <a:pt x="735249" y="176361"/>
                </a:lnTo>
                <a:cubicBezTo>
                  <a:pt x="727708" y="184596"/>
                  <a:pt x="719721" y="191939"/>
                  <a:pt x="711287" y="198388"/>
                </a:cubicBezTo>
                <a:cubicBezTo>
                  <a:pt x="702854" y="204837"/>
                  <a:pt x="694222" y="210046"/>
                  <a:pt x="685391" y="214015"/>
                </a:cubicBezTo>
                <a:cubicBezTo>
                  <a:pt x="676561" y="217983"/>
                  <a:pt x="667978" y="219968"/>
                  <a:pt x="659644" y="219968"/>
                </a:cubicBezTo>
                <a:cubicBezTo>
                  <a:pt x="655278" y="219968"/>
                  <a:pt x="650566" y="218926"/>
                  <a:pt x="645505" y="216842"/>
                </a:cubicBezTo>
                <a:cubicBezTo>
                  <a:pt x="640445" y="214759"/>
                  <a:pt x="635832" y="211534"/>
                  <a:pt x="631664" y="207169"/>
                </a:cubicBezTo>
                <a:cubicBezTo>
                  <a:pt x="627497" y="202803"/>
                  <a:pt x="624173" y="197147"/>
                  <a:pt x="621693" y="190202"/>
                </a:cubicBezTo>
                <a:lnTo>
                  <a:pt x="620213" y="183142"/>
                </a:lnTo>
                <a:lnTo>
                  <a:pt x="611573" y="192583"/>
                </a:lnTo>
                <a:cubicBezTo>
                  <a:pt x="606512" y="197743"/>
                  <a:pt x="601452" y="202307"/>
                  <a:pt x="596392" y="206276"/>
                </a:cubicBezTo>
                <a:cubicBezTo>
                  <a:pt x="591332" y="210244"/>
                  <a:pt x="586470" y="213469"/>
                  <a:pt x="581807" y="215949"/>
                </a:cubicBezTo>
                <a:cubicBezTo>
                  <a:pt x="577144" y="218430"/>
                  <a:pt x="572927" y="219670"/>
                  <a:pt x="569157" y="219670"/>
                </a:cubicBezTo>
                <a:cubicBezTo>
                  <a:pt x="566378" y="219670"/>
                  <a:pt x="563749" y="218876"/>
                  <a:pt x="561269" y="217289"/>
                </a:cubicBezTo>
                <a:cubicBezTo>
                  <a:pt x="558788" y="215701"/>
                  <a:pt x="556556" y="213618"/>
                  <a:pt x="554571" y="211038"/>
                </a:cubicBezTo>
                <a:cubicBezTo>
                  <a:pt x="552587" y="208458"/>
                  <a:pt x="551049" y="205581"/>
                  <a:pt x="549958" y="202406"/>
                </a:cubicBezTo>
                <a:cubicBezTo>
                  <a:pt x="548866" y="199231"/>
                  <a:pt x="548420" y="196056"/>
                  <a:pt x="548618" y="192881"/>
                </a:cubicBezTo>
                <a:cubicBezTo>
                  <a:pt x="548817" y="191492"/>
                  <a:pt x="549114" y="189111"/>
                  <a:pt x="549511" y="185737"/>
                </a:cubicBezTo>
                <a:cubicBezTo>
                  <a:pt x="541177" y="195064"/>
                  <a:pt x="532793" y="202456"/>
                  <a:pt x="524359" y="207913"/>
                </a:cubicBezTo>
                <a:cubicBezTo>
                  <a:pt x="515926" y="213370"/>
                  <a:pt x="507839" y="216098"/>
                  <a:pt x="500100" y="216098"/>
                </a:cubicBezTo>
                <a:cubicBezTo>
                  <a:pt x="497322" y="216098"/>
                  <a:pt x="494346" y="215404"/>
                  <a:pt x="491171" y="214015"/>
                </a:cubicBezTo>
                <a:cubicBezTo>
                  <a:pt x="487996" y="212626"/>
                  <a:pt x="485168" y="210344"/>
                  <a:pt x="482687" y="207169"/>
                </a:cubicBezTo>
                <a:cubicBezTo>
                  <a:pt x="480207" y="203994"/>
                  <a:pt x="478173" y="199826"/>
                  <a:pt x="476586" y="194667"/>
                </a:cubicBezTo>
                <a:lnTo>
                  <a:pt x="475005" y="178070"/>
                </a:lnTo>
                <a:lnTo>
                  <a:pt x="463786" y="190649"/>
                </a:lnTo>
                <a:cubicBezTo>
                  <a:pt x="456841" y="197693"/>
                  <a:pt x="450045" y="203696"/>
                  <a:pt x="443397" y="208657"/>
                </a:cubicBezTo>
                <a:cubicBezTo>
                  <a:pt x="436749" y="213618"/>
                  <a:pt x="431342" y="216197"/>
                  <a:pt x="427175" y="216396"/>
                </a:cubicBezTo>
                <a:cubicBezTo>
                  <a:pt x="423801" y="216594"/>
                  <a:pt x="420477" y="216049"/>
                  <a:pt x="417203" y="214759"/>
                </a:cubicBezTo>
                <a:cubicBezTo>
                  <a:pt x="413929" y="213469"/>
                  <a:pt x="410952" y="211683"/>
                  <a:pt x="408273" y="209401"/>
                </a:cubicBezTo>
                <a:cubicBezTo>
                  <a:pt x="405594" y="207119"/>
                  <a:pt x="403362" y="204440"/>
                  <a:pt x="401576" y="201364"/>
                </a:cubicBezTo>
                <a:cubicBezTo>
                  <a:pt x="399790" y="198288"/>
                  <a:pt x="398798" y="195064"/>
                  <a:pt x="398600" y="191690"/>
                </a:cubicBezTo>
                <a:cubicBezTo>
                  <a:pt x="398004" y="186730"/>
                  <a:pt x="398004" y="179933"/>
                  <a:pt x="398600" y="171301"/>
                </a:cubicBezTo>
                <a:cubicBezTo>
                  <a:pt x="399195" y="162669"/>
                  <a:pt x="400286" y="153838"/>
                  <a:pt x="401874" y="144810"/>
                </a:cubicBezTo>
                <a:cubicBezTo>
                  <a:pt x="403461" y="135781"/>
                  <a:pt x="405495" y="127198"/>
                  <a:pt x="407976" y="119062"/>
                </a:cubicBezTo>
                <a:cubicBezTo>
                  <a:pt x="410456" y="110926"/>
                  <a:pt x="413284" y="104874"/>
                  <a:pt x="416459" y="100905"/>
                </a:cubicBezTo>
                <a:cubicBezTo>
                  <a:pt x="417451" y="99715"/>
                  <a:pt x="419336" y="98722"/>
                  <a:pt x="422114" y="97929"/>
                </a:cubicBezTo>
                <a:cubicBezTo>
                  <a:pt x="424893" y="97135"/>
                  <a:pt x="427770" y="96490"/>
                  <a:pt x="430746" y="95994"/>
                </a:cubicBezTo>
                <a:cubicBezTo>
                  <a:pt x="433723" y="95498"/>
                  <a:pt x="436452" y="95200"/>
                  <a:pt x="438932" y="95101"/>
                </a:cubicBezTo>
                <a:cubicBezTo>
                  <a:pt x="441412" y="95002"/>
                  <a:pt x="442851" y="95051"/>
                  <a:pt x="443248" y="95250"/>
                </a:cubicBezTo>
                <a:cubicBezTo>
                  <a:pt x="443446" y="95448"/>
                  <a:pt x="442950" y="97532"/>
                  <a:pt x="441760" y="101501"/>
                </a:cubicBezTo>
                <a:cubicBezTo>
                  <a:pt x="440569" y="105469"/>
                  <a:pt x="439081" y="110133"/>
                  <a:pt x="437295" y="115490"/>
                </a:cubicBezTo>
                <a:cubicBezTo>
                  <a:pt x="435509" y="120848"/>
                  <a:pt x="433624" y="126355"/>
                  <a:pt x="431639" y="132010"/>
                </a:cubicBezTo>
                <a:cubicBezTo>
                  <a:pt x="429655" y="137666"/>
                  <a:pt x="428167" y="142280"/>
                  <a:pt x="427175" y="145851"/>
                </a:cubicBezTo>
                <a:cubicBezTo>
                  <a:pt x="426182" y="149423"/>
                  <a:pt x="424992" y="153442"/>
                  <a:pt x="423603" y="157906"/>
                </a:cubicBezTo>
                <a:cubicBezTo>
                  <a:pt x="422214" y="162371"/>
                  <a:pt x="420973" y="166737"/>
                  <a:pt x="419882" y="171003"/>
                </a:cubicBezTo>
                <a:cubicBezTo>
                  <a:pt x="418791" y="175270"/>
                  <a:pt x="418046" y="179288"/>
                  <a:pt x="417650" y="183058"/>
                </a:cubicBezTo>
                <a:cubicBezTo>
                  <a:pt x="417253" y="186829"/>
                  <a:pt x="417550" y="189706"/>
                  <a:pt x="418542" y="191690"/>
                </a:cubicBezTo>
                <a:cubicBezTo>
                  <a:pt x="419535" y="194072"/>
                  <a:pt x="420626" y="195709"/>
                  <a:pt x="421817" y="196602"/>
                </a:cubicBezTo>
                <a:cubicBezTo>
                  <a:pt x="423007" y="197495"/>
                  <a:pt x="424297" y="197941"/>
                  <a:pt x="425686" y="197941"/>
                </a:cubicBezTo>
                <a:cubicBezTo>
                  <a:pt x="429655" y="197941"/>
                  <a:pt x="434666" y="195758"/>
                  <a:pt x="440718" y="191393"/>
                </a:cubicBezTo>
                <a:cubicBezTo>
                  <a:pt x="446770" y="187027"/>
                  <a:pt x="452922" y="181818"/>
                  <a:pt x="459173" y="175766"/>
                </a:cubicBezTo>
                <a:cubicBezTo>
                  <a:pt x="465423" y="169713"/>
                  <a:pt x="471228" y="163562"/>
                  <a:pt x="476586" y="157311"/>
                </a:cubicBezTo>
                <a:lnTo>
                  <a:pt x="479400" y="153913"/>
                </a:lnTo>
                <a:lnTo>
                  <a:pt x="481646" y="143172"/>
                </a:lnTo>
                <a:cubicBezTo>
                  <a:pt x="485614" y="132854"/>
                  <a:pt x="490625" y="123874"/>
                  <a:pt x="496677" y="116235"/>
                </a:cubicBezTo>
                <a:cubicBezTo>
                  <a:pt x="502730" y="108595"/>
                  <a:pt x="509576" y="102542"/>
                  <a:pt x="517216" y="98078"/>
                </a:cubicBezTo>
                <a:cubicBezTo>
                  <a:pt x="524855" y="93613"/>
                  <a:pt x="532545" y="91380"/>
                  <a:pt x="540284" y="91380"/>
                </a:cubicBezTo>
                <a:cubicBezTo>
                  <a:pt x="543657" y="91380"/>
                  <a:pt x="546733" y="92224"/>
                  <a:pt x="549511" y="93910"/>
                </a:cubicBezTo>
                <a:cubicBezTo>
                  <a:pt x="552289" y="95597"/>
                  <a:pt x="554671" y="97780"/>
                  <a:pt x="556655" y="100459"/>
                </a:cubicBezTo>
                <a:cubicBezTo>
                  <a:pt x="558639" y="103138"/>
                  <a:pt x="560276" y="106065"/>
                  <a:pt x="561566" y="109240"/>
                </a:cubicBezTo>
                <a:cubicBezTo>
                  <a:pt x="562856" y="112415"/>
                  <a:pt x="563799" y="115391"/>
                  <a:pt x="564394" y="118169"/>
                </a:cubicBezTo>
                <a:cubicBezTo>
                  <a:pt x="565783" y="112415"/>
                  <a:pt x="567073" y="106759"/>
                  <a:pt x="568264" y="101203"/>
                </a:cubicBezTo>
                <a:cubicBezTo>
                  <a:pt x="569454" y="95647"/>
                  <a:pt x="570645" y="90388"/>
                  <a:pt x="571836" y="85427"/>
                </a:cubicBezTo>
                <a:cubicBezTo>
                  <a:pt x="573820" y="78085"/>
                  <a:pt x="575903" y="70147"/>
                  <a:pt x="578086" y="61615"/>
                </a:cubicBezTo>
                <a:cubicBezTo>
                  <a:pt x="580071" y="54272"/>
                  <a:pt x="582353" y="45839"/>
                  <a:pt x="584932" y="36314"/>
                </a:cubicBezTo>
                <a:cubicBezTo>
                  <a:pt x="587512" y="26789"/>
                  <a:pt x="590389" y="16768"/>
                  <a:pt x="593564" y="6251"/>
                </a:cubicBezTo>
                <a:cubicBezTo>
                  <a:pt x="595549" y="4663"/>
                  <a:pt x="597434" y="3472"/>
                  <a:pt x="599220" y="2679"/>
                </a:cubicBezTo>
                <a:cubicBezTo>
                  <a:pt x="601006" y="1885"/>
                  <a:pt x="602693" y="1290"/>
                  <a:pt x="604280" y="893"/>
                </a:cubicBezTo>
                <a:cubicBezTo>
                  <a:pt x="606066" y="297"/>
                  <a:pt x="607753" y="0"/>
                  <a:pt x="6093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00BF5-F62E-4291-B436-9D73DA4A046C}"/>
              </a:ext>
            </a:extLst>
          </p:cNvPr>
          <p:cNvSpPr txBox="1"/>
          <p:nvPr userDrawn="1"/>
        </p:nvSpPr>
        <p:spPr>
          <a:xfrm>
            <a:off x="14156028" y="763300"/>
            <a:ext cx="2929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300">
                <a:solidFill>
                  <a:schemeClr val="accent1"/>
                </a:solidFill>
              </a:rPr>
              <a:t>VALENTINE’S DAY</a:t>
            </a:r>
            <a:endParaRPr lang="en-US" sz="1100" spc="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FE0E654-0887-440A-9CE2-DB37B465F0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275552" y="-3764984"/>
            <a:ext cx="14515052" cy="13228073"/>
          </a:xfrm>
          <a:custGeom>
            <a:avLst/>
            <a:gdLst>
              <a:gd name="connsiteX0" fmla="*/ 3777634 w 14515052"/>
              <a:gd name="connsiteY0" fmla="*/ 0 h 13228073"/>
              <a:gd name="connsiteX1" fmla="*/ 6521623 w 14515052"/>
              <a:gd name="connsiteY1" fmla="*/ 898737 h 13228073"/>
              <a:gd name="connsiteX2" fmla="*/ 7257382 w 14515052"/>
              <a:gd name="connsiteY2" fmla="*/ 1485582 h 13228073"/>
              <a:gd name="connsiteX3" fmla="*/ 7993429 w 14515052"/>
              <a:gd name="connsiteY3" fmla="*/ 898737 h 13228073"/>
              <a:gd name="connsiteX4" fmla="*/ 10737420 w 14515052"/>
              <a:gd name="connsiteY4" fmla="*/ 0 h 13228073"/>
              <a:gd name="connsiteX5" fmla="*/ 12799296 w 14515052"/>
              <a:gd name="connsiteY5" fmla="*/ 629644 h 13228073"/>
              <a:gd name="connsiteX6" fmla="*/ 14489779 w 14515052"/>
              <a:gd name="connsiteY6" fmla="*/ 3497628 h 13228073"/>
              <a:gd name="connsiteX7" fmla="*/ 14003475 w 14515052"/>
              <a:gd name="connsiteY7" fmla="*/ 6277378 h 13228073"/>
              <a:gd name="connsiteX8" fmla="*/ 12196914 w 14515052"/>
              <a:gd name="connsiteY8" fmla="*/ 8947789 h 13228073"/>
              <a:gd name="connsiteX9" fmla="*/ 8048245 w 14515052"/>
              <a:gd name="connsiteY9" fmla="*/ 12631554 h 13228073"/>
              <a:gd name="connsiteX10" fmla="*/ 7257675 w 14515052"/>
              <a:gd name="connsiteY10" fmla="*/ 13228073 h 13228073"/>
              <a:gd name="connsiteX11" fmla="*/ 6467100 w 14515052"/>
              <a:gd name="connsiteY11" fmla="*/ 12631554 h 13228073"/>
              <a:gd name="connsiteX12" fmla="*/ 2318141 w 14515052"/>
              <a:gd name="connsiteY12" fmla="*/ 8947789 h 13228073"/>
              <a:gd name="connsiteX13" fmla="*/ 511579 w 14515052"/>
              <a:gd name="connsiteY13" fmla="*/ 6277378 h 13228073"/>
              <a:gd name="connsiteX14" fmla="*/ 25275 w 14515052"/>
              <a:gd name="connsiteY14" fmla="*/ 3497628 h 13228073"/>
              <a:gd name="connsiteX15" fmla="*/ 1715755 w 14515052"/>
              <a:gd name="connsiteY15" fmla="*/ 629644 h 13228073"/>
              <a:gd name="connsiteX16" fmla="*/ 3777634 w 14515052"/>
              <a:gd name="connsiteY16" fmla="*/ 0 h 1322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515052" h="13228073">
                <a:moveTo>
                  <a:pt x="3777634" y="0"/>
                </a:moveTo>
                <a:cubicBezTo>
                  <a:pt x="4687802" y="0"/>
                  <a:pt x="5662167" y="319219"/>
                  <a:pt x="6521623" y="898737"/>
                </a:cubicBezTo>
                <a:cubicBezTo>
                  <a:pt x="6783391" y="1075201"/>
                  <a:pt x="7029325" y="1271599"/>
                  <a:pt x="7257382" y="1485582"/>
                </a:cubicBezTo>
                <a:cubicBezTo>
                  <a:pt x="7485728" y="1271599"/>
                  <a:pt x="7731662" y="1075201"/>
                  <a:pt x="7993429" y="898737"/>
                </a:cubicBezTo>
                <a:cubicBezTo>
                  <a:pt x="8852885" y="319219"/>
                  <a:pt x="9827251" y="0"/>
                  <a:pt x="10737420" y="0"/>
                </a:cubicBezTo>
                <a:cubicBezTo>
                  <a:pt x="11492816" y="0"/>
                  <a:pt x="12205706" y="217796"/>
                  <a:pt x="12799296" y="629644"/>
                </a:cubicBezTo>
                <a:cubicBezTo>
                  <a:pt x="13778939" y="1309705"/>
                  <a:pt x="14363438" y="2301364"/>
                  <a:pt x="14489779" y="3497628"/>
                </a:cubicBezTo>
                <a:cubicBezTo>
                  <a:pt x="14582699" y="4379655"/>
                  <a:pt x="14419130" y="5314739"/>
                  <a:pt x="14003475" y="6277378"/>
                </a:cubicBezTo>
                <a:cubicBezTo>
                  <a:pt x="13607162" y="7194874"/>
                  <a:pt x="12999505" y="8093319"/>
                  <a:pt x="12196914" y="8947789"/>
                </a:cubicBezTo>
                <a:cubicBezTo>
                  <a:pt x="10434323" y="10824994"/>
                  <a:pt x="8144978" y="12558564"/>
                  <a:pt x="8048245" y="12631554"/>
                </a:cubicBezTo>
                <a:lnTo>
                  <a:pt x="7257675" y="13228073"/>
                </a:lnTo>
                <a:lnTo>
                  <a:pt x="6467100" y="12631554"/>
                </a:lnTo>
                <a:cubicBezTo>
                  <a:pt x="6370370" y="12558564"/>
                  <a:pt x="4081024" y="10824994"/>
                  <a:pt x="2318141" y="8947789"/>
                </a:cubicBezTo>
                <a:cubicBezTo>
                  <a:pt x="1515551" y="8093023"/>
                  <a:pt x="907598" y="7194582"/>
                  <a:pt x="511579" y="6277378"/>
                </a:cubicBezTo>
                <a:cubicBezTo>
                  <a:pt x="95921" y="5314739"/>
                  <a:pt x="-67647" y="4379655"/>
                  <a:pt x="25275" y="3497628"/>
                </a:cubicBezTo>
                <a:cubicBezTo>
                  <a:pt x="151615" y="2301071"/>
                  <a:pt x="736115" y="1309411"/>
                  <a:pt x="1715755" y="629644"/>
                </a:cubicBezTo>
                <a:cubicBezTo>
                  <a:pt x="2317847" y="211933"/>
                  <a:pt x="3011684" y="0"/>
                  <a:pt x="377763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D77CE57-CED8-4DAE-AAC1-5A2D831C5CFC}"/>
              </a:ext>
            </a:extLst>
          </p:cNvPr>
          <p:cNvSpPr/>
          <p:nvPr userDrawn="1"/>
        </p:nvSpPr>
        <p:spPr>
          <a:xfrm>
            <a:off x="1333500" y="785392"/>
            <a:ext cx="885825" cy="241029"/>
          </a:xfrm>
          <a:custGeom>
            <a:avLst/>
            <a:gdLst/>
            <a:ahLst/>
            <a:cxnLst/>
            <a:rect l="l" t="t" r="r" b="b"/>
            <a:pathLst>
              <a:path w="819358" h="222944">
                <a:moveTo>
                  <a:pt x="679289" y="105072"/>
                </a:moveTo>
                <a:cubicBezTo>
                  <a:pt x="676908" y="105072"/>
                  <a:pt x="674080" y="106263"/>
                  <a:pt x="670806" y="108644"/>
                </a:cubicBezTo>
                <a:cubicBezTo>
                  <a:pt x="667532" y="111026"/>
                  <a:pt x="664307" y="114449"/>
                  <a:pt x="661132" y="118913"/>
                </a:cubicBezTo>
                <a:cubicBezTo>
                  <a:pt x="657957" y="123378"/>
                  <a:pt x="654981" y="128835"/>
                  <a:pt x="652203" y="135285"/>
                </a:cubicBezTo>
                <a:cubicBezTo>
                  <a:pt x="649425" y="141734"/>
                  <a:pt x="647341" y="149126"/>
                  <a:pt x="645952" y="157460"/>
                </a:cubicBezTo>
                <a:cubicBezTo>
                  <a:pt x="648333" y="155674"/>
                  <a:pt x="650913" y="153838"/>
                  <a:pt x="653691" y="151953"/>
                </a:cubicBezTo>
                <a:cubicBezTo>
                  <a:pt x="656469" y="150068"/>
                  <a:pt x="659247" y="148034"/>
                  <a:pt x="662025" y="145851"/>
                </a:cubicBezTo>
                <a:cubicBezTo>
                  <a:pt x="670558" y="139303"/>
                  <a:pt x="676511" y="133548"/>
                  <a:pt x="679885" y="128587"/>
                </a:cubicBezTo>
                <a:cubicBezTo>
                  <a:pt x="683258" y="123626"/>
                  <a:pt x="685143" y="119360"/>
                  <a:pt x="685540" y="115788"/>
                </a:cubicBezTo>
                <a:cubicBezTo>
                  <a:pt x="685937" y="112018"/>
                  <a:pt x="685540" y="109289"/>
                  <a:pt x="684350" y="107603"/>
                </a:cubicBezTo>
                <a:cubicBezTo>
                  <a:pt x="683159" y="105916"/>
                  <a:pt x="681472" y="105072"/>
                  <a:pt x="679289" y="105072"/>
                </a:cubicBezTo>
                <a:close/>
                <a:moveTo>
                  <a:pt x="538498" y="104477"/>
                </a:moveTo>
                <a:cubicBezTo>
                  <a:pt x="533934" y="104477"/>
                  <a:pt x="529271" y="106809"/>
                  <a:pt x="524508" y="111472"/>
                </a:cubicBezTo>
                <a:cubicBezTo>
                  <a:pt x="519746" y="116135"/>
                  <a:pt x="515281" y="121791"/>
                  <a:pt x="511114" y="128438"/>
                </a:cubicBezTo>
                <a:cubicBezTo>
                  <a:pt x="506946" y="135086"/>
                  <a:pt x="503474" y="142180"/>
                  <a:pt x="500696" y="149721"/>
                </a:cubicBezTo>
                <a:cubicBezTo>
                  <a:pt x="497918" y="157262"/>
                  <a:pt x="496330" y="164008"/>
                  <a:pt x="495933" y="169962"/>
                </a:cubicBezTo>
                <a:cubicBezTo>
                  <a:pt x="495536" y="179487"/>
                  <a:pt x="496727" y="186333"/>
                  <a:pt x="499505" y="190500"/>
                </a:cubicBezTo>
                <a:cubicBezTo>
                  <a:pt x="502283" y="194667"/>
                  <a:pt x="506053" y="196751"/>
                  <a:pt x="510816" y="196751"/>
                </a:cubicBezTo>
                <a:cubicBezTo>
                  <a:pt x="514388" y="196751"/>
                  <a:pt x="518307" y="195362"/>
                  <a:pt x="522573" y="192583"/>
                </a:cubicBezTo>
                <a:cubicBezTo>
                  <a:pt x="526840" y="189805"/>
                  <a:pt x="531007" y="186432"/>
                  <a:pt x="535075" y="182463"/>
                </a:cubicBezTo>
                <a:cubicBezTo>
                  <a:pt x="539143" y="178494"/>
                  <a:pt x="542913" y="174426"/>
                  <a:pt x="546386" y="170259"/>
                </a:cubicBezTo>
                <a:cubicBezTo>
                  <a:pt x="549859" y="166092"/>
                  <a:pt x="552686" y="162619"/>
                  <a:pt x="554869" y="159841"/>
                </a:cubicBezTo>
                <a:cubicBezTo>
                  <a:pt x="555663" y="156071"/>
                  <a:pt x="556407" y="152301"/>
                  <a:pt x="557101" y="148530"/>
                </a:cubicBezTo>
                <a:cubicBezTo>
                  <a:pt x="557796" y="144760"/>
                  <a:pt x="558639" y="140890"/>
                  <a:pt x="559632" y="136922"/>
                </a:cubicBezTo>
                <a:cubicBezTo>
                  <a:pt x="559235" y="137120"/>
                  <a:pt x="558887" y="137319"/>
                  <a:pt x="558590" y="137517"/>
                </a:cubicBezTo>
                <a:cubicBezTo>
                  <a:pt x="558292" y="137715"/>
                  <a:pt x="557945" y="137914"/>
                  <a:pt x="557548" y="138112"/>
                </a:cubicBezTo>
                <a:cubicBezTo>
                  <a:pt x="555365" y="139105"/>
                  <a:pt x="553877" y="139055"/>
                  <a:pt x="553083" y="137963"/>
                </a:cubicBezTo>
                <a:cubicBezTo>
                  <a:pt x="552289" y="136872"/>
                  <a:pt x="551893" y="135136"/>
                  <a:pt x="551893" y="132755"/>
                </a:cubicBezTo>
                <a:cubicBezTo>
                  <a:pt x="551893" y="131564"/>
                  <a:pt x="551793" y="129431"/>
                  <a:pt x="551595" y="126355"/>
                </a:cubicBezTo>
                <a:cubicBezTo>
                  <a:pt x="551397" y="123279"/>
                  <a:pt x="550851" y="120104"/>
                  <a:pt x="549958" y="116830"/>
                </a:cubicBezTo>
                <a:cubicBezTo>
                  <a:pt x="549065" y="113556"/>
                  <a:pt x="547725" y="110678"/>
                  <a:pt x="545939" y="108198"/>
                </a:cubicBezTo>
                <a:cubicBezTo>
                  <a:pt x="544153" y="105717"/>
                  <a:pt x="541673" y="104477"/>
                  <a:pt x="538498" y="104477"/>
                </a:cubicBezTo>
                <a:close/>
                <a:moveTo>
                  <a:pt x="278644" y="77949"/>
                </a:moveTo>
                <a:cubicBezTo>
                  <a:pt x="280430" y="77973"/>
                  <a:pt x="282117" y="78383"/>
                  <a:pt x="283704" y="79176"/>
                </a:cubicBezTo>
                <a:cubicBezTo>
                  <a:pt x="286284" y="80764"/>
                  <a:pt x="288367" y="82500"/>
                  <a:pt x="289955" y="84385"/>
                </a:cubicBezTo>
                <a:cubicBezTo>
                  <a:pt x="291542" y="86271"/>
                  <a:pt x="292138" y="88205"/>
                  <a:pt x="291741" y="90190"/>
                </a:cubicBezTo>
                <a:cubicBezTo>
                  <a:pt x="291344" y="91182"/>
                  <a:pt x="290749" y="92472"/>
                  <a:pt x="289955" y="94059"/>
                </a:cubicBezTo>
                <a:cubicBezTo>
                  <a:pt x="289161" y="95647"/>
                  <a:pt x="287971" y="97581"/>
                  <a:pt x="286383" y="99863"/>
                </a:cubicBezTo>
                <a:cubicBezTo>
                  <a:pt x="284796" y="102146"/>
                  <a:pt x="282514" y="105072"/>
                  <a:pt x="279537" y="108644"/>
                </a:cubicBezTo>
                <a:cubicBezTo>
                  <a:pt x="280132" y="113208"/>
                  <a:pt x="280976" y="117376"/>
                  <a:pt x="282067" y="121146"/>
                </a:cubicBezTo>
                <a:cubicBezTo>
                  <a:pt x="283159" y="124916"/>
                  <a:pt x="284200" y="128190"/>
                  <a:pt x="285193" y="130969"/>
                </a:cubicBezTo>
                <a:cubicBezTo>
                  <a:pt x="286383" y="134342"/>
                  <a:pt x="287673" y="137418"/>
                  <a:pt x="289062" y="140196"/>
                </a:cubicBezTo>
                <a:cubicBezTo>
                  <a:pt x="290848" y="143768"/>
                  <a:pt x="292733" y="147439"/>
                  <a:pt x="294718" y="151209"/>
                </a:cubicBezTo>
                <a:cubicBezTo>
                  <a:pt x="296702" y="154980"/>
                  <a:pt x="298488" y="158700"/>
                  <a:pt x="300075" y="162371"/>
                </a:cubicBezTo>
                <a:cubicBezTo>
                  <a:pt x="301663" y="166042"/>
                  <a:pt x="302953" y="169465"/>
                  <a:pt x="303945" y="172640"/>
                </a:cubicBezTo>
                <a:cubicBezTo>
                  <a:pt x="304937" y="175815"/>
                  <a:pt x="305235" y="178494"/>
                  <a:pt x="304838" y="180677"/>
                </a:cubicBezTo>
                <a:cubicBezTo>
                  <a:pt x="304243" y="184051"/>
                  <a:pt x="302506" y="188119"/>
                  <a:pt x="299629" y="192881"/>
                </a:cubicBezTo>
                <a:cubicBezTo>
                  <a:pt x="296752" y="197644"/>
                  <a:pt x="293180" y="202257"/>
                  <a:pt x="288913" y="206722"/>
                </a:cubicBezTo>
                <a:cubicBezTo>
                  <a:pt x="284647" y="211187"/>
                  <a:pt x="279785" y="215007"/>
                  <a:pt x="274328" y="218182"/>
                </a:cubicBezTo>
                <a:cubicBezTo>
                  <a:pt x="268871" y="221357"/>
                  <a:pt x="263166" y="222944"/>
                  <a:pt x="257213" y="222944"/>
                </a:cubicBezTo>
                <a:cubicBezTo>
                  <a:pt x="253046" y="222944"/>
                  <a:pt x="249027" y="221655"/>
                  <a:pt x="245158" y="219075"/>
                </a:cubicBezTo>
                <a:cubicBezTo>
                  <a:pt x="241288" y="216495"/>
                  <a:pt x="238014" y="213469"/>
                  <a:pt x="235335" y="209996"/>
                </a:cubicBezTo>
                <a:cubicBezTo>
                  <a:pt x="232656" y="206524"/>
                  <a:pt x="230672" y="203101"/>
                  <a:pt x="229382" y="199727"/>
                </a:cubicBezTo>
                <a:cubicBezTo>
                  <a:pt x="228092" y="196354"/>
                  <a:pt x="227943" y="193774"/>
                  <a:pt x="228936" y="191988"/>
                </a:cubicBezTo>
                <a:cubicBezTo>
                  <a:pt x="230126" y="189607"/>
                  <a:pt x="231217" y="187722"/>
                  <a:pt x="232210" y="186333"/>
                </a:cubicBezTo>
                <a:cubicBezTo>
                  <a:pt x="233202" y="184944"/>
                  <a:pt x="234690" y="183356"/>
                  <a:pt x="236675" y="181570"/>
                </a:cubicBezTo>
                <a:cubicBezTo>
                  <a:pt x="237468" y="180975"/>
                  <a:pt x="238461" y="180280"/>
                  <a:pt x="239651" y="179487"/>
                </a:cubicBezTo>
                <a:cubicBezTo>
                  <a:pt x="240643" y="178891"/>
                  <a:pt x="242032" y="178296"/>
                  <a:pt x="243818" y="177701"/>
                </a:cubicBezTo>
                <a:cubicBezTo>
                  <a:pt x="245604" y="177105"/>
                  <a:pt x="247688" y="176411"/>
                  <a:pt x="250069" y="175617"/>
                </a:cubicBezTo>
                <a:cubicBezTo>
                  <a:pt x="252054" y="181769"/>
                  <a:pt x="253839" y="186581"/>
                  <a:pt x="255427" y="190053"/>
                </a:cubicBezTo>
                <a:cubicBezTo>
                  <a:pt x="257014" y="193526"/>
                  <a:pt x="258304" y="196255"/>
                  <a:pt x="259297" y="198239"/>
                </a:cubicBezTo>
                <a:cubicBezTo>
                  <a:pt x="260487" y="200422"/>
                  <a:pt x="261579" y="201910"/>
                  <a:pt x="262571" y="202704"/>
                </a:cubicBezTo>
                <a:cubicBezTo>
                  <a:pt x="263761" y="203497"/>
                  <a:pt x="265299" y="203894"/>
                  <a:pt x="267184" y="203894"/>
                </a:cubicBezTo>
                <a:cubicBezTo>
                  <a:pt x="269070" y="203894"/>
                  <a:pt x="270955" y="203497"/>
                  <a:pt x="272840" y="202704"/>
                </a:cubicBezTo>
                <a:cubicBezTo>
                  <a:pt x="274725" y="201910"/>
                  <a:pt x="276511" y="200819"/>
                  <a:pt x="278198" y="199430"/>
                </a:cubicBezTo>
                <a:cubicBezTo>
                  <a:pt x="279884" y="198040"/>
                  <a:pt x="281125" y="196255"/>
                  <a:pt x="281918" y="194072"/>
                </a:cubicBezTo>
                <a:cubicBezTo>
                  <a:pt x="282712" y="191889"/>
                  <a:pt x="282712" y="188763"/>
                  <a:pt x="281918" y="184696"/>
                </a:cubicBezTo>
                <a:cubicBezTo>
                  <a:pt x="281125" y="180628"/>
                  <a:pt x="279884" y="176262"/>
                  <a:pt x="278198" y="171599"/>
                </a:cubicBezTo>
                <a:cubicBezTo>
                  <a:pt x="276511" y="166935"/>
                  <a:pt x="274675" y="162222"/>
                  <a:pt x="272691" y="157460"/>
                </a:cubicBezTo>
                <a:cubicBezTo>
                  <a:pt x="270707" y="152697"/>
                  <a:pt x="269020" y="148332"/>
                  <a:pt x="267631" y="144363"/>
                </a:cubicBezTo>
                <a:cubicBezTo>
                  <a:pt x="266440" y="141387"/>
                  <a:pt x="265448" y="138608"/>
                  <a:pt x="264654" y="136029"/>
                </a:cubicBezTo>
                <a:cubicBezTo>
                  <a:pt x="263860" y="133846"/>
                  <a:pt x="263116" y="131713"/>
                  <a:pt x="262422" y="129629"/>
                </a:cubicBezTo>
                <a:cubicBezTo>
                  <a:pt x="261727" y="127546"/>
                  <a:pt x="261182" y="126107"/>
                  <a:pt x="260785" y="125313"/>
                </a:cubicBezTo>
                <a:cubicBezTo>
                  <a:pt x="259793" y="126901"/>
                  <a:pt x="258056" y="129480"/>
                  <a:pt x="255576" y="133052"/>
                </a:cubicBezTo>
                <a:cubicBezTo>
                  <a:pt x="253095" y="136624"/>
                  <a:pt x="250416" y="140345"/>
                  <a:pt x="247539" y="144214"/>
                </a:cubicBezTo>
                <a:cubicBezTo>
                  <a:pt x="244662" y="148084"/>
                  <a:pt x="241933" y="151656"/>
                  <a:pt x="239354" y="154930"/>
                </a:cubicBezTo>
                <a:cubicBezTo>
                  <a:pt x="236774" y="158204"/>
                  <a:pt x="234988" y="160437"/>
                  <a:pt x="233996" y="161627"/>
                </a:cubicBezTo>
                <a:lnTo>
                  <a:pt x="233814" y="161750"/>
                </a:lnTo>
                <a:lnTo>
                  <a:pt x="228340" y="170408"/>
                </a:lnTo>
                <a:cubicBezTo>
                  <a:pt x="222586" y="178842"/>
                  <a:pt x="216285" y="186730"/>
                  <a:pt x="209439" y="194072"/>
                </a:cubicBezTo>
                <a:cubicBezTo>
                  <a:pt x="202593" y="201414"/>
                  <a:pt x="195300" y="207565"/>
                  <a:pt x="187561" y="212526"/>
                </a:cubicBezTo>
                <a:cubicBezTo>
                  <a:pt x="179822" y="217487"/>
                  <a:pt x="171786" y="219968"/>
                  <a:pt x="163451" y="219968"/>
                </a:cubicBezTo>
                <a:cubicBezTo>
                  <a:pt x="160673" y="219968"/>
                  <a:pt x="157945" y="219670"/>
                  <a:pt x="155266" y="219075"/>
                </a:cubicBezTo>
                <a:cubicBezTo>
                  <a:pt x="152587" y="218480"/>
                  <a:pt x="150106" y="217388"/>
                  <a:pt x="147824" y="215801"/>
                </a:cubicBezTo>
                <a:cubicBezTo>
                  <a:pt x="145542" y="214213"/>
                  <a:pt x="143707" y="212080"/>
                  <a:pt x="142318" y="209401"/>
                </a:cubicBezTo>
                <a:cubicBezTo>
                  <a:pt x="140929" y="206722"/>
                  <a:pt x="140234" y="203299"/>
                  <a:pt x="140234" y="199132"/>
                </a:cubicBezTo>
                <a:cubicBezTo>
                  <a:pt x="140234" y="194965"/>
                  <a:pt x="140680" y="190202"/>
                  <a:pt x="141573" y="184844"/>
                </a:cubicBezTo>
                <a:cubicBezTo>
                  <a:pt x="142466" y="179487"/>
                  <a:pt x="143607" y="173980"/>
                  <a:pt x="144996" y="168324"/>
                </a:cubicBezTo>
                <a:cubicBezTo>
                  <a:pt x="146385" y="162669"/>
                  <a:pt x="147775" y="157162"/>
                  <a:pt x="149164" y="151805"/>
                </a:cubicBezTo>
                <a:cubicBezTo>
                  <a:pt x="150553" y="146447"/>
                  <a:pt x="151743" y="141684"/>
                  <a:pt x="152735" y="137517"/>
                </a:cubicBezTo>
                <a:cubicBezTo>
                  <a:pt x="153926" y="132358"/>
                  <a:pt x="153827" y="128389"/>
                  <a:pt x="152438" y="125611"/>
                </a:cubicBezTo>
                <a:cubicBezTo>
                  <a:pt x="151049" y="122833"/>
                  <a:pt x="148668" y="121444"/>
                  <a:pt x="145294" y="121444"/>
                </a:cubicBezTo>
                <a:cubicBezTo>
                  <a:pt x="143707" y="121444"/>
                  <a:pt x="140581" y="122833"/>
                  <a:pt x="135918" y="125611"/>
                </a:cubicBezTo>
                <a:cubicBezTo>
                  <a:pt x="131255" y="128389"/>
                  <a:pt x="126194" y="133201"/>
                  <a:pt x="120738" y="140047"/>
                </a:cubicBezTo>
                <a:cubicBezTo>
                  <a:pt x="115280" y="146893"/>
                  <a:pt x="109923" y="156121"/>
                  <a:pt x="104664" y="167729"/>
                </a:cubicBezTo>
                <a:cubicBezTo>
                  <a:pt x="99405" y="179338"/>
                  <a:pt x="95288" y="194072"/>
                  <a:pt x="92311" y="211931"/>
                </a:cubicBezTo>
                <a:cubicBezTo>
                  <a:pt x="88541" y="213915"/>
                  <a:pt x="84969" y="215205"/>
                  <a:pt x="81596" y="215801"/>
                </a:cubicBezTo>
                <a:cubicBezTo>
                  <a:pt x="79810" y="216197"/>
                  <a:pt x="78222" y="216495"/>
                  <a:pt x="76833" y="216694"/>
                </a:cubicBezTo>
                <a:cubicBezTo>
                  <a:pt x="72864" y="216892"/>
                  <a:pt x="70285" y="216247"/>
                  <a:pt x="69094" y="214759"/>
                </a:cubicBezTo>
                <a:cubicBezTo>
                  <a:pt x="67904" y="213271"/>
                  <a:pt x="68102" y="209649"/>
                  <a:pt x="69689" y="203894"/>
                </a:cubicBezTo>
                <a:cubicBezTo>
                  <a:pt x="70483" y="201116"/>
                  <a:pt x="71922" y="196651"/>
                  <a:pt x="74005" y="190500"/>
                </a:cubicBezTo>
                <a:cubicBezTo>
                  <a:pt x="76089" y="184348"/>
                  <a:pt x="78123" y="177651"/>
                  <a:pt x="80107" y="170408"/>
                </a:cubicBezTo>
                <a:cubicBezTo>
                  <a:pt x="82092" y="163165"/>
                  <a:pt x="83828" y="155922"/>
                  <a:pt x="85316" y="148679"/>
                </a:cubicBezTo>
                <a:cubicBezTo>
                  <a:pt x="86805" y="141436"/>
                  <a:pt x="87549" y="135136"/>
                  <a:pt x="87549" y="129778"/>
                </a:cubicBezTo>
                <a:cubicBezTo>
                  <a:pt x="87549" y="126008"/>
                  <a:pt x="86904" y="123428"/>
                  <a:pt x="85614" y="122039"/>
                </a:cubicBezTo>
                <a:cubicBezTo>
                  <a:pt x="84324" y="120650"/>
                  <a:pt x="82489" y="119955"/>
                  <a:pt x="80107" y="119955"/>
                </a:cubicBezTo>
                <a:cubicBezTo>
                  <a:pt x="78321" y="119955"/>
                  <a:pt x="75345" y="120947"/>
                  <a:pt x="71178" y="122932"/>
                </a:cubicBezTo>
                <a:cubicBezTo>
                  <a:pt x="67011" y="124916"/>
                  <a:pt x="62347" y="128786"/>
                  <a:pt x="57188" y="134540"/>
                </a:cubicBezTo>
                <a:cubicBezTo>
                  <a:pt x="52028" y="140295"/>
                  <a:pt x="46919" y="148282"/>
                  <a:pt x="41859" y="158502"/>
                </a:cubicBezTo>
                <a:cubicBezTo>
                  <a:pt x="36798" y="168721"/>
                  <a:pt x="32482" y="181967"/>
                  <a:pt x="28910" y="198239"/>
                </a:cubicBezTo>
                <a:lnTo>
                  <a:pt x="28910" y="197644"/>
                </a:lnTo>
                <a:cubicBezTo>
                  <a:pt x="28514" y="199231"/>
                  <a:pt x="28117" y="200819"/>
                  <a:pt x="27720" y="202406"/>
                </a:cubicBezTo>
                <a:cubicBezTo>
                  <a:pt x="27323" y="203795"/>
                  <a:pt x="27025" y="205283"/>
                  <a:pt x="26827" y="206871"/>
                </a:cubicBezTo>
                <a:cubicBezTo>
                  <a:pt x="26629" y="208458"/>
                  <a:pt x="26331" y="209947"/>
                  <a:pt x="25934" y="211336"/>
                </a:cubicBezTo>
                <a:lnTo>
                  <a:pt x="11051" y="217884"/>
                </a:lnTo>
                <a:cubicBezTo>
                  <a:pt x="10059" y="218281"/>
                  <a:pt x="8819" y="218579"/>
                  <a:pt x="7330" y="218777"/>
                </a:cubicBezTo>
                <a:cubicBezTo>
                  <a:pt x="5842" y="218976"/>
                  <a:pt x="4453" y="218728"/>
                  <a:pt x="3163" y="218033"/>
                </a:cubicBezTo>
                <a:cubicBezTo>
                  <a:pt x="1873" y="217338"/>
                  <a:pt x="931" y="215900"/>
                  <a:pt x="336" y="213717"/>
                </a:cubicBezTo>
                <a:cubicBezTo>
                  <a:pt x="-260" y="211534"/>
                  <a:pt x="-61" y="208260"/>
                  <a:pt x="931" y="203894"/>
                </a:cubicBezTo>
                <a:lnTo>
                  <a:pt x="19683" y="126206"/>
                </a:lnTo>
                <a:cubicBezTo>
                  <a:pt x="20279" y="123626"/>
                  <a:pt x="20775" y="121146"/>
                  <a:pt x="21171" y="118765"/>
                </a:cubicBezTo>
                <a:cubicBezTo>
                  <a:pt x="21568" y="116582"/>
                  <a:pt x="21816" y="114449"/>
                  <a:pt x="21916" y="112365"/>
                </a:cubicBezTo>
                <a:cubicBezTo>
                  <a:pt x="22015" y="110281"/>
                  <a:pt x="21866" y="108545"/>
                  <a:pt x="21469" y="107156"/>
                </a:cubicBezTo>
                <a:cubicBezTo>
                  <a:pt x="24843" y="105569"/>
                  <a:pt x="27819" y="104378"/>
                  <a:pt x="30399" y="103584"/>
                </a:cubicBezTo>
                <a:cubicBezTo>
                  <a:pt x="32979" y="102790"/>
                  <a:pt x="35062" y="102195"/>
                  <a:pt x="36650" y="101798"/>
                </a:cubicBezTo>
                <a:cubicBezTo>
                  <a:pt x="38634" y="101203"/>
                  <a:pt x="40321" y="100905"/>
                  <a:pt x="41710" y="100905"/>
                </a:cubicBezTo>
                <a:cubicBezTo>
                  <a:pt x="48060" y="100905"/>
                  <a:pt x="50143" y="106362"/>
                  <a:pt x="47961" y="117276"/>
                </a:cubicBezTo>
                <a:cubicBezTo>
                  <a:pt x="47167" y="120451"/>
                  <a:pt x="45976" y="125115"/>
                  <a:pt x="44389" y="131266"/>
                </a:cubicBezTo>
                <a:cubicBezTo>
                  <a:pt x="48159" y="126504"/>
                  <a:pt x="52177" y="121989"/>
                  <a:pt x="56444" y="117723"/>
                </a:cubicBezTo>
                <a:cubicBezTo>
                  <a:pt x="60710" y="113456"/>
                  <a:pt x="65026" y="109637"/>
                  <a:pt x="69392" y="106263"/>
                </a:cubicBezTo>
                <a:cubicBezTo>
                  <a:pt x="73757" y="102890"/>
                  <a:pt x="78173" y="100211"/>
                  <a:pt x="82638" y="98226"/>
                </a:cubicBezTo>
                <a:cubicBezTo>
                  <a:pt x="87102" y="96242"/>
                  <a:pt x="91518" y="95250"/>
                  <a:pt x="95883" y="95250"/>
                </a:cubicBezTo>
                <a:cubicBezTo>
                  <a:pt x="99257" y="95250"/>
                  <a:pt x="102084" y="96242"/>
                  <a:pt x="104366" y="98226"/>
                </a:cubicBezTo>
                <a:cubicBezTo>
                  <a:pt x="106648" y="100211"/>
                  <a:pt x="108434" y="102840"/>
                  <a:pt x="109724" y="106114"/>
                </a:cubicBezTo>
                <a:cubicBezTo>
                  <a:pt x="111014" y="109389"/>
                  <a:pt x="111758" y="113258"/>
                  <a:pt x="111957" y="117723"/>
                </a:cubicBezTo>
                <a:cubicBezTo>
                  <a:pt x="112155" y="122188"/>
                  <a:pt x="111957" y="126801"/>
                  <a:pt x="111361" y="131564"/>
                </a:cubicBezTo>
                <a:cubicBezTo>
                  <a:pt x="114536" y="127397"/>
                  <a:pt x="118059" y="123180"/>
                  <a:pt x="121928" y="118913"/>
                </a:cubicBezTo>
                <a:cubicBezTo>
                  <a:pt x="125798" y="114647"/>
                  <a:pt x="129866" y="110827"/>
                  <a:pt x="134132" y="107454"/>
                </a:cubicBezTo>
                <a:cubicBezTo>
                  <a:pt x="138398" y="104080"/>
                  <a:pt x="142814" y="101302"/>
                  <a:pt x="147378" y="99119"/>
                </a:cubicBezTo>
                <a:cubicBezTo>
                  <a:pt x="151942" y="96937"/>
                  <a:pt x="156506" y="95845"/>
                  <a:pt x="161070" y="95845"/>
                </a:cubicBezTo>
                <a:cubicBezTo>
                  <a:pt x="166428" y="95845"/>
                  <a:pt x="170545" y="97433"/>
                  <a:pt x="173423" y="100608"/>
                </a:cubicBezTo>
                <a:cubicBezTo>
                  <a:pt x="176300" y="103783"/>
                  <a:pt x="178284" y="107851"/>
                  <a:pt x="179376" y="112812"/>
                </a:cubicBezTo>
                <a:cubicBezTo>
                  <a:pt x="180467" y="117772"/>
                  <a:pt x="180765" y="123130"/>
                  <a:pt x="180269" y="128885"/>
                </a:cubicBezTo>
                <a:cubicBezTo>
                  <a:pt x="179773" y="134640"/>
                  <a:pt x="178929" y="140196"/>
                  <a:pt x="177739" y="145554"/>
                </a:cubicBezTo>
                <a:lnTo>
                  <a:pt x="167618" y="185737"/>
                </a:lnTo>
                <a:cubicBezTo>
                  <a:pt x="165436" y="195659"/>
                  <a:pt x="167519" y="200620"/>
                  <a:pt x="173869" y="200620"/>
                </a:cubicBezTo>
                <a:cubicBezTo>
                  <a:pt x="178830" y="200620"/>
                  <a:pt x="184287" y="198239"/>
                  <a:pt x="190240" y="193476"/>
                </a:cubicBezTo>
                <a:cubicBezTo>
                  <a:pt x="196193" y="188714"/>
                  <a:pt x="201998" y="183058"/>
                  <a:pt x="207653" y="176510"/>
                </a:cubicBezTo>
                <a:cubicBezTo>
                  <a:pt x="213309" y="169962"/>
                  <a:pt x="218617" y="163215"/>
                  <a:pt x="223578" y="156269"/>
                </a:cubicBezTo>
                <a:cubicBezTo>
                  <a:pt x="226058" y="152797"/>
                  <a:pt x="228340" y="149671"/>
                  <a:pt x="230424" y="146893"/>
                </a:cubicBezTo>
                <a:lnTo>
                  <a:pt x="236079" y="139601"/>
                </a:lnTo>
                <a:lnTo>
                  <a:pt x="238758" y="135582"/>
                </a:lnTo>
                <a:cubicBezTo>
                  <a:pt x="241139" y="131911"/>
                  <a:pt x="243322" y="128637"/>
                  <a:pt x="245307" y="125760"/>
                </a:cubicBezTo>
                <a:cubicBezTo>
                  <a:pt x="247291" y="122882"/>
                  <a:pt x="248382" y="121146"/>
                  <a:pt x="248581" y="120551"/>
                </a:cubicBezTo>
                <a:cubicBezTo>
                  <a:pt x="248978" y="118963"/>
                  <a:pt x="248432" y="116880"/>
                  <a:pt x="246944" y="114300"/>
                </a:cubicBezTo>
                <a:cubicBezTo>
                  <a:pt x="245455" y="111720"/>
                  <a:pt x="245207" y="108744"/>
                  <a:pt x="246200" y="105370"/>
                </a:cubicBezTo>
                <a:cubicBezTo>
                  <a:pt x="246993" y="102592"/>
                  <a:pt x="248779" y="99367"/>
                  <a:pt x="251557" y="95696"/>
                </a:cubicBezTo>
                <a:cubicBezTo>
                  <a:pt x="254335" y="92025"/>
                  <a:pt x="257610" y="88701"/>
                  <a:pt x="261380" y="85725"/>
                </a:cubicBezTo>
                <a:cubicBezTo>
                  <a:pt x="265150" y="82748"/>
                  <a:pt x="269020" y="80516"/>
                  <a:pt x="272989" y="79028"/>
                </a:cubicBezTo>
                <a:cubicBezTo>
                  <a:pt x="274973" y="78283"/>
                  <a:pt x="276858" y="77924"/>
                  <a:pt x="278644" y="77949"/>
                </a:cubicBezTo>
                <a:close/>
                <a:moveTo>
                  <a:pt x="448011" y="17264"/>
                </a:moveTo>
                <a:cubicBezTo>
                  <a:pt x="450193" y="16867"/>
                  <a:pt x="452029" y="17313"/>
                  <a:pt x="453517" y="18603"/>
                </a:cubicBezTo>
                <a:cubicBezTo>
                  <a:pt x="455005" y="19893"/>
                  <a:pt x="456146" y="21580"/>
                  <a:pt x="456940" y="23663"/>
                </a:cubicBezTo>
                <a:cubicBezTo>
                  <a:pt x="457734" y="25747"/>
                  <a:pt x="458180" y="28079"/>
                  <a:pt x="458280" y="30658"/>
                </a:cubicBezTo>
                <a:cubicBezTo>
                  <a:pt x="458379" y="33238"/>
                  <a:pt x="458131" y="35520"/>
                  <a:pt x="457536" y="37505"/>
                </a:cubicBezTo>
                <a:cubicBezTo>
                  <a:pt x="456940" y="39687"/>
                  <a:pt x="455799" y="41821"/>
                  <a:pt x="454112" y="43904"/>
                </a:cubicBezTo>
                <a:cubicBezTo>
                  <a:pt x="452426" y="45988"/>
                  <a:pt x="450541" y="47674"/>
                  <a:pt x="448457" y="48964"/>
                </a:cubicBezTo>
                <a:cubicBezTo>
                  <a:pt x="446373" y="50254"/>
                  <a:pt x="444240" y="51097"/>
                  <a:pt x="442057" y="51494"/>
                </a:cubicBezTo>
                <a:cubicBezTo>
                  <a:pt x="439875" y="51891"/>
                  <a:pt x="438089" y="51494"/>
                  <a:pt x="436700" y="50304"/>
                </a:cubicBezTo>
                <a:cubicBezTo>
                  <a:pt x="432532" y="47129"/>
                  <a:pt x="430350" y="43706"/>
                  <a:pt x="430151" y="40035"/>
                </a:cubicBezTo>
                <a:cubicBezTo>
                  <a:pt x="429953" y="36363"/>
                  <a:pt x="430846" y="32891"/>
                  <a:pt x="432830" y="29617"/>
                </a:cubicBezTo>
                <a:cubicBezTo>
                  <a:pt x="434814" y="26342"/>
                  <a:pt x="437295" y="23564"/>
                  <a:pt x="440271" y="21282"/>
                </a:cubicBezTo>
                <a:cubicBezTo>
                  <a:pt x="443248" y="19000"/>
                  <a:pt x="445828" y="17661"/>
                  <a:pt x="448011" y="17264"/>
                </a:cubicBezTo>
                <a:close/>
                <a:moveTo>
                  <a:pt x="384907" y="3869"/>
                </a:moveTo>
                <a:cubicBezTo>
                  <a:pt x="386495" y="3869"/>
                  <a:pt x="387983" y="4018"/>
                  <a:pt x="389372" y="4316"/>
                </a:cubicBezTo>
                <a:cubicBezTo>
                  <a:pt x="390761" y="4613"/>
                  <a:pt x="391654" y="5258"/>
                  <a:pt x="392051" y="6251"/>
                </a:cubicBezTo>
                <a:cubicBezTo>
                  <a:pt x="393242" y="7243"/>
                  <a:pt x="393787" y="9227"/>
                  <a:pt x="393688" y="12204"/>
                </a:cubicBezTo>
                <a:cubicBezTo>
                  <a:pt x="393589" y="15180"/>
                  <a:pt x="393341" y="18256"/>
                  <a:pt x="392944" y="21431"/>
                </a:cubicBezTo>
                <a:cubicBezTo>
                  <a:pt x="392150" y="25201"/>
                  <a:pt x="391257" y="29269"/>
                  <a:pt x="390265" y="33635"/>
                </a:cubicBezTo>
                <a:cubicBezTo>
                  <a:pt x="387884" y="42168"/>
                  <a:pt x="384610" y="54471"/>
                  <a:pt x="380443" y="70544"/>
                </a:cubicBezTo>
                <a:cubicBezTo>
                  <a:pt x="376871" y="84237"/>
                  <a:pt x="372058" y="102890"/>
                  <a:pt x="366006" y="126504"/>
                </a:cubicBezTo>
                <a:cubicBezTo>
                  <a:pt x="359954" y="150118"/>
                  <a:pt x="352364" y="179883"/>
                  <a:pt x="343236" y="215801"/>
                </a:cubicBezTo>
                <a:cubicBezTo>
                  <a:pt x="342243" y="216793"/>
                  <a:pt x="341053" y="217487"/>
                  <a:pt x="339664" y="217884"/>
                </a:cubicBezTo>
                <a:cubicBezTo>
                  <a:pt x="338275" y="218281"/>
                  <a:pt x="336985" y="218480"/>
                  <a:pt x="335794" y="218480"/>
                </a:cubicBezTo>
                <a:cubicBezTo>
                  <a:pt x="334405" y="218480"/>
                  <a:pt x="332917" y="218380"/>
                  <a:pt x="331329" y="218182"/>
                </a:cubicBezTo>
                <a:cubicBezTo>
                  <a:pt x="329940" y="217785"/>
                  <a:pt x="328551" y="217190"/>
                  <a:pt x="327162" y="216396"/>
                </a:cubicBezTo>
                <a:cubicBezTo>
                  <a:pt x="325971" y="215602"/>
                  <a:pt x="324781" y="214560"/>
                  <a:pt x="323590" y="213271"/>
                </a:cubicBezTo>
                <a:cubicBezTo>
                  <a:pt x="322400" y="211981"/>
                  <a:pt x="321507" y="210244"/>
                  <a:pt x="320911" y="208062"/>
                </a:cubicBezTo>
                <a:cubicBezTo>
                  <a:pt x="329643" y="171351"/>
                  <a:pt x="336637" y="141883"/>
                  <a:pt x="341896" y="119658"/>
                </a:cubicBezTo>
                <a:cubicBezTo>
                  <a:pt x="347155" y="97433"/>
                  <a:pt x="351173" y="80466"/>
                  <a:pt x="353951" y="68758"/>
                </a:cubicBezTo>
                <a:cubicBezTo>
                  <a:pt x="357126" y="54868"/>
                  <a:pt x="359309" y="45244"/>
                  <a:pt x="360500" y="39886"/>
                </a:cubicBezTo>
                <a:cubicBezTo>
                  <a:pt x="361095" y="36115"/>
                  <a:pt x="361591" y="32444"/>
                  <a:pt x="361988" y="28872"/>
                </a:cubicBezTo>
                <a:cubicBezTo>
                  <a:pt x="362385" y="25697"/>
                  <a:pt x="362583" y="22423"/>
                  <a:pt x="362583" y="19050"/>
                </a:cubicBezTo>
                <a:cubicBezTo>
                  <a:pt x="362583" y="15676"/>
                  <a:pt x="362286" y="12601"/>
                  <a:pt x="361690" y="9822"/>
                </a:cubicBezTo>
                <a:cubicBezTo>
                  <a:pt x="363278" y="8830"/>
                  <a:pt x="365014" y="8037"/>
                  <a:pt x="366899" y="7441"/>
                </a:cubicBezTo>
                <a:cubicBezTo>
                  <a:pt x="368784" y="6846"/>
                  <a:pt x="370620" y="6350"/>
                  <a:pt x="372406" y="5953"/>
                </a:cubicBezTo>
                <a:cubicBezTo>
                  <a:pt x="374589" y="5358"/>
                  <a:pt x="376771" y="4862"/>
                  <a:pt x="378954" y="4465"/>
                </a:cubicBezTo>
                <a:cubicBezTo>
                  <a:pt x="381137" y="4068"/>
                  <a:pt x="383121" y="3869"/>
                  <a:pt x="384907" y="3869"/>
                </a:cubicBezTo>
                <a:close/>
                <a:moveTo>
                  <a:pt x="609340" y="0"/>
                </a:moveTo>
                <a:cubicBezTo>
                  <a:pt x="611325" y="0"/>
                  <a:pt x="613110" y="248"/>
                  <a:pt x="614698" y="744"/>
                </a:cubicBezTo>
                <a:cubicBezTo>
                  <a:pt x="616285" y="1240"/>
                  <a:pt x="617625" y="2530"/>
                  <a:pt x="618716" y="4613"/>
                </a:cubicBezTo>
                <a:cubicBezTo>
                  <a:pt x="619808" y="6697"/>
                  <a:pt x="620552" y="9822"/>
                  <a:pt x="620949" y="13990"/>
                </a:cubicBezTo>
                <a:cubicBezTo>
                  <a:pt x="621346" y="18157"/>
                  <a:pt x="621346" y="23812"/>
                  <a:pt x="620949" y="30956"/>
                </a:cubicBezTo>
                <a:cubicBezTo>
                  <a:pt x="620552" y="39687"/>
                  <a:pt x="619014" y="49212"/>
                  <a:pt x="616335" y="59531"/>
                </a:cubicBezTo>
                <a:cubicBezTo>
                  <a:pt x="613656" y="69850"/>
                  <a:pt x="610134" y="80516"/>
                  <a:pt x="605768" y="91529"/>
                </a:cubicBezTo>
                <a:cubicBezTo>
                  <a:pt x="601403" y="102542"/>
                  <a:pt x="596392" y="113556"/>
                  <a:pt x="590737" y="124569"/>
                </a:cubicBezTo>
                <a:cubicBezTo>
                  <a:pt x="585081" y="135582"/>
                  <a:pt x="578979" y="146050"/>
                  <a:pt x="572431" y="155972"/>
                </a:cubicBezTo>
                <a:cubicBezTo>
                  <a:pt x="571439" y="162123"/>
                  <a:pt x="570496" y="167977"/>
                  <a:pt x="569603" y="173533"/>
                </a:cubicBezTo>
                <a:cubicBezTo>
                  <a:pt x="568710" y="179090"/>
                  <a:pt x="568164" y="183555"/>
                  <a:pt x="567966" y="186928"/>
                </a:cubicBezTo>
                <a:cubicBezTo>
                  <a:pt x="567768" y="191889"/>
                  <a:pt x="568661" y="195461"/>
                  <a:pt x="570645" y="197644"/>
                </a:cubicBezTo>
                <a:cubicBezTo>
                  <a:pt x="572629" y="199826"/>
                  <a:pt x="574812" y="200918"/>
                  <a:pt x="577193" y="200918"/>
                </a:cubicBezTo>
                <a:cubicBezTo>
                  <a:pt x="579972" y="200918"/>
                  <a:pt x="583394" y="199529"/>
                  <a:pt x="587462" y="196751"/>
                </a:cubicBezTo>
                <a:cubicBezTo>
                  <a:pt x="591530" y="193972"/>
                  <a:pt x="595846" y="190500"/>
                  <a:pt x="600410" y="186333"/>
                </a:cubicBezTo>
                <a:cubicBezTo>
                  <a:pt x="604975" y="182165"/>
                  <a:pt x="609539" y="177601"/>
                  <a:pt x="614103" y="172640"/>
                </a:cubicBezTo>
                <a:lnTo>
                  <a:pt x="619436" y="166679"/>
                </a:lnTo>
                <a:lnTo>
                  <a:pt x="619461" y="164901"/>
                </a:lnTo>
                <a:cubicBezTo>
                  <a:pt x="620254" y="156765"/>
                  <a:pt x="622784" y="148183"/>
                  <a:pt x="627051" y="139154"/>
                </a:cubicBezTo>
                <a:cubicBezTo>
                  <a:pt x="631317" y="130125"/>
                  <a:pt x="636576" y="121840"/>
                  <a:pt x="642827" y="114300"/>
                </a:cubicBezTo>
                <a:cubicBezTo>
                  <a:pt x="649077" y="106759"/>
                  <a:pt x="656122" y="100508"/>
                  <a:pt x="663960" y="95547"/>
                </a:cubicBezTo>
                <a:cubicBezTo>
                  <a:pt x="671798" y="90587"/>
                  <a:pt x="679686" y="88106"/>
                  <a:pt x="687624" y="88106"/>
                </a:cubicBezTo>
                <a:cubicBezTo>
                  <a:pt x="695164" y="88106"/>
                  <a:pt x="700621" y="89991"/>
                  <a:pt x="703995" y="93762"/>
                </a:cubicBezTo>
                <a:cubicBezTo>
                  <a:pt x="707368" y="97532"/>
                  <a:pt x="708857" y="102195"/>
                  <a:pt x="708460" y="107751"/>
                </a:cubicBezTo>
                <a:cubicBezTo>
                  <a:pt x="707864" y="113903"/>
                  <a:pt x="706128" y="119558"/>
                  <a:pt x="703251" y="124718"/>
                </a:cubicBezTo>
                <a:cubicBezTo>
                  <a:pt x="700373" y="129877"/>
                  <a:pt x="696950" y="134540"/>
                  <a:pt x="692982" y="138708"/>
                </a:cubicBezTo>
                <a:cubicBezTo>
                  <a:pt x="689013" y="142875"/>
                  <a:pt x="684796" y="146645"/>
                  <a:pt x="680331" y="150019"/>
                </a:cubicBezTo>
                <a:cubicBezTo>
                  <a:pt x="675866" y="153392"/>
                  <a:pt x="671649" y="156468"/>
                  <a:pt x="667681" y="159246"/>
                </a:cubicBezTo>
                <a:cubicBezTo>
                  <a:pt x="663315" y="162222"/>
                  <a:pt x="659148" y="165050"/>
                  <a:pt x="655179" y="167729"/>
                </a:cubicBezTo>
                <a:cubicBezTo>
                  <a:pt x="651211" y="170408"/>
                  <a:pt x="647738" y="172839"/>
                  <a:pt x="644761" y="175022"/>
                </a:cubicBezTo>
                <a:cubicBezTo>
                  <a:pt x="644960" y="179983"/>
                  <a:pt x="645853" y="184150"/>
                  <a:pt x="647440" y="187523"/>
                </a:cubicBezTo>
                <a:cubicBezTo>
                  <a:pt x="649028" y="190897"/>
                  <a:pt x="651012" y="193625"/>
                  <a:pt x="653393" y="195709"/>
                </a:cubicBezTo>
                <a:cubicBezTo>
                  <a:pt x="655775" y="197792"/>
                  <a:pt x="658503" y="199281"/>
                  <a:pt x="661579" y="200174"/>
                </a:cubicBezTo>
                <a:cubicBezTo>
                  <a:pt x="664655" y="201067"/>
                  <a:pt x="667780" y="201513"/>
                  <a:pt x="670955" y="201513"/>
                </a:cubicBezTo>
                <a:cubicBezTo>
                  <a:pt x="677702" y="201513"/>
                  <a:pt x="684746" y="199380"/>
                  <a:pt x="692089" y="195113"/>
                </a:cubicBezTo>
                <a:cubicBezTo>
                  <a:pt x="699431" y="190847"/>
                  <a:pt x="706624" y="185688"/>
                  <a:pt x="713669" y="179635"/>
                </a:cubicBezTo>
                <a:cubicBezTo>
                  <a:pt x="720713" y="173583"/>
                  <a:pt x="727262" y="167283"/>
                  <a:pt x="733314" y="160734"/>
                </a:cubicBezTo>
                <a:lnTo>
                  <a:pt x="745417" y="147074"/>
                </a:lnTo>
                <a:lnTo>
                  <a:pt x="745964" y="146298"/>
                </a:lnTo>
                <a:cubicBezTo>
                  <a:pt x="748346" y="142825"/>
                  <a:pt x="750727" y="139253"/>
                  <a:pt x="753108" y="135582"/>
                </a:cubicBezTo>
                <a:cubicBezTo>
                  <a:pt x="755489" y="131911"/>
                  <a:pt x="757672" y="128637"/>
                  <a:pt x="759657" y="125760"/>
                </a:cubicBezTo>
                <a:cubicBezTo>
                  <a:pt x="761641" y="122882"/>
                  <a:pt x="762732" y="121146"/>
                  <a:pt x="762931" y="120551"/>
                </a:cubicBezTo>
                <a:cubicBezTo>
                  <a:pt x="763328" y="118963"/>
                  <a:pt x="762782" y="116880"/>
                  <a:pt x="761294" y="114300"/>
                </a:cubicBezTo>
                <a:cubicBezTo>
                  <a:pt x="759805" y="111720"/>
                  <a:pt x="759557" y="108744"/>
                  <a:pt x="760550" y="105370"/>
                </a:cubicBezTo>
                <a:cubicBezTo>
                  <a:pt x="761343" y="102592"/>
                  <a:pt x="763129" y="99367"/>
                  <a:pt x="765907" y="95696"/>
                </a:cubicBezTo>
                <a:cubicBezTo>
                  <a:pt x="768685" y="92025"/>
                  <a:pt x="771960" y="88701"/>
                  <a:pt x="775730" y="85725"/>
                </a:cubicBezTo>
                <a:cubicBezTo>
                  <a:pt x="779500" y="82748"/>
                  <a:pt x="783370" y="80516"/>
                  <a:pt x="787339" y="79028"/>
                </a:cubicBezTo>
                <a:cubicBezTo>
                  <a:pt x="791307" y="77539"/>
                  <a:pt x="794879" y="77589"/>
                  <a:pt x="798054" y="79176"/>
                </a:cubicBezTo>
                <a:cubicBezTo>
                  <a:pt x="800634" y="80764"/>
                  <a:pt x="802718" y="82500"/>
                  <a:pt x="804305" y="84385"/>
                </a:cubicBezTo>
                <a:cubicBezTo>
                  <a:pt x="805893" y="86271"/>
                  <a:pt x="806488" y="88205"/>
                  <a:pt x="806091" y="90190"/>
                </a:cubicBezTo>
                <a:cubicBezTo>
                  <a:pt x="805694" y="91182"/>
                  <a:pt x="805099" y="92472"/>
                  <a:pt x="804305" y="94059"/>
                </a:cubicBezTo>
                <a:cubicBezTo>
                  <a:pt x="803511" y="95647"/>
                  <a:pt x="802321" y="97581"/>
                  <a:pt x="800733" y="99863"/>
                </a:cubicBezTo>
                <a:cubicBezTo>
                  <a:pt x="799146" y="102146"/>
                  <a:pt x="796864" y="105072"/>
                  <a:pt x="793887" y="108644"/>
                </a:cubicBezTo>
                <a:cubicBezTo>
                  <a:pt x="794482" y="113208"/>
                  <a:pt x="795326" y="117376"/>
                  <a:pt x="796417" y="121146"/>
                </a:cubicBezTo>
                <a:cubicBezTo>
                  <a:pt x="797509" y="124916"/>
                  <a:pt x="798550" y="128190"/>
                  <a:pt x="799543" y="130969"/>
                </a:cubicBezTo>
                <a:cubicBezTo>
                  <a:pt x="800733" y="134342"/>
                  <a:pt x="802023" y="137418"/>
                  <a:pt x="803412" y="140196"/>
                </a:cubicBezTo>
                <a:cubicBezTo>
                  <a:pt x="805198" y="143768"/>
                  <a:pt x="807083" y="147439"/>
                  <a:pt x="809068" y="151209"/>
                </a:cubicBezTo>
                <a:cubicBezTo>
                  <a:pt x="811052" y="154980"/>
                  <a:pt x="812838" y="158700"/>
                  <a:pt x="814425" y="162371"/>
                </a:cubicBezTo>
                <a:cubicBezTo>
                  <a:pt x="816013" y="166042"/>
                  <a:pt x="817303" y="169465"/>
                  <a:pt x="818295" y="172640"/>
                </a:cubicBezTo>
                <a:cubicBezTo>
                  <a:pt x="819287" y="175815"/>
                  <a:pt x="819585" y="178494"/>
                  <a:pt x="819188" y="180677"/>
                </a:cubicBezTo>
                <a:cubicBezTo>
                  <a:pt x="818593" y="184051"/>
                  <a:pt x="816856" y="188119"/>
                  <a:pt x="813979" y="192881"/>
                </a:cubicBezTo>
                <a:cubicBezTo>
                  <a:pt x="811102" y="197644"/>
                  <a:pt x="807530" y="202257"/>
                  <a:pt x="803263" y="206722"/>
                </a:cubicBezTo>
                <a:cubicBezTo>
                  <a:pt x="798997" y="211187"/>
                  <a:pt x="794135" y="215007"/>
                  <a:pt x="788678" y="218182"/>
                </a:cubicBezTo>
                <a:cubicBezTo>
                  <a:pt x="783221" y="221357"/>
                  <a:pt x="777516" y="222944"/>
                  <a:pt x="771563" y="222944"/>
                </a:cubicBezTo>
                <a:cubicBezTo>
                  <a:pt x="767396" y="222944"/>
                  <a:pt x="763377" y="221655"/>
                  <a:pt x="759508" y="219075"/>
                </a:cubicBezTo>
                <a:cubicBezTo>
                  <a:pt x="755638" y="216495"/>
                  <a:pt x="752364" y="213469"/>
                  <a:pt x="749685" y="209996"/>
                </a:cubicBezTo>
                <a:cubicBezTo>
                  <a:pt x="747006" y="206524"/>
                  <a:pt x="745022" y="203101"/>
                  <a:pt x="743732" y="199727"/>
                </a:cubicBezTo>
                <a:cubicBezTo>
                  <a:pt x="742442" y="196354"/>
                  <a:pt x="742293" y="193774"/>
                  <a:pt x="743286" y="191988"/>
                </a:cubicBezTo>
                <a:cubicBezTo>
                  <a:pt x="744476" y="189607"/>
                  <a:pt x="745568" y="187722"/>
                  <a:pt x="746560" y="186333"/>
                </a:cubicBezTo>
                <a:cubicBezTo>
                  <a:pt x="747552" y="184944"/>
                  <a:pt x="749040" y="183356"/>
                  <a:pt x="751025" y="181570"/>
                </a:cubicBezTo>
                <a:cubicBezTo>
                  <a:pt x="751818" y="180975"/>
                  <a:pt x="752811" y="180280"/>
                  <a:pt x="754001" y="179487"/>
                </a:cubicBezTo>
                <a:cubicBezTo>
                  <a:pt x="754993" y="178891"/>
                  <a:pt x="756382" y="178296"/>
                  <a:pt x="758168" y="177701"/>
                </a:cubicBezTo>
                <a:cubicBezTo>
                  <a:pt x="759954" y="177105"/>
                  <a:pt x="762038" y="176411"/>
                  <a:pt x="764419" y="175617"/>
                </a:cubicBezTo>
                <a:cubicBezTo>
                  <a:pt x="766404" y="181769"/>
                  <a:pt x="768189" y="186581"/>
                  <a:pt x="769777" y="190053"/>
                </a:cubicBezTo>
                <a:cubicBezTo>
                  <a:pt x="771364" y="193526"/>
                  <a:pt x="772654" y="196255"/>
                  <a:pt x="773646" y="198239"/>
                </a:cubicBezTo>
                <a:cubicBezTo>
                  <a:pt x="774837" y="200422"/>
                  <a:pt x="775929" y="201910"/>
                  <a:pt x="776921" y="202704"/>
                </a:cubicBezTo>
                <a:cubicBezTo>
                  <a:pt x="778111" y="203497"/>
                  <a:pt x="779649" y="203894"/>
                  <a:pt x="781534" y="203894"/>
                </a:cubicBezTo>
                <a:cubicBezTo>
                  <a:pt x="783419" y="203894"/>
                  <a:pt x="785305" y="203497"/>
                  <a:pt x="787190" y="202704"/>
                </a:cubicBezTo>
                <a:cubicBezTo>
                  <a:pt x="789075" y="201910"/>
                  <a:pt x="790861" y="200819"/>
                  <a:pt x="792548" y="199430"/>
                </a:cubicBezTo>
                <a:cubicBezTo>
                  <a:pt x="794234" y="198040"/>
                  <a:pt x="795475" y="196255"/>
                  <a:pt x="796268" y="194072"/>
                </a:cubicBezTo>
                <a:cubicBezTo>
                  <a:pt x="797062" y="191889"/>
                  <a:pt x="797062" y="188763"/>
                  <a:pt x="796268" y="184696"/>
                </a:cubicBezTo>
                <a:cubicBezTo>
                  <a:pt x="795475" y="180628"/>
                  <a:pt x="794234" y="176262"/>
                  <a:pt x="792548" y="171599"/>
                </a:cubicBezTo>
                <a:cubicBezTo>
                  <a:pt x="790861" y="166935"/>
                  <a:pt x="789025" y="162222"/>
                  <a:pt x="787041" y="157460"/>
                </a:cubicBezTo>
                <a:cubicBezTo>
                  <a:pt x="785057" y="152697"/>
                  <a:pt x="783370" y="148332"/>
                  <a:pt x="781981" y="144363"/>
                </a:cubicBezTo>
                <a:cubicBezTo>
                  <a:pt x="780790" y="141387"/>
                  <a:pt x="779798" y="138608"/>
                  <a:pt x="779004" y="136029"/>
                </a:cubicBezTo>
                <a:cubicBezTo>
                  <a:pt x="778210" y="133846"/>
                  <a:pt x="777466" y="131713"/>
                  <a:pt x="776772" y="129629"/>
                </a:cubicBezTo>
                <a:cubicBezTo>
                  <a:pt x="776077" y="127546"/>
                  <a:pt x="775532" y="126107"/>
                  <a:pt x="775135" y="125313"/>
                </a:cubicBezTo>
                <a:cubicBezTo>
                  <a:pt x="774143" y="126901"/>
                  <a:pt x="772406" y="129480"/>
                  <a:pt x="769926" y="133052"/>
                </a:cubicBezTo>
                <a:cubicBezTo>
                  <a:pt x="767445" y="136624"/>
                  <a:pt x="764766" y="140345"/>
                  <a:pt x="761889" y="144214"/>
                </a:cubicBezTo>
                <a:cubicBezTo>
                  <a:pt x="759012" y="148084"/>
                  <a:pt x="756283" y="151656"/>
                  <a:pt x="753703" y="154930"/>
                </a:cubicBezTo>
                <a:cubicBezTo>
                  <a:pt x="751124" y="158204"/>
                  <a:pt x="749338" y="160437"/>
                  <a:pt x="748346" y="161627"/>
                </a:cubicBezTo>
                <a:lnTo>
                  <a:pt x="745357" y="163652"/>
                </a:lnTo>
                <a:lnTo>
                  <a:pt x="735249" y="176361"/>
                </a:lnTo>
                <a:cubicBezTo>
                  <a:pt x="727708" y="184596"/>
                  <a:pt x="719721" y="191939"/>
                  <a:pt x="711287" y="198388"/>
                </a:cubicBezTo>
                <a:cubicBezTo>
                  <a:pt x="702854" y="204837"/>
                  <a:pt x="694222" y="210046"/>
                  <a:pt x="685391" y="214015"/>
                </a:cubicBezTo>
                <a:cubicBezTo>
                  <a:pt x="676561" y="217983"/>
                  <a:pt x="667978" y="219968"/>
                  <a:pt x="659644" y="219968"/>
                </a:cubicBezTo>
                <a:cubicBezTo>
                  <a:pt x="655278" y="219968"/>
                  <a:pt x="650566" y="218926"/>
                  <a:pt x="645505" y="216842"/>
                </a:cubicBezTo>
                <a:cubicBezTo>
                  <a:pt x="640445" y="214759"/>
                  <a:pt x="635832" y="211534"/>
                  <a:pt x="631664" y="207169"/>
                </a:cubicBezTo>
                <a:cubicBezTo>
                  <a:pt x="627497" y="202803"/>
                  <a:pt x="624173" y="197147"/>
                  <a:pt x="621693" y="190202"/>
                </a:cubicBezTo>
                <a:lnTo>
                  <a:pt x="620213" y="183142"/>
                </a:lnTo>
                <a:lnTo>
                  <a:pt x="611573" y="192583"/>
                </a:lnTo>
                <a:cubicBezTo>
                  <a:pt x="606512" y="197743"/>
                  <a:pt x="601452" y="202307"/>
                  <a:pt x="596392" y="206276"/>
                </a:cubicBezTo>
                <a:cubicBezTo>
                  <a:pt x="591332" y="210244"/>
                  <a:pt x="586470" y="213469"/>
                  <a:pt x="581807" y="215949"/>
                </a:cubicBezTo>
                <a:cubicBezTo>
                  <a:pt x="577144" y="218430"/>
                  <a:pt x="572927" y="219670"/>
                  <a:pt x="569157" y="219670"/>
                </a:cubicBezTo>
                <a:cubicBezTo>
                  <a:pt x="566378" y="219670"/>
                  <a:pt x="563749" y="218876"/>
                  <a:pt x="561269" y="217289"/>
                </a:cubicBezTo>
                <a:cubicBezTo>
                  <a:pt x="558788" y="215701"/>
                  <a:pt x="556556" y="213618"/>
                  <a:pt x="554571" y="211038"/>
                </a:cubicBezTo>
                <a:cubicBezTo>
                  <a:pt x="552587" y="208458"/>
                  <a:pt x="551049" y="205581"/>
                  <a:pt x="549958" y="202406"/>
                </a:cubicBezTo>
                <a:cubicBezTo>
                  <a:pt x="548866" y="199231"/>
                  <a:pt x="548420" y="196056"/>
                  <a:pt x="548618" y="192881"/>
                </a:cubicBezTo>
                <a:cubicBezTo>
                  <a:pt x="548817" y="191492"/>
                  <a:pt x="549114" y="189111"/>
                  <a:pt x="549511" y="185737"/>
                </a:cubicBezTo>
                <a:cubicBezTo>
                  <a:pt x="541177" y="195064"/>
                  <a:pt x="532793" y="202456"/>
                  <a:pt x="524359" y="207913"/>
                </a:cubicBezTo>
                <a:cubicBezTo>
                  <a:pt x="515926" y="213370"/>
                  <a:pt x="507839" y="216098"/>
                  <a:pt x="500100" y="216098"/>
                </a:cubicBezTo>
                <a:cubicBezTo>
                  <a:pt x="497322" y="216098"/>
                  <a:pt x="494346" y="215404"/>
                  <a:pt x="491171" y="214015"/>
                </a:cubicBezTo>
                <a:cubicBezTo>
                  <a:pt x="487996" y="212626"/>
                  <a:pt x="485168" y="210344"/>
                  <a:pt x="482687" y="207169"/>
                </a:cubicBezTo>
                <a:cubicBezTo>
                  <a:pt x="480207" y="203994"/>
                  <a:pt x="478173" y="199826"/>
                  <a:pt x="476586" y="194667"/>
                </a:cubicBezTo>
                <a:lnTo>
                  <a:pt x="475005" y="178070"/>
                </a:lnTo>
                <a:lnTo>
                  <a:pt x="463786" y="190649"/>
                </a:lnTo>
                <a:cubicBezTo>
                  <a:pt x="456841" y="197693"/>
                  <a:pt x="450045" y="203696"/>
                  <a:pt x="443397" y="208657"/>
                </a:cubicBezTo>
                <a:cubicBezTo>
                  <a:pt x="436749" y="213618"/>
                  <a:pt x="431342" y="216197"/>
                  <a:pt x="427175" y="216396"/>
                </a:cubicBezTo>
                <a:cubicBezTo>
                  <a:pt x="423801" y="216594"/>
                  <a:pt x="420477" y="216049"/>
                  <a:pt x="417203" y="214759"/>
                </a:cubicBezTo>
                <a:cubicBezTo>
                  <a:pt x="413929" y="213469"/>
                  <a:pt x="410952" y="211683"/>
                  <a:pt x="408273" y="209401"/>
                </a:cubicBezTo>
                <a:cubicBezTo>
                  <a:pt x="405594" y="207119"/>
                  <a:pt x="403362" y="204440"/>
                  <a:pt x="401576" y="201364"/>
                </a:cubicBezTo>
                <a:cubicBezTo>
                  <a:pt x="399790" y="198288"/>
                  <a:pt x="398798" y="195064"/>
                  <a:pt x="398600" y="191690"/>
                </a:cubicBezTo>
                <a:cubicBezTo>
                  <a:pt x="398004" y="186730"/>
                  <a:pt x="398004" y="179933"/>
                  <a:pt x="398600" y="171301"/>
                </a:cubicBezTo>
                <a:cubicBezTo>
                  <a:pt x="399195" y="162669"/>
                  <a:pt x="400286" y="153838"/>
                  <a:pt x="401874" y="144810"/>
                </a:cubicBezTo>
                <a:cubicBezTo>
                  <a:pt x="403461" y="135781"/>
                  <a:pt x="405495" y="127198"/>
                  <a:pt x="407976" y="119062"/>
                </a:cubicBezTo>
                <a:cubicBezTo>
                  <a:pt x="410456" y="110926"/>
                  <a:pt x="413284" y="104874"/>
                  <a:pt x="416459" y="100905"/>
                </a:cubicBezTo>
                <a:cubicBezTo>
                  <a:pt x="417451" y="99715"/>
                  <a:pt x="419336" y="98722"/>
                  <a:pt x="422114" y="97929"/>
                </a:cubicBezTo>
                <a:cubicBezTo>
                  <a:pt x="424893" y="97135"/>
                  <a:pt x="427770" y="96490"/>
                  <a:pt x="430746" y="95994"/>
                </a:cubicBezTo>
                <a:cubicBezTo>
                  <a:pt x="433723" y="95498"/>
                  <a:pt x="436452" y="95200"/>
                  <a:pt x="438932" y="95101"/>
                </a:cubicBezTo>
                <a:cubicBezTo>
                  <a:pt x="441412" y="95002"/>
                  <a:pt x="442851" y="95051"/>
                  <a:pt x="443248" y="95250"/>
                </a:cubicBezTo>
                <a:cubicBezTo>
                  <a:pt x="443446" y="95448"/>
                  <a:pt x="442950" y="97532"/>
                  <a:pt x="441760" y="101501"/>
                </a:cubicBezTo>
                <a:cubicBezTo>
                  <a:pt x="440569" y="105469"/>
                  <a:pt x="439081" y="110133"/>
                  <a:pt x="437295" y="115490"/>
                </a:cubicBezTo>
                <a:cubicBezTo>
                  <a:pt x="435509" y="120848"/>
                  <a:pt x="433624" y="126355"/>
                  <a:pt x="431639" y="132010"/>
                </a:cubicBezTo>
                <a:cubicBezTo>
                  <a:pt x="429655" y="137666"/>
                  <a:pt x="428167" y="142280"/>
                  <a:pt x="427175" y="145851"/>
                </a:cubicBezTo>
                <a:cubicBezTo>
                  <a:pt x="426182" y="149423"/>
                  <a:pt x="424992" y="153442"/>
                  <a:pt x="423603" y="157906"/>
                </a:cubicBezTo>
                <a:cubicBezTo>
                  <a:pt x="422214" y="162371"/>
                  <a:pt x="420973" y="166737"/>
                  <a:pt x="419882" y="171003"/>
                </a:cubicBezTo>
                <a:cubicBezTo>
                  <a:pt x="418791" y="175270"/>
                  <a:pt x="418046" y="179288"/>
                  <a:pt x="417650" y="183058"/>
                </a:cubicBezTo>
                <a:cubicBezTo>
                  <a:pt x="417253" y="186829"/>
                  <a:pt x="417550" y="189706"/>
                  <a:pt x="418542" y="191690"/>
                </a:cubicBezTo>
                <a:cubicBezTo>
                  <a:pt x="419535" y="194072"/>
                  <a:pt x="420626" y="195709"/>
                  <a:pt x="421817" y="196602"/>
                </a:cubicBezTo>
                <a:cubicBezTo>
                  <a:pt x="423007" y="197495"/>
                  <a:pt x="424297" y="197941"/>
                  <a:pt x="425686" y="197941"/>
                </a:cubicBezTo>
                <a:cubicBezTo>
                  <a:pt x="429655" y="197941"/>
                  <a:pt x="434666" y="195758"/>
                  <a:pt x="440718" y="191393"/>
                </a:cubicBezTo>
                <a:cubicBezTo>
                  <a:pt x="446770" y="187027"/>
                  <a:pt x="452922" y="181818"/>
                  <a:pt x="459173" y="175766"/>
                </a:cubicBezTo>
                <a:cubicBezTo>
                  <a:pt x="465423" y="169713"/>
                  <a:pt x="471228" y="163562"/>
                  <a:pt x="476586" y="157311"/>
                </a:cubicBezTo>
                <a:lnTo>
                  <a:pt x="479400" y="153913"/>
                </a:lnTo>
                <a:lnTo>
                  <a:pt x="481646" y="143172"/>
                </a:lnTo>
                <a:cubicBezTo>
                  <a:pt x="485614" y="132854"/>
                  <a:pt x="490625" y="123874"/>
                  <a:pt x="496677" y="116235"/>
                </a:cubicBezTo>
                <a:cubicBezTo>
                  <a:pt x="502730" y="108595"/>
                  <a:pt x="509576" y="102542"/>
                  <a:pt x="517216" y="98078"/>
                </a:cubicBezTo>
                <a:cubicBezTo>
                  <a:pt x="524855" y="93613"/>
                  <a:pt x="532545" y="91380"/>
                  <a:pt x="540284" y="91380"/>
                </a:cubicBezTo>
                <a:cubicBezTo>
                  <a:pt x="543657" y="91380"/>
                  <a:pt x="546733" y="92224"/>
                  <a:pt x="549511" y="93910"/>
                </a:cubicBezTo>
                <a:cubicBezTo>
                  <a:pt x="552289" y="95597"/>
                  <a:pt x="554671" y="97780"/>
                  <a:pt x="556655" y="100459"/>
                </a:cubicBezTo>
                <a:cubicBezTo>
                  <a:pt x="558639" y="103138"/>
                  <a:pt x="560276" y="106065"/>
                  <a:pt x="561566" y="109240"/>
                </a:cubicBezTo>
                <a:cubicBezTo>
                  <a:pt x="562856" y="112415"/>
                  <a:pt x="563799" y="115391"/>
                  <a:pt x="564394" y="118169"/>
                </a:cubicBezTo>
                <a:cubicBezTo>
                  <a:pt x="565783" y="112415"/>
                  <a:pt x="567073" y="106759"/>
                  <a:pt x="568264" y="101203"/>
                </a:cubicBezTo>
                <a:cubicBezTo>
                  <a:pt x="569454" y="95647"/>
                  <a:pt x="570645" y="90388"/>
                  <a:pt x="571836" y="85427"/>
                </a:cubicBezTo>
                <a:cubicBezTo>
                  <a:pt x="573820" y="78085"/>
                  <a:pt x="575903" y="70147"/>
                  <a:pt x="578086" y="61615"/>
                </a:cubicBezTo>
                <a:cubicBezTo>
                  <a:pt x="580071" y="54272"/>
                  <a:pt x="582353" y="45839"/>
                  <a:pt x="584932" y="36314"/>
                </a:cubicBezTo>
                <a:cubicBezTo>
                  <a:pt x="587512" y="26789"/>
                  <a:pt x="590389" y="16768"/>
                  <a:pt x="593564" y="6251"/>
                </a:cubicBezTo>
                <a:cubicBezTo>
                  <a:pt x="595549" y="4663"/>
                  <a:pt x="597434" y="3472"/>
                  <a:pt x="599220" y="2679"/>
                </a:cubicBezTo>
                <a:cubicBezTo>
                  <a:pt x="601006" y="1885"/>
                  <a:pt x="602693" y="1290"/>
                  <a:pt x="604280" y="893"/>
                </a:cubicBezTo>
                <a:cubicBezTo>
                  <a:pt x="606066" y="297"/>
                  <a:pt x="607753" y="0"/>
                  <a:pt x="6093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00BF5-F62E-4291-B436-9D73DA4A046C}"/>
              </a:ext>
            </a:extLst>
          </p:cNvPr>
          <p:cNvSpPr txBox="1"/>
          <p:nvPr userDrawn="1"/>
        </p:nvSpPr>
        <p:spPr>
          <a:xfrm>
            <a:off x="14156028" y="763300"/>
            <a:ext cx="2929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300">
                <a:solidFill>
                  <a:schemeClr val="accent1"/>
                </a:solidFill>
              </a:rPr>
              <a:t>VALENTINE’S DAY</a:t>
            </a:r>
            <a:endParaRPr lang="en-US" sz="1100" spc="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9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F32CEB2-0DE1-4BAD-BC37-8BF9857EF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91350" y="2130788"/>
            <a:ext cx="4305300" cy="4308634"/>
          </a:xfrm>
          <a:custGeom>
            <a:avLst/>
            <a:gdLst>
              <a:gd name="connsiteX0" fmla="*/ 0 w 4305300"/>
              <a:gd name="connsiteY0" fmla="*/ 0 h 4308634"/>
              <a:gd name="connsiteX1" fmla="*/ 4305300 w 4305300"/>
              <a:gd name="connsiteY1" fmla="*/ 0 h 4308634"/>
              <a:gd name="connsiteX2" fmla="*/ 4305300 w 4305300"/>
              <a:gd name="connsiteY2" fmla="*/ 4308634 h 4308634"/>
              <a:gd name="connsiteX3" fmla="*/ 0 w 4305300"/>
              <a:gd name="connsiteY3" fmla="*/ 4308634 h 43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0" h="4308634">
                <a:moveTo>
                  <a:pt x="0" y="0"/>
                </a:moveTo>
                <a:lnTo>
                  <a:pt x="4305300" y="0"/>
                </a:lnTo>
                <a:lnTo>
                  <a:pt x="4305300" y="4308634"/>
                </a:lnTo>
                <a:lnTo>
                  <a:pt x="0" y="43086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814DE90-9A69-44A2-86E6-F1E7E0D832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448813" y="2130788"/>
            <a:ext cx="4305300" cy="4308634"/>
          </a:xfrm>
          <a:custGeom>
            <a:avLst/>
            <a:gdLst>
              <a:gd name="connsiteX0" fmla="*/ 0 w 4305300"/>
              <a:gd name="connsiteY0" fmla="*/ 0 h 4308634"/>
              <a:gd name="connsiteX1" fmla="*/ 4305300 w 4305300"/>
              <a:gd name="connsiteY1" fmla="*/ 0 h 4308634"/>
              <a:gd name="connsiteX2" fmla="*/ 4305300 w 4305300"/>
              <a:gd name="connsiteY2" fmla="*/ 4308634 h 4308634"/>
              <a:gd name="connsiteX3" fmla="*/ 0 w 4305300"/>
              <a:gd name="connsiteY3" fmla="*/ 4308634 h 43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0" h="4308634">
                <a:moveTo>
                  <a:pt x="0" y="0"/>
                </a:moveTo>
                <a:lnTo>
                  <a:pt x="4305300" y="0"/>
                </a:lnTo>
                <a:lnTo>
                  <a:pt x="4305300" y="4308634"/>
                </a:lnTo>
                <a:lnTo>
                  <a:pt x="0" y="43086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4110BB8-006A-4C2A-8BB9-7DA1D1F68F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33887" y="2130787"/>
            <a:ext cx="4305300" cy="4308634"/>
          </a:xfrm>
          <a:custGeom>
            <a:avLst/>
            <a:gdLst>
              <a:gd name="connsiteX0" fmla="*/ 0 w 4305300"/>
              <a:gd name="connsiteY0" fmla="*/ 0 h 4308634"/>
              <a:gd name="connsiteX1" fmla="*/ 4305300 w 4305300"/>
              <a:gd name="connsiteY1" fmla="*/ 0 h 4308634"/>
              <a:gd name="connsiteX2" fmla="*/ 4305300 w 4305300"/>
              <a:gd name="connsiteY2" fmla="*/ 4308634 h 4308634"/>
              <a:gd name="connsiteX3" fmla="*/ 0 w 4305300"/>
              <a:gd name="connsiteY3" fmla="*/ 4308634 h 43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0" h="4308634">
                <a:moveTo>
                  <a:pt x="0" y="0"/>
                </a:moveTo>
                <a:lnTo>
                  <a:pt x="4305300" y="0"/>
                </a:lnTo>
                <a:lnTo>
                  <a:pt x="4305300" y="4308634"/>
                </a:lnTo>
                <a:lnTo>
                  <a:pt x="0" y="43086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D77CE57-CED8-4DAE-AAC1-5A2D831C5CFC}"/>
              </a:ext>
            </a:extLst>
          </p:cNvPr>
          <p:cNvSpPr/>
          <p:nvPr userDrawn="1"/>
        </p:nvSpPr>
        <p:spPr>
          <a:xfrm>
            <a:off x="1333500" y="785392"/>
            <a:ext cx="885825" cy="241029"/>
          </a:xfrm>
          <a:custGeom>
            <a:avLst/>
            <a:gdLst/>
            <a:ahLst/>
            <a:cxnLst/>
            <a:rect l="l" t="t" r="r" b="b"/>
            <a:pathLst>
              <a:path w="819358" h="222944">
                <a:moveTo>
                  <a:pt x="679289" y="105072"/>
                </a:moveTo>
                <a:cubicBezTo>
                  <a:pt x="676908" y="105072"/>
                  <a:pt x="674080" y="106263"/>
                  <a:pt x="670806" y="108644"/>
                </a:cubicBezTo>
                <a:cubicBezTo>
                  <a:pt x="667532" y="111026"/>
                  <a:pt x="664307" y="114449"/>
                  <a:pt x="661132" y="118913"/>
                </a:cubicBezTo>
                <a:cubicBezTo>
                  <a:pt x="657957" y="123378"/>
                  <a:pt x="654981" y="128835"/>
                  <a:pt x="652203" y="135285"/>
                </a:cubicBezTo>
                <a:cubicBezTo>
                  <a:pt x="649425" y="141734"/>
                  <a:pt x="647341" y="149126"/>
                  <a:pt x="645952" y="157460"/>
                </a:cubicBezTo>
                <a:cubicBezTo>
                  <a:pt x="648333" y="155674"/>
                  <a:pt x="650913" y="153838"/>
                  <a:pt x="653691" y="151953"/>
                </a:cubicBezTo>
                <a:cubicBezTo>
                  <a:pt x="656469" y="150068"/>
                  <a:pt x="659247" y="148034"/>
                  <a:pt x="662025" y="145851"/>
                </a:cubicBezTo>
                <a:cubicBezTo>
                  <a:pt x="670558" y="139303"/>
                  <a:pt x="676511" y="133548"/>
                  <a:pt x="679885" y="128587"/>
                </a:cubicBezTo>
                <a:cubicBezTo>
                  <a:pt x="683258" y="123626"/>
                  <a:pt x="685143" y="119360"/>
                  <a:pt x="685540" y="115788"/>
                </a:cubicBezTo>
                <a:cubicBezTo>
                  <a:pt x="685937" y="112018"/>
                  <a:pt x="685540" y="109289"/>
                  <a:pt x="684350" y="107603"/>
                </a:cubicBezTo>
                <a:cubicBezTo>
                  <a:pt x="683159" y="105916"/>
                  <a:pt x="681472" y="105072"/>
                  <a:pt x="679289" y="105072"/>
                </a:cubicBezTo>
                <a:close/>
                <a:moveTo>
                  <a:pt x="538498" y="104477"/>
                </a:moveTo>
                <a:cubicBezTo>
                  <a:pt x="533934" y="104477"/>
                  <a:pt x="529271" y="106809"/>
                  <a:pt x="524508" y="111472"/>
                </a:cubicBezTo>
                <a:cubicBezTo>
                  <a:pt x="519746" y="116135"/>
                  <a:pt x="515281" y="121791"/>
                  <a:pt x="511114" y="128438"/>
                </a:cubicBezTo>
                <a:cubicBezTo>
                  <a:pt x="506946" y="135086"/>
                  <a:pt x="503474" y="142180"/>
                  <a:pt x="500696" y="149721"/>
                </a:cubicBezTo>
                <a:cubicBezTo>
                  <a:pt x="497918" y="157262"/>
                  <a:pt x="496330" y="164008"/>
                  <a:pt x="495933" y="169962"/>
                </a:cubicBezTo>
                <a:cubicBezTo>
                  <a:pt x="495536" y="179487"/>
                  <a:pt x="496727" y="186333"/>
                  <a:pt x="499505" y="190500"/>
                </a:cubicBezTo>
                <a:cubicBezTo>
                  <a:pt x="502283" y="194667"/>
                  <a:pt x="506053" y="196751"/>
                  <a:pt x="510816" y="196751"/>
                </a:cubicBezTo>
                <a:cubicBezTo>
                  <a:pt x="514388" y="196751"/>
                  <a:pt x="518307" y="195362"/>
                  <a:pt x="522573" y="192583"/>
                </a:cubicBezTo>
                <a:cubicBezTo>
                  <a:pt x="526840" y="189805"/>
                  <a:pt x="531007" y="186432"/>
                  <a:pt x="535075" y="182463"/>
                </a:cubicBezTo>
                <a:cubicBezTo>
                  <a:pt x="539143" y="178494"/>
                  <a:pt x="542913" y="174426"/>
                  <a:pt x="546386" y="170259"/>
                </a:cubicBezTo>
                <a:cubicBezTo>
                  <a:pt x="549859" y="166092"/>
                  <a:pt x="552686" y="162619"/>
                  <a:pt x="554869" y="159841"/>
                </a:cubicBezTo>
                <a:cubicBezTo>
                  <a:pt x="555663" y="156071"/>
                  <a:pt x="556407" y="152301"/>
                  <a:pt x="557101" y="148530"/>
                </a:cubicBezTo>
                <a:cubicBezTo>
                  <a:pt x="557796" y="144760"/>
                  <a:pt x="558639" y="140890"/>
                  <a:pt x="559632" y="136922"/>
                </a:cubicBezTo>
                <a:cubicBezTo>
                  <a:pt x="559235" y="137120"/>
                  <a:pt x="558887" y="137319"/>
                  <a:pt x="558590" y="137517"/>
                </a:cubicBezTo>
                <a:cubicBezTo>
                  <a:pt x="558292" y="137715"/>
                  <a:pt x="557945" y="137914"/>
                  <a:pt x="557548" y="138112"/>
                </a:cubicBezTo>
                <a:cubicBezTo>
                  <a:pt x="555365" y="139105"/>
                  <a:pt x="553877" y="139055"/>
                  <a:pt x="553083" y="137963"/>
                </a:cubicBezTo>
                <a:cubicBezTo>
                  <a:pt x="552289" y="136872"/>
                  <a:pt x="551893" y="135136"/>
                  <a:pt x="551893" y="132755"/>
                </a:cubicBezTo>
                <a:cubicBezTo>
                  <a:pt x="551893" y="131564"/>
                  <a:pt x="551793" y="129431"/>
                  <a:pt x="551595" y="126355"/>
                </a:cubicBezTo>
                <a:cubicBezTo>
                  <a:pt x="551397" y="123279"/>
                  <a:pt x="550851" y="120104"/>
                  <a:pt x="549958" y="116830"/>
                </a:cubicBezTo>
                <a:cubicBezTo>
                  <a:pt x="549065" y="113556"/>
                  <a:pt x="547725" y="110678"/>
                  <a:pt x="545939" y="108198"/>
                </a:cubicBezTo>
                <a:cubicBezTo>
                  <a:pt x="544153" y="105717"/>
                  <a:pt x="541673" y="104477"/>
                  <a:pt x="538498" y="104477"/>
                </a:cubicBezTo>
                <a:close/>
                <a:moveTo>
                  <a:pt x="278644" y="77949"/>
                </a:moveTo>
                <a:cubicBezTo>
                  <a:pt x="280430" y="77973"/>
                  <a:pt x="282117" y="78383"/>
                  <a:pt x="283704" y="79176"/>
                </a:cubicBezTo>
                <a:cubicBezTo>
                  <a:pt x="286284" y="80764"/>
                  <a:pt x="288367" y="82500"/>
                  <a:pt x="289955" y="84385"/>
                </a:cubicBezTo>
                <a:cubicBezTo>
                  <a:pt x="291542" y="86271"/>
                  <a:pt x="292138" y="88205"/>
                  <a:pt x="291741" y="90190"/>
                </a:cubicBezTo>
                <a:cubicBezTo>
                  <a:pt x="291344" y="91182"/>
                  <a:pt x="290749" y="92472"/>
                  <a:pt x="289955" y="94059"/>
                </a:cubicBezTo>
                <a:cubicBezTo>
                  <a:pt x="289161" y="95647"/>
                  <a:pt x="287971" y="97581"/>
                  <a:pt x="286383" y="99863"/>
                </a:cubicBezTo>
                <a:cubicBezTo>
                  <a:pt x="284796" y="102146"/>
                  <a:pt x="282514" y="105072"/>
                  <a:pt x="279537" y="108644"/>
                </a:cubicBezTo>
                <a:cubicBezTo>
                  <a:pt x="280132" y="113208"/>
                  <a:pt x="280976" y="117376"/>
                  <a:pt x="282067" y="121146"/>
                </a:cubicBezTo>
                <a:cubicBezTo>
                  <a:pt x="283159" y="124916"/>
                  <a:pt x="284200" y="128190"/>
                  <a:pt x="285193" y="130969"/>
                </a:cubicBezTo>
                <a:cubicBezTo>
                  <a:pt x="286383" y="134342"/>
                  <a:pt x="287673" y="137418"/>
                  <a:pt x="289062" y="140196"/>
                </a:cubicBezTo>
                <a:cubicBezTo>
                  <a:pt x="290848" y="143768"/>
                  <a:pt x="292733" y="147439"/>
                  <a:pt x="294718" y="151209"/>
                </a:cubicBezTo>
                <a:cubicBezTo>
                  <a:pt x="296702" y="154980"/>
                  <a:pt x="298488" y="158700"/>
                  <a:pt x="300075" y="162371"/>
                </a:cubicBezTo>
                <a:cubicBezTo>
                  <a:pt x="301663" y="166042"/>
                  <a:pt x="302953" y="169465"/>
                  <a:pt x="303945" y="172640"/>
                </a:cubicBezTo>
                <a:cubicBezTo>
                  <a:pt x="304937" y="175815"/>
                  <a:pt x="305235" y="178494"/>
                  <a:pt x="304838" y="180677"/>
                </a:cubicBezTo>
                <a:cubicBezTo>
                  <a:pt x="304243" y="184051"/>
                  <a:pt x="302506" y="188119"/>
                  <a:pt x="299629" y="192881"/>
                </a:cubicBezTo>
                <a:cubicBezTo>
                  <a:pt x="296752" y="197644"/>
                  <a:pt x="293180" y="202257"/>
                  <a:pt x="288913" y="206722"/>
                </a:cubicBezTo>
                <a:cubicBezTo>
                  <a:pt x="284647" y="211187"/>
                  <a:pt x="279785" y="215007"/>
                  <a:pt x="274328" y="218182"/>
                </a:cubicBezTo>
                <a:cubicBezTo>
                  <a:pt x="268871" y="221357"/>
                  <a:pt x="263166" y="222944"/>
                  <a:pt x="257213" y="222944"/>
                </a:cubicBezTo>
                <a:cubicBezTo>
                  <a:pt x="253046" y="222944"/>
                  <a:pt x="249027" y="221655"/>
                  <a:pt x="245158" y="219075"/>
                </a:cubicBezTo>
                <a:cubicBezTo>
                  <a:pt x="241288" y="216495"/>
                  <a:pt x="238014" y="213469"/>
                  <a:pt x="235335" y="209996"/>
                </a:cubicBezTo>
                <a:cubicBezTo>
                  <a:pt x="232656" y="206524"/>
                  <a:pt x="230672" y="203101"/>
                  <a:pt x="229382" y="199727"/>
                </a:cubicBezTo>
                <a:cubicBezTo>
                  <a:pt x="228092" y="196354"/>
                  <a:pt x="227943" y="193774"/>
                  <a:pt x="228936" y="191988"/>
                </a:cubicBezTo>
                <a:cubicBezTo>
                  <a:pt x="230126" y="189607"/>
                  <a:pt x="231217" y="187722"/>
                  <a:pt x="232210" y="186333"/>
                </a:cubicBezTo>
                <a:cubicBezTo>
                  <a:pt x="233202" y="184944"/>
                  <a:pt x="234690" y="183356"/>
                  <a:pt x="236675" y="181570"/>
                </a:cubicBezTo>
                <a:cubicBezTo>
                  <a:pt x="237468" y="180975"/>
                  <a:pt x="238461" y="180280"/>
                  <a:pt x="239651" y="179487"/>
                </a:cubicBezTo>
                <a:cubicBezTo>
                  <a:pt x="240643" y="178891"/>
                  <a:pt x="242032" y="178296"/>
                  <a:pt x="243818" y="177701"/>
                </a:cubicBezTo>
                <a:cubicBezTo>
                  <a:pt x="245604" y="177105"/>
                  <a:pt x="247688" y="176411"/>
                  <a:pt x="250069" y="175617"/>
                </a:cubicBezTo>
                <a:cubicBezTo>
                  <a:pt x="252054" y="181769"/>
                  <a:pt x="253839" y="186581"/>
                  <a:pt x="255427" y="190053"/>
                </a:cubicBezTo>
                <a:cubicBezTo>
                  <a:pt x="257014" y="193526"/>
                  <a:pt x="258304" y="196255"/>
                  <a:pt x="259297" y="198239"/>
                </a:cubicBezTo>
                <a:cubicBezTo>
                  <a:pt x="260487" y="200422"/>
                  <a:pt x="261579" y="201910"/>
                  <a:pt x="262571" y="202704"/>
                </a:cubicBezTo>
                <a:cubicBezTo>
                  <a:pt x="263761" y="203497"/>
                  <a:pt x="265299" y="203894"/>
                  <a:pt x="267184" y="203894"/>
                </a:cubicBezTo>
                <a:cubicBezTo>
                  <a:pt x="269070" y="203894"/>
                  <a:pt x="270955" y="203497"/>
                  <a:pt x="272840" y="202704"/>
                </a:cubicBezTo>
                <a:cubicBezTo>
                  <a:pt x="274725" y="201910"/>
                  <a:pt x="276511" y="200819"/>
                  <a:pt x="278198" y="199430"/>
                </a:cubicBezTo>
                <a:cubicBezTo>
                  <a:pt x="279884" y="198040"/>
                  <a:pt x="281125" y="196255"/>
                  <a:pt x="281918" y="194072"/>
                </a:cubicBezTo>
                <a:cubicBezTo>
                  <a:pt x="282712" y="191889"/>
                  <a:pt x="282712" y="188763"/>
                  <a:pt x="281918" y="184696"/>
                </a:cubicBezTo>
                <a:cubicBezTo>
                  <a:pt x="281125" y="180628"/>
                  <a:pt x="279884" y="176262"/>
                  <a:pt x="278198" y="171599"/>
                </a:cubicBezTo>
                <a:cubicBezTo>
                  <a:pt x="276511" y="166935"/>
                  <a:pt x="274675" y="162222"/>
                  <a:pt x="272691" y="157460"/>
                </a:cubicBezTo>
                <a:cubicBezTo>
                  <a:pt x="270707" y="152697"/>
                  <a:pt x="269020" y="148332"/>
                  <a:pt x="267631" y="144363"/>
                </a:cubicBezTo>
                <a:cubicBezTo>
                  <a:pt x="266440" y="141387"/>
                  <a:pt x="265448" y="138608"/>
                  <a:pt x="264654" y="136029"/>
                </a:cubicBezTo>
                <a:cubicBezTo>
                  <a:pt x="263860" y="133846"/>
                  <a:pt x="263116" y="131713"/>
                  <a:pt x="262422" y="129629"/>
                </a:cubicBezTo>
                <a:cubicBezTo>
                  <a:pt x="261727" y="127546"/>
                  <a:pt x="261182" y="126107"/>
                  <a:pt x="260785" y="125313"/>
                </a:cubicBezTo>
                <a:cubicBezTo>
                  <a:pt x="259793" y="126901"/>
                  <a:pt x="258056" y="129480"/>
                  <a:pt x="255576" y="133052"/>
                </a:cubicBezTo>
                <a:cubicBezTo>
                  <a:pt x="253095" y="136624"/>
                  <a:pt x="250416" y="140345"/>
                  <a:pt x="247539" y="144214"/>
                </a:cubicBezTo>
                <a:cubicBezTo>
                  <a:pt x="244662" y="148084"/>
                  <a:pt x="241933" y="151656"/>
                  <a:pt x="239354" y="154930"/>
                </a:cubicBezTo>
                <a:cubicBezTo>
                  <a:pt x="236774" y="158204"/>
                  <a:pt x="234988" y="160437"/>
                  <a:pt x="233996" y="161627"/>
                </a:cubicBezTo>
                <a:lnTo>
                  <a:pt x="233814" y="161750"/>
                </a:lnTo>
                <a:lnTo>
                  <a:pt x="228340" y="170408"/>
                </a:lnTo>
                <a:cubicBezTo>
                  <a:pt x="222586" y="178842"/>
                  <a:pt x="216285" y="186730"/>
                  <a:pt x="209439" y="194072"/>
                </a:cubicBezTo>
                <a:cubicBezTo>
                  <a:pt x="202593" y="201414"/>
                  <a:pt x="195300" y="207565"/>
                  <a:pt x="187561" y="212526"/>
                </a:cubicBezTo>
                <a:cubicBezTo>
                  <a:pt x="179822" y="217487"/>
                  <a:pt x="171786" y="219968"/>
                  <a:pt x="163451" y="219968"/>
                </a:cubicBezTo>
                <a:cubicBezTo>
                  <a:pt x="160673" y="219968"/>
                  <a:pt x="157945" y="219670"/>
                  <a:pt x="155266" y="219075"/>
                </a:cubicBezTo>
                <a:cubicBezTo>
                  <a:pt x="152587" y="218480"/>
                  <a:pt x="150106" y="217388"/>
                  <a:pt x="147824" y="215801"/>
                </a:cubicBezTo>
                <a:cubicBezTo>
                  <a:pt x="145542" y="214213"/>
                  <a:pt x="143707" y="212080"/>
                  <a:pt x="142318" y="209401"/>
                </a:cubicBezTo>
                <a:cubicBezTo>
                  <a:pt x="140929" y="206722"/>
                  <a:pt x="140234" y="203299"/>
                  <a:pt x="140234" y="199132"/>
                </a:cubicBezTo>
                <a:cubicBezTo>
                  <a:pt x="140234" y="194965"/>
                  <a:pt x="140680" y="190202"/>
                  <a:pt x="141573" y="184844"/>
                </a:cubicBezTo>
                <a:cubicBezTo>
                  <a:pt x="142466" y="179487"/>
                  <a:pt x="143607" y="173980"/>
                  <a:pt x="144996" y="168324"/>
                </a:cubicBezTo>
                <a:cubicBezTo>
                  <a:pt x="146385" y="162669"/>
                  <a:pt x="147775" y="157162"/>
                  <a:pt x="149164" y="151805"/>
                </a:cubicBezTo>
                <a:cubicBezTo>
                  <a:pt x="150553" y="146447"/>
                  <a:pt x="151743" y="141684"/>
                  <a:pt x="152735" y="137517"/>
                </a:cubicBezTo>
                <a:cubicBezTo>
                  <a:pt x="153926" y="132358"/>
                  <a:pt x="153827" y="128389"/>
                  <a:pt x="152438" y="125611"/>
                </a:cubicBezTo>
                <a:cubicBezTo>
                  <a:pt x="151049" y="122833"/>
                  <a:pt x="148668" y="121444"/>
                  <a:pt x="145294" y="121444"/>
                </a:cubicBezTo>
                <a:cubicBezTo>
                  <a:pt x="143707" y="121444"/>
                  <a:pt x="140581" y="122833"/>
                  <a:pt x="135918" y="125611"/>
                </a:cubicBezTo>
                <a:cubicBezTo>
                  <a:pt x="131255" y="128389"/>
                  <a:pt x="126194" y="133201"/>
                  <a:pt x="120738" y="140047"/>
                </a:cubicBezTo>
                <a:cubicBezTo>
                  <a:pt x="115280" y="146893"/>
                  <a:pt x="109923" y="156121"/>
                  <a:pt x="104664" y="167729"/>
                </a:cubicBezTo>
                <a:cubicBezTo>
                  <a:pt x="99405" y="179338"/>
                  <a:pt x="95288" y="194072"/>
                  <a:pt x="92311" y="211931"/>
                </a:cubicBezTo>
                <a:cubicBezTo>
                  <a:pt x="88541" y="213915"/>
                  <a:pt x="84969" y="215205"/>
                  <a:pt x="81596" y="215801"/>
                </a:cubicBezTo>
                <a:cubicBezTo>
                  <a:pt x="79810" y="216197"/>
                  <a:pt x="78222" y="216495"/>
                  <a:pt x="76833" y="216694"/>
                </a:cubicBezTo>
                <a:cubicBezTo>
                  <a:pt x="72864" y="216892"/>
                  <a:pt x="70285" y="216247"/>
                  <a:pt x="69094" y="214759"/>
                </a:cubicBezTo>
                <a:cubicBezTo>
                  <a:pt x="67904" y="213271"/>
                  <a:pt x="68102" y="209649"/>
                  <a:pt x="69689" y="203894"/>
                </a:cubicBezTo>
                <a:cubicBezTo>
                  <a:pt x="70483" y="201116"/>
                  <a:pt x="71922" y="196651"/>
                  <a:pt x="74005" y="190500"/>
                </a:cubicBezTo>
                <a:cubicBezTo>
                  <a:pt x="76089" y="184348"/>
                  <a:pt x="78123" y="177651"/>
                  <a:pt x="80107" y="170408"/>
                </a:cubicBezTo>
                <a:cubicBezTo>
                  <a:pt x="82092" y="163165"/>
                  <a:pt x="83828" y="155922"/>
                  <a:pt x="85316" y="148679"/>
                </a:cubicBezTo>
                <a:cubicBezTo>
                  <a:pt x="86805" y="141436"/>
                  <a:pt x="87549" y="135136"/>
                  <a:pt x="87549" y="129778"/>
                </a:cubicBezTo>
                <a:cubicBezTo>
                  <a:pt x="87549" y="126008"/>
                  <a:pt x="86904" y="123428"/>
                  <a:pt x="85614" y="122039"/>
                </a:cubicBezTo>
                <a:cubicBezTo>
                  <a:pt x="84324" y="120650"/>
                  <a:pt x="82489" y="119955"/>
                  <a:pt x="80107" y="119955"/>
                </a:cubicBezTo>
                <a:cubicBezTo>
                  <a:pt x="78321" y="119955"/>
                  <a:pt x="75345" y="120947"/>
                  <a:pt x="71178" y="122932"/>
                </a:cubicBezTo>
                <a:cubicBezTo>
                  <a:pt x="67011" y="124916"/>
                  <a:pt x="62347" y="128786"/>
                  <a:pt x="57188" y="134540"/>
                </a:cubicBezTo>
                <a:cubicBezTo>
                  <a:pt x="52028" y="140295"/>
                  <a:pt x="46919" y="148282"/>
                  <a:pt x="41859" y="158502"/>
                </a:cubicBezTo>
                <a:cubicBezTo>
                  <a:pt x="36798" y="168721"/>
                  <a:pt x="32482" y="181967"/>
                  <a:pt x="28910" y="198239"/>
                </a:cubicBezTo>
                <a:lnTo>
                  <a:pt x="28910" y="197644"/>
                </a:lnTo>
                <a:cubicBezTo>
                  <a:pt x="28514" y="199231"/>
                  <a:pt x="28117" y="200819"/>
                  <a:pt x="27720" y="202406"/>
                </a:cubicBezTo>
                <a:cubicBezTo>
                  <a:pt x="27323" y="203795"/>
                  <a:pt x="27025" y="205283"/>
                  <a:pt x="26827" y="206871"/>
                </a:cubicBezTo>
                <a:cubicBezTo>
                  <a:pt x="26629" y="208458"/>
                  <a:pt x="26331" y="209947"/>
                  <a:pt x="25934" y="211336"/>
                </a:cubicBezTo>
                <a:lnTo>
                  <a:pt x="11051" y="217884"/>
                </a:lnTo>
                <a:cubicBezTo>
                  <a:pt x="10059" y="218281"/>
                  <a:pt x="8819" y="218579"/>
                  <a:pt x="7330" y="218777"/>
                </a:cubicBezTo>
                <a:cubicBezTo>
                  <a:pt x="5842" y="218976"/>
                  <a:pt x="4453" y="218728"/>
                  <a:pt x="3163" y="218033"/>
                </a:cubicBezTo>
                <a:cubicBezTo>
                  <a:pt x="1873" y="217338"/>
                  <a:pt x="931" y="215900"/>
                  <a:pt x="336" y="213717"/>
                </a:cubicBezTo>
                <a:cubicBezTo>
                  <a:pt x="-260" y="211534"/>
                  <a:pt x="-61" y="208260"/>
                  <a:pt x="931" y="203894"/>
                </a:cubicBezTo>
                <a:lnTo>
                  <a:pt x="19683" y="126206"/>
                </a:lnTo>
                <a:cubicBezTo>
                  <a:pt x="20279" y="123626"/>
                  <a:pt x="20775" y="121146"/>
                  <a:pt x="21171" y="118765"/>
                </a:cubicBezTo>
                <a:cubicBezTo>
                  <a:pt x="21568" y="116582"/>
                  <a:pt x="21816" y="114449"/>
                  <a:pt x="21916" y="112365"/>
                </a:cubicBezTo>
                <a:cubicBezTo>
                  <a:pt x="22015" y="110281"/>
                  <a:pt x="21866" y="108545"/>
                  <a:pt x="21469" y="107156"/>
                </a:cubicBezTo>
                <a:cubicBezTo>
                  <a:pt x="24843" y="105569"/>
                  <a:pt x="27819" y="104378"/>
                  <a:pt x="30399" y="103584"/>
                </a:cubicBezTo>
                <a:cubicBezTo>
                  <a:pt x="32979" y="102790"/>
                  <a:pt x="35062" y="102195"/>
                  <a:pt x="36650" y="101798"/>
                </a:cubicBezTo>
                <a:cubicBezTo>
                  <a:pt x="38634" y="101203"/>
                  <a:pt x="40321" y="100905"/>
                  <a:pt x="41710" y="100905"/>
                </a:cubicBezTo>
                <a:cubicBezTo>
                  <a:pt x="48060" y="100905"/>
                  <a:pt x="50143" y="106362"/>
                  <a:pt x="47961" y="117276"/>
                </a:cubicBezTo>
                <a:cubicBezTo>
                  <a:pt x="47167" y="120451"/>
                  <a:pt x="45976" y="125115"/>
                  <a:pt x="44389" y="131266"/>
                </a:cubicBezTo>
                <a:cubicBezTo>
                  <a:pt x="48159" y="126504"/>
                  <a:pt x="52177" y="121989"/>
                  <a:pt x="56444" y="117723"/>
                </a:cubicBezTo>
                <a:cubicBezTo>
                  <a:pt x="60710" y="113456"/>
                  <a:pt x="65026" y="109637"/>
                  <a:pt x="69392" y="106263"/>
                </a:cubicBezTo>
                <a:cubicBezTo>
                  <a:pt x="73757" y="102890"/>
                  <a:pt x="78173" y="100211"/>
                  <a:pt x="82638" y="98226"/>
                </a:cubicBezTo>
                <a:cubicBezTo>
                  <a:pt x="87102" y="96242"/>
                  <a:pt x="91518" y="95250"/>
                  <a:pt x="95883" y="95250"/>
                </a:cubicBezTo>
                <a:cubicBezTo>
                  <a:pt x="99257" y="95250"/>
                  <a:pt x="102084" y="96242"/>
                  <a:pt x="104366" y="98226"/>
                </a:cubicBezTo>
                <a:cubicBezTo>
                  <a:pt x="106648" y="100211"/>
                  <a:pt x="108434" y="102840"/>
                  <a:pt x="109724" y="106114"/>
                </a:cubicBezTo>
                <a:cubicBezTo>
                  <a:pt x="111014" y="109389"/>
                  <a:pt x="111758" y="113258"/>
                  <a:pt x="111957" y="117723"/>
                </a:cubicBezTo>
                <a:cubicBezTo>
                  <a:pt x="112155" y="122188"/>
                  <a:pt x="111957" y="126801"/>
                  <a:pt x="111361" y="131564"/>
                </a:cubicBezTo>
                <a:cubicBezTo>
                  <a:pt x="114536" y="127397"/>
                  <a:pt x="118059" y="123180"/>
                  <a:pt x="121928" y="118913"/>
                </a:cubicBezTo>
                <a:cubicBezTo>
                  <a:pt x="125798" y="114647"/>
                  <a:pt x="129866" y="110827"/>
                  <a:pt x="134132" y="107454"/>
                </a:cubicBezTo>
                <a:cubicBezTo>
                  <a:pt x="138398" y="104080"/>
                  <a:pt x="142814" y="101302"/>
                  <a:pt x="147378" y="99119"/>
                </a:cubicBezTo>
                <a:cubicBezTo>
                  <a:pt x="151942" y="96937"/>
                  <a:pt x="156506" y="95845"/>
                  <a:pt x="161070" y="95845"/>
                </a:cubicBezTo>
                <a:cubicBezTo>
                  <a:pt x="166428" y="95845"/>
                  <a:pt x="170545" y="97433"/>
                  <a:pt x="173423" y="100608"/>
                </a:cubicBezTo>
                <a:cubicBezTo>
                  <a:pt x="176300" y="103783"/>
                  <a:pt x="178284" y="107851"/>
                  <a:pt x="179376" y="112812"/>
                </a:cubicBezTo>
                <a:cubicBezTo>
                  <a:pt x="180467" y="117772"/>
                  <a:pt x="180765" y="123130"/>
                  <a:pt x="180269" y="128885"/>
                </a:cubicBezTo>
                <a:cubicBezTo>
                  <a:pt x="179773" y="134640"/>
                  <a:pt x="178929" y="140196"/>
                  <a:pt x="177739" y="145554"/>
                </a:cubicBezTo>
                <a:lnTo>
                  <a:pt x="167618" y="185737"/>
                </a:lnTo>
                <a:cubicBezTo>
                  <a:pt x="165436" y="195659"/>
                  <a:pt x="167519" y="200620"/>
                  <a:pt x="173869" y="200620"/>
                </a:cubicBezTo>
                <a:cubicBezTo>
                  <a:pt x="178830" y="200620"/>
                  <a:pt x="184287" y="198239"/>
                  <a:pt x="190240" y="193476"/>
                </a:cubicBezTo>
                <a:cubicBezTo>
                  <a:pt x="196193" y="188714"/>
                  <a:pt x="201998" y="183058"/>
                  <a:pt x="207653" y="176510"/>
                </a:cubicBezTo>
                <a:cubicBezTo>
                  <a:pt x="213309" y="169962"/>
                  <a:pt x="218617" y="163215"/>
                  <a:pt x="223578" y="156269"/>
                </a:cubicBezTo>
                <a:cubicBezTo>
                  <a:pt x="226058" y="152797"/>
                  <a:pt x="228340" y="149671"/>
                  <a:pt x="230424" y="146893"/>
                </a:cubicBezTo>
                <a:lnTo>
                  <a:pt x="236079" y="139601"/>
                </a:lnTo>
                <a:lnTo>
                  <a:pt x="238758" y="135582"/>
                </a:lnTo>
                <a:cubicBezTo>
                  <a:pt x="241139" y="131911"/>
                  <a:pt x="243322" y="128637"/>
                  <a:pt x="245307" y="125760"/>
                </a:cubicBezTo>
                <a:cubicBezTo>
                  <a:pt x="247291" y="122882"/>
                  <a:pt x="248382" y="121146"/>
                  <a:pt x="248581" y="120551"/>
                </a:cubicBezTo>
                <a:cubicBezTo>
                  <a:pt x="248978" y="118963"/>
                  <a:pt x="248432" y="116880"/>
                  <a:pt x="246944" y="114300"/>
                </a:cubicBezTo>
                <a:cubicBezTo>
                  <a:pt x="245455" y="111720"/>
                  <a:pt x="245207" y="108744"/>
                  <a:pt x="246200" y="105370"/>
                </a:cubicBezTo>
                <a:cubicBezTo>
                  <a:pt x="246993" y="102592"/>
                  <a:pt x="248779" y="99367"/>
                  <a:pt x="251557" y="95696"/>
                </a:cubicBezTo>
                <a:cubicBezTo>
                  <a:pt x="254335" y="92025"/>
                  <a:pt x="257610" y="88701"/>
                  <a:pt x="261380" y="85725"/>
                </a:cubicBezTo>
                <a:cubicBezTo>
                  <a:pt x="265150" y="82748"/>
                  <a:pt x="269020" y="80516"/>
                  <a:pt x="272989" y="79028"/>
                </a:cubicBezTo>
                <a:cubicBezTo>
                  <a:pt x="274973" y="78283"/>
                  <a:pt x="276858" y="77924"/>
                  <a:pt x="278644" y="77949"/>
                </a:cubicBezTo>
                <a:close/>
                <a:moveTo>
                  <a:pt x="448011" y="17264"/>
                </a:moveTo>
                <a:cubicBezTo>
                  <a:pt x="450193" y="16867"/>
                  <a:pt x="452029" y="17313"/>
                  <a:pt x="453517" y="18603"/>
                </a:cubicBezTo>
                <a:cubicBezTo>
                  <a:pt x="455005" y="19893"/>
                  <a:pt x="456146" y="21580"/>
                  <a:pt x="456940" y="23663"/>
                </a:cubicBezTo>
                <a:cubicBezTo>
                  <a:pt x="457734" y="25747"/>
                  <a:pt x="458180" y="28079"/>
                  <a:pt x="458280" y="30658"/>
                </a:cubicBezTo>
                <a:cubicBezTo>
                  <a:pt x="458379" y="33238"/>
                  <a:pt x="458131" y="35520"/>
                  <a:pt x="457536" y="37505"/>
                </a:cubicBezTo>
                <a:cubicBezTo>
                  <a:pt x="456940" y="39687"/>
                  <a:pt x="455799" y="41821"/>
                  <a:pt x="454112" y="43904"/>
                </a:cubicBezTo>
                <a:cubicBezTo>
                  <a:pt x="452426" y="45988"/>
                  <a:pt x="450541" y="47674"/>
                  <a:pt x="448457" y="48964"/>
                </a:cubicBezTo>
                <a:cubicBezTo>
                  <a:pt x="446373" y="50254"/>
                  <a:pt x="444240" y="51097"/>
                  <a:pt x="442057" y="51494"/>
                </a:cubicBezTo>
                <a:cubicBezTo>
                  <a:pt x="439875" y="51891"/>
                  <a:pt x="438089" y="51494"/>
                  <a:pt x="436700" y="50304"/>
                </a:cubicBezTo>
                <a:cubicBezTo>
                  <a:pt x="432532" y="47129"/>
                  <a:pt x="430350" y="43706"/>
                  <a:pt x="430151" y="40035"/>
                </a:cubicBezTo>
                <a:cubicBezTo>
                  <a:pt x="429953" y="36363"/>
                  <a:pt x="430846" y="32891"/>
                  <a:pt x="432830" y="29617"/>
                </a:cubicBezTo>
                <a:cubicBezTo>
                  <a:pt x="434814" y="26342"/>
                  <a:pt x="437295" y="23564"/>
                  <a:pt x="440271" y="21282"/>
                </a:cubicBezTo>
                <a:cubicBezTo>
                  <a:pt x="443248" y="19000"/>
                  <a:pt x="445828" y="17661"/>
                  <a:pt x="448011" y="17264"/>
                </a:cubicBezTo>
                <a:close/>
                <a:moveTo>
                  <a:pt x="384907" y="3869"/>
                </a:moveTo>
                <a:cubicBezTo>
                  <a:pt x="386495" y="3869"/>
                  <a:pt x="387983" y="4018"/>
                  <a:pt x="389372" y="4316"/>
                </a:cubicBezTo>
                <a:cubicBezTo>
                  <a:pt x="390761" y="4613"/>
                  <a:pt x="391654" y="5258"/>
                  <a:pt x="392051" y="6251"/>
                </a:cubicBezTo>
                <a:cubicBezTo>
                  <a:pt x="393242" y="7243"/>
                  <a:pt x="393787" y="9227"/>
                  <a:pt x="393688" y="12204"/>
                </a:cubicBezTo>
                <a:cubicBezTo>
                  <a:pt x="393589" y="15180"/>
                  <a:pt x="393341" y="18256"/>
                  <a:pt x="392944" y="21431"/>
                </a:cubicBezTo>
                <a:cubicBezTo>
                  <a:pt x="392150" y="25201"/>
                  <a:pt x="391257" y="29269"/>
                  <a:pt x="390265" y="33635"/>
                </a:cubicBezTo>
                <a:cubicBezTo>
                  <a:pt x="387884" y="42168"/>
                  <a:pt x="384610" y="54471"/>
                  <a:pt x="380443" y="70544"/>
                </a:cubicBezTo>
                <a:cubicBezTo>
                  <a:pt x="376871" y="84237"/>
                  <a:pt x="372058" y="102890"/>
                  <a:pt x="366006" y="126504"/>
                </a:cubicBezTo>
                <a:cubicBezTo>
                  <a:pt x="359954" y="150118"/>
                  <a:pt x="352364" y="179883"/>
                  <a:pt x="343236" y="215801"/>
                </a:cubicBezTo>
                <a:cubicBezTo>
                  <a:pt x="342243" y="216793"/>
                  <a:pt x="341053" y="217487"/>
                  <a:pt x="339664" y="217884"/>
                </a:cubicBezTo>
                <a:cubicBezTo>
                  <a:pt x="338275" y="218281"/>
                  <a:pt x="336985" y="218480"/>
                  <a:pt x="335794" y="218480"/>
                </a:cubicBezTo>
                <a:cubicBezTo>
                  <a:pt x="334405" y="218480"/>
                  <a:pt x="332917" y="218380"/>
                  <a:pt x="331329" y="218182"/>
                </a:cubicBezTo>
                <a:cubicBezTo>
                  <a:pt x="329940" y="217785"/>
                  <a:pt x="328551" y="217190"/>
                  <a:pt x="327162" y="216396"/>
                </a:cubicBezTo>
                <a:cubicBezTo>
                  <a:pt x="325971" y="215602"/>
                  <a:pt x="324781" y="214560"/>
                  <a:pt x="323590" y="213271"/>
                </a:cubicBezTo>
                <a:cubicBezTo>
                  <a:pt x="322400" y="211981"/>
                  <a:pt x="321507" y="210244"/>
                  <a:pt x="320911" y="208062"/>
                </a:cubicBezTo>
                <a:cubicBezTo>
                  <a:pt x="329643" y="171351"/>
                  <a:pt x="336637" y="141883"/>
                  <a:pt x="341896" y="119658"/>
                </a:cubicBezTo>
                <a:cubicBezTo>
                  <a:pt x="347155" y="97433"/>
                  <a:pt x="351173" y="80466"/>
                  <a:pt x="353951" y="68758"/>
                </a:cubicBezTo>
                <a:cubicBezTo>
                  <a:pt x="357126" y="54868"/>
                  <a:pt x="359309" y="45244"/>
                  <a:pt x="360500" y="39886"/>
                </a:cubicBezTo>
                <a:cubicBezTo>
                  <a:pt x="361095" y="36115"/>
                  <a:pt x="361591" y="32444"/>
                  <a:pt x="361988" y="28872"/>
                </a:cubicBezTo>
                <a:cubicBezTo>
                  <a:pt x="362385" y="25697"/>
                  <a:pt x="362583" y="22423"/>
                  <a:pt x="362583" y="19050"/>
                </a:cubicBezTo>
                <a:cubicBezTo>
                  <a:pt x="362583" y="15676"/>
                  <a:pt x="362286" y="12601"/>
                  <a:pt x="361690" y="9822"/>
                </a:cubicBezTo>
                <a:cubicBezTo>
                  <a:pt x="363278" y="8830"/>
                  <a:pt x="365014" y="8037"/>
                  <a:pt x="366899" y="7441"/>
                </a:cubicBezTo>
                <a:cubicBezTo>
                  <a:pt x="368784" y="6846"/>
                  <a:pt x="370620" y="6350"/>
                  <a:pt x="372406" y="5953"/>
                </a:cubicBezTo>
                <a:cubicBezTo>
                  <a:pt x="374589" y="5358"/>
                  <a:pt x="376771" y="4862"/>
                  <a:pt x="378954" y="4465"/>
                </a:cubicBezTo>
                <a:cubicBezTo>
                  <a:pt x="381137" y="4068"/>
                  <a:pt x="383121" y="3869"/>
                  <a:pt x="384907" y="3869"/>
                </a:cubicBezTo>
                <a:close/>
                <a:moveTo>
                  <a:pt x="609340" y="0"/>
                </a:moveTo>
                <a:cubicBezTo>
                  <a:pt x="611325" y="0"/>
                  <a:pt x="613110" y="248"/>
                  <a:pt x="614698" y="744"/>
                </a:cubicBezTo>
                <a:cubicBezTo>
                  <a:pt x="616285" y="1240"/>
                  <a:pt x="617625" y="2530"/>
                  <a:pt x="618716" y="4613"/>
                </a:cubicBezTo>
                <a:cubicBezTo>
                  <a:pt x="619808" y="6697"/>
                  <a:pt x="620552" y="9822"/>
                  <a:pt x="620949" y="13990"/>
                </a:cubicBezTo>
                <a:cubicBezTo>
                  <a:pt x="621346" y="18157"/>
                  <a:pt x="621346" y="23812"/>
                  <a:pt x="620949" y="30956"/>
                </a:cubicBezTo>
                <a:cubicBezTo>
                  <a:pt x="620552" y="39687"/>
                  <a:pt x="619014" y="49212"/>
                  <a:pt x="616335" y="59531"/>
                </a:cubicBezTo>
                <a:cubicBezTo>
                  <a:pt x="613656" y="69850"/>
                  <a:pt x="610134" y="80516"/>
                  <a:pt x="605768" y="91529"/>
                </a:cubicBezTo>
                <a:cubicBezTo>
                  <a:pt x="601403" y="102542"/>
                  <a:pt x="596392" y="113556"/>
                  <a:pt x="590737" y="124569"/>
                </a:cubicBezTo>
                <a:cubicBezTo>
                  <a:pt x="585081" y="135582"/>
                  <a:pt x="578979" y="146050"/>
                  <a:pt x="572431" y="155972"/>
                </a:cubicBezTo>
                <a:cubicBezTo>
                  <a:pt x="571439" y="162123"/>
                  <a:pt x="570496" y="167977"/>
                  <a:pt x="569603" y="173533"/>
                </a:cubicBezTo>
                <a:cubicBezTo>
                  <a:pt x="568710" y="179090"/>
                  <a:pt x="568164" y="183555"/>
                  <a:pt x="567966" y="186928"/>
                </a:cubicBezTo>
                <a:cubicBezTo>
                  <a:pt x="567768" y="191889"/>
                  <a:pt x="568661" y="195461"/>
                  <a:pt x="570645" y="197644"/>
                </a:cubicBezTo>
                <a:cubicBezTo>
                  <a:pt x="572629" y="199826"/>
                  <a:pt x="574812" y="200918"/>
                  <a:pt x="577193" y="200918"/>
                </a:cubicBezTo>
                <a:cubicBezTo>
                  <a:pt x="579972" y="200918"/>
                  <a:pt x="583394" y="199529"/>
                  <a:pt x="587462" y="196751"/>
                </a:cubicBezTo>
                <a:cubicBezTo>
                  <a:pt x="591530" y="193972"/>
                  <a:pt x="595846" y="190500"/>
                  <a:pt x="600410" y="186333"/>
                </a:cubicBezTo>
                <a:cubicBezTo>
                  <a:pt x="604975" y="182165"/>
                  <a:pt x="609539" y="177601"/>
                  <a:pt x="614103" y="172640"/>
                </a:cubicBezTo>
                <a:lnTo>
                  <a:pt x="619436" y="166679"/>
                </a:lnTo>
                <a:lnTo>
                  <a:pt x="619461" y="164901"/>
                </a:lnTo>
                <a:cubicBezTo>
                  <a:pt x="620254" y="156765"/>
                  <a:pt x="622784" y="148183"/>
                  <a:pt x="627051" y="139154"/>
                </a:cubicBezTo>
                <a:cubicBezTo>
                  <a:pt x="631317" y="130125"/>
                  <a:pt x="636576" y="121840"/>
                  <a:pt x="642827" y="114300"/>
                </a:cubicBezTo>
                <a:cubicBezTo>
                  <a:pt x="649077" y="106759"/>
                  <a:pt x="656122" y="100508"/>
                  <a:pt x="663960" y="95547"/>
                </a:cubicBezTo>
                <a:cubicBezTo>
                  <a:pt x="671798" y="90587"/>
                  <a:pt x="679686" y="88106"/>
                  <a:pt x="687624" y="88106"/>
                </a:cubicBezTo>
                <a:cubicBezTo>
                  <a:pt x="695164" y="88106"/>
                  <a:pt x="700621" y="89991"/>
                  <a:pt x="703995" y="93762"/>
                </a:cubicBezTo>
                <a:cubicBezTo>
                  <a:pt x="707368" y="97532"/>
                  <a:pt x="708857" y="102195"/>
                  <a:pt x="708460" y="107751"/>
                </a:cubicBezTo>
                <a:cubicBezTo>
                  <a:pt x="707864" y="113903"/>
                  <a:pt x="706128" y="119558"/>
                  <a:pt x="703251" y="124718"/>
                </a:cubicBezTo>
                <a:cubicBezTo>
                  <a:pt x="700373" y="129877"/>
                  <a:pt x="696950" y="134540"/>
                  <a:pt x="692982" y="138708"/>
                </a:cubicBezTo>
                <a:cubicBezTo>
                  <a:pt x="689013" y="142875"/>
                  <a:pt x="684796" y="146645"/>
                  <a:pt x="680331" y="150019"/>
                </a:cubicBezTo>
                <a:cubicBezTo>
                  <a:pt x="675866" y="153392"/>
                  <a:pt x="671649" y="156468"/>
                  <a:pt x="667681" y="159246"/>
                </a:cubicBezTo>
                <a:cubicBezTo>
                  <a:pt x="663315" y="162222"/>
                  <a:pt x="659148" y="165050"/>
                  <a:pt x="655179" y="167729"/>
                </a:cubicBezTo>
                <a:cubicBezTo>
                  <a:pt x="651211" y="170408"/>
                  <a:pt x="647738" y="172839"/>
                  <a:pt x="644761" y="175022"/>
                </a:cubicBezTo>
                <a:cubicBezTo>
                  <a:pt x="644960" y="179983"/>
                  <a:pt x="645853" y="184150"/>
                  <a:pt x="647440" y="187523"/>
                </a:cubicBezTo>
                <a:cubicBezTo>
                  <a:pt x="649028" y="190897"/>
                  <a:pt x="651012" y="193625"/>
                  <a:pt x="653393" y="195709"/>
                </a:cubicBezTo>
                <a:cubicBezTo>
                  <a:pt x="655775" y="197792"/>
                  <a:pt x="658503" y="199281"/>
                  <a:pt x="661579" y="200174"/>
                </a:cubicBezTo>
                <a:cubicBezTo>
                  <a:pt x="664655" y="201067"/>
                  <a:pt x="667780" y="201513"/>
                  <a:pt x="670955" y="201513"/>
                </a:cubicBezTo>
                <a:cubicBezTo>
                  <a:pt x="677702" y="201513"/>
                  <a:pt x="684746" y="199380"/>
                  <a:pt x="692089" y="195113"/>
                </a:cubicBezTo>
                <a:cubicBezTo>
                  <a:pt x="699431" y="190847"/>
                  <a:pt x="706624" y="185688"/>
                  <a:pt x="713669" y="179635"/>
                </a:cubicBezTo>
                <a:cubicBezTo>
                  <a:pt x="720713" y="173583"/>
                  <a:pt x="727262" y="167283"/>
                  <a:pt x="733314" y="160734"/>
                </a:cubicBezTo>
                <a:lnTo>
                  <a:pt x="745417" y="147074"/>
                </a:lnTo>
                <a:lnTo>
                  <a:pt x="745964" y="146298"/>
                </a:lnTo>
                <a:cubicBezTo>
                  <a:pt x="748346" y="142825"/>
                  <a:pt x="750727" y="139253"/>
                  <a:pt x="753108" y="135582"/>
                </a:cubicBezTo>
                <a:cubicBezTo>
                  <a:pt x="755489" y="131911"/>
                  <a:pt x="757672" y="128637"/>
                  <a:pt x="759657" y="125760"/>
                </a:cubicBezTo>
                <a:cubicBezTo>
                  <a:pt x="761641" y="122882"/>
                  <a:pt x="762732" y="121146"/>
                  <a:pt x="762931" y="120551"/>
                </a:cubicBezTo>
                <a:cubicBezTo>
                  <a:pt x="763328" y="118963"/>
                  <a:pt x="762782" y="116880"/>
                  <a:pt x="761294" y="114300"/>
                </a:cubicBezTo>
                <a:cubicBezTo>
                  <a:pt x="759805" y="111720"/>
                  <a:pt x="759557" y="108744"/>
                  <a:pt x="760550" y="105370"/>
                </a:cubicBezTo>
                <a:cubicBezTo>
                  <a:pt x="761343" y="102592"/>
                  <a:pt x="763129" y="99367"/>
                  <a:pt x="765907" y="95696"/>
                </a:cubicBezTo>
                <a:cubicBezTo>
                  <a:pt x="768685" y="92025"/>
                  <a:pt x="771960" y="88701"/>
                  <a:pt x="775730" y="85725"/>
                </a:cubicBezTo>
                <a:cubicBezTo>
                  <a:pt x="779500" y="82748"/>
                  <a:pt x="783370" y="80516"/>
                  <a:pt x="787339" y="79028"/>
                </a:cubicBezTo>
                <a:cubicBezTo>
                  <a:pt x="791307" y="77539"/>
                  <a:pt x="794879" y="77589"/>
                  <a:pt x="798054" y="79176"/>
                </a:cubicBezTo>
                <a:cubicBezTo>
                  <a:pt x="800634" y="80764"/>
                  <a:pt x="802718" y="82500"/>
                  <a:pt x="804305" y="84385"/>
                </a:cubicBezTo>
                <a:cubicBezTo>
                  <a:pt x="805893" y="86271"/>
                  <a:pt x="806488" y="88205"/>
                  <a:pt x="806091" y="90190"/>
                </a:cubicBezTo>
                <a:cubicBezTo>
                  <a:pt x="805694" y="91182"/>
                  <a:pt x="805099" y="92472"/>
                  <a:pt x="804305" y="94059"/>
                </a:cubicBezTo>
                <a:cubicBezTo>
                  <a:pt x="803511" y="95647"/>
                  <a:pt x="802321" y="97581"/>
                  <a:pt x="800733" y="99863"/>
                </a:cubicBezTo>
                <a:cubicBezTo>
                  <a:pt x="799146" y="102146"/>
                  <a:pt x="796864" y="105072"/>
                  <a:pt x="793887" y="108644"/>
                </a:cubicBezTo>
                <a:cubicBezTo>
                  <a:pt x="794482" y="113208"/>
                  <a:pt x="795326" y="117376"/>
                  <a:pt x="796417" y="121146"/>
                </a:cubicBezTo>
                <a:cubicBezTo>
                  <a:pt x="797509" y="124916"/>
                  <a:pt x="798550" y="128190"/>
                  <a:pt x="799543" y="130969"/>
                </a:cubicBezTo>
                <a:cubicBezTo>
                  <a:pt x="800733" y="134342"/>
                  <a:pt x="802023" y="137418"/>
                  <a:pt x="803412" y="140196"/>
                </a:cubicBezTo>
                <a:cubicBezTo>
                  <a:pt x="805198" y="143768"/>
                  <a:pt x="807083" y="147439"/>
                  <a:pt x="809068" y="151209"/>
                </a:cubicBezTo>
                <a:cubicBezTo>
                  <a:pt x="811052" y="154980"/>
                  <a:pt x="812838" y="158700"/>
                  <a:pt x="814425" y="162371"/>
                </a:cubicBezTo>
                <a:cubicBezTo>
                  <a:pt x="816013" y="166042"/>
                  <a:pt x="817303" y="169465"/>
                  <a:pt x="818295" y="172640"/>
                </a:cubicBezTo>
                <a:cubicBezTo>
                  <a:pt x="819287" y="175815"/>
                  <a:pt x="819585" y="178494"/>
                  <a:pt x="819188" y="180677"/>
                </a:cubicBezTo>
                <a:cubicBezTo>
                  <a:pt x="818593" y="184051"/>
                  <a:pt x="816856" y="188119"/>
                  <a:pt x="813979" y="192881"/>
                </a:cubicBezTo>
                <a:cubicBezTo>
                  <a:pt x="811102" y="197644"/>
                  <a:pt x="807530" y="202257"/>
                  <a:pt x="803263" y="206722"/>
                </a:cubicBezTo>
                <a:cubicBezTo>
                  <a:pt x="798997" y="211187"/>
                  <a:pt x="794135" y="215007"/>
                  <a:pt x="788678" y="218182"/>
                </a:cubicBezTo>
                <a:cubicBezTo>
                  <a:pt x="783221" y="221357"/>
                  <a:pt x="777516" y="222944"/>
                  <a:pt x="771563" y="222944"/>
                </a:cubicBezTo>
                <a:cubicBezTo>
                  <a:pt x="767396" y="222944"/>
                  <a:pt x="763377" y="221655"/>
                  <a:pt x="759508" y="219075"/>
                </a:cubicBezTo>
                <a:cubicBezTo>
                  <a:pt x="755638" y="216495"/>
                  <a:pt x="752364" y="213469"/>
                  <a:pt x="749685" y="209996"/>
                </a:cubicBezTo>
                <a:cubicBezTo>
                  <a:pt x="747006" y="206524"/>
                  <a:pt x="745022" y="203101"/>
                  <a:pt x="743732" y="199727"/>
                </a:cubicBezTo>
                <a:cubicBezTo>
                  <a:pt x="742442" y="196354"/>
                  <a:pt x="742293" y="193774"/>
                  <a:pt x="743286" y="191988"/>
                </a:cubicBezTo>
                <a:cubicBezTo>
                  <a:pt x="744476" y="189607"/>
                  <a:pt x="745568" y="187722"/>
                  <a:pt x="746560" y="186333"/>
                </a:cubicBezTo>
                <a:cubicBezTo>
                  <a:pt x="747552" y="184944"/>
                  <a:pt x="749040" y="183356"/>
                  <a:pt x="751025" y="181570"/>
                </a:cubicBezTo>
                <a:cubicBezTo>
                  <a:pt x="751818" y="180975"/>
                  <a:pt x="752811" y="180280"/>
                  <a:pt x="754001" y="179487"/>
                </a:cubicBezTo>
                <a:cubicBezTo>
                  <a:pt x="754993" y="178891"/>
                  <a:pt x="756382" y="178296"/>
                  <a:pt x="758168" y="177701"/>
                </a:cubicBezTo>
                <a:cubicBezTo>
                  <a:pt x="759954" y="177105"/>
                  <a:pt x="762038" y="176411"/>
                  <a:pt x="764419" y="175617"/>
                </a:cubicBezTo>
                <a:cubicBezTo>
                  <a:pt x="766404" y="181769"/>
                  <a:pt x="768189" y="186581"/>
                  <a:pt x="769777" y="190053"/>
                </a:cubicBezTo>
                <a:cubicBezTo>
                  <a:pt x="771364" y="193526"/>
                  <a:pt x="772654" y="196255"/>
                  <a:pt x="773646" y="198239"/>
                </a:cubicBezTo>
                <a:cubicBezTo>
                  <a:pt x="774837" y="200422"/>
                  <a:pt x="775929" y="201910"/>
                  <a:pt x="776921" y="202704"/>
                </a:cubicBezTo>
                <a:cubicBezTo>
                  <a:pt x="778111" y="203497"/>
                  <a:pt x="779649" y="203894"/>
                  <a:pt x="781534" y="203894"/>
                </a:cubicBezTo>
                <a:cubicBezTo>
                  <a:pt x="783419" y="203894"/>
                  <a:pt x="785305" y="203497"/>
                  <a:pt x="787190" y="202704"/>
                </a:cubicBezTo>
                <a:cubicBezTo>
                  <a:pt x="789075" y="201910"/>
                  <a:pt x="790861" y="200819"/>
                  <a:pt x="792548" y="199430"/>
                </a:cubicBezTo>
                <a:cubicBezTo>
                  <a:pt x="794234" y="198040"/>
                  <a:pt x="795475" y="196255"/>
                  <a:pt x="796268" y="194072"/>
                </a:cubicBezTo>
                <a:cubicBezTo>
                  <a:pt x="797062" y="191889"/>
                  <a:pt x="797062" y="188763"/>
                  <a:pt x="796268" y="184696"/>
                </a:cubicBezTo>
                <a:cubicBezTo>
                  <a:pt x="795475" y="180628"/>
                  <a:pt x="794234" y="176262"/>
                  <a:pt x="792548" y="171599"/>
                </a:cubicBezTo>
                <a:cubicBezTo>
                  <a:pt x="790861" y="166935"/>
                  <a:pt x="789025" y="162222"/>
                  <a:pt x="787041" y="157460"/>
                </a:cubicBezTo>
                <a:cubicBezTo>
                  <a:pt x="785057" y="152697"/>
                  <a:pt x="783370" y="148332"/>
                  <a:pt x="781981" y="144363"/>
                </a:cubicBezTo>
                <a:cubicBezTo>
                  <a:pt x="780790" y="141387"/>
                  <a:pt x="779798" y="138608"/>
                  <a:pt x="779004" y="136029"/>
                </a:cubicBezTo>
                <a:cubicBezTo>
                  <a:pt x="778210" y="133846"/>
                  <a:pt x="777466" y="131713"/>
                  <a:pt x="776772" y="129629"/>
                </a:cubicBezTo>
                <a:cubicBezTo>
                  <a:pt x="776077" y="127546"/>
                  <a:pt x="775532" y="126107"/>
                  <a:pt x="775135" y="125313"/>
                </a:cubicBezTo>
                <a:cubicBezTo>
                  <a:pt x="774143" y="126901"/>
                  <a:pt x="772406" y="129480"/>
                  <a:pt x="769926" y="133052"/>
                </a:cubicBezTo>
                <a:cubicBezTo>
                  <a:pt x="767445" y="136624"/>
                  <a:pt x="764766" y="140345"/>
                  <a:pt x="761889" y="144214"/>
                </a:cubicBezTo>
                <a:cubicBezTo>
                  <a:pt x="759012" y="148084"/>
                  <a:pt x="756283" y="151656"/>
                  <a:pt x="753703" y="154930"/>
                </a:cubicBezTo>
                <a:cubicBezTo>
                  <a:pt x="751124" y="158204"/>
                  <a:pt x="749338" y="160437"/>
                  <a:pt x="748346" y="161627"/>
                </a:cubicBezTo>
                <a:lnTo>
                  <a:pt x="745357" y="163652"/>
                </a:lnTo>
                <a:lnTo>
                  <a:pt x="735249" y="176361"/>
                </a:lnTo>
                <a:cubicBezTo>
                  <a:pt x="727708" y="184596"/>
                  <a:pt x="719721" y="191939"/>
                  <a:pt x="711287" y="198388"/>
                </a:cubicBezTo>
                <a:cubicBezTo>
                  <a:pt x="702854" y="204837"/>
                  <a:pt x="694222" y="210046"/>
                  <a:pt x="685391" y="214015"/>
                </a:cubicBezTo>
                <a:cubicBezTo>
                  <a:pt x="676561" y="217983"/>
                  <a:pt x="667978" y="219968"/>
                  <a:pt x="659644" y="219968"/>
                </a:cubicBezTo>
                <a:cubicBezTo>
                  <a:pt x="655278" y="219968"/>
                  <a:pt x="650566" y="218926"/>
                  <a:pt x="645505" y="216842"/>
                </a:cubicBezTo>
                <a:cubicBezTo>
                  <a:pt x="640445" y="214759"/>
                  <a:pt x="635832" y="211534"/>
                  <a:pt x="631664" y="207169"/>
                </a:cubicBezTo>
                <a:cubicBezTo>
                  <a:pt x="627497" y="202803"/>
                  <a:pt x="624173" y="197147"/>
                  <a:pt x="621693" y="190202"/>
                </a:cubicBezTo>
                <a:lnTo>
                  <a:pt x="620213" y="183142"/>
                </a:lnTo>
                <a:lnTo>
                  <a:pt x="611573" y="192583"/>
                </a:lnTo>
                <a:cubicBezTo>
                  <a:pt x="606512" y="197743"/>
                  <a:pt x="601452" y="202307"/>
                  <a:pt x="596392" y="206276"/>
                </a:cubicBezTo>
                <a:cubicBezTo>
                  <a:pt x="591332" y="210244"/>
                  <a:pt x="586470" y="213469"/>
                  <a:pt x="581807" y="215949"/>
                </a:cubicBezTo>
                <a:cubicBezTo>
                  <a:pt x="577144" y="218430"/>
                  <a:pt x="572927" y="219670"/>
                  <a:pt x="569157" y="219670"/>
                </a:cubicBezTo>
                <a:cubicBezTo>
                  <a:pt x="566378" y="219670"/>
                  <a:pt x="563749" y="218876"/>
                  <a:pt x="561269" y="217289"/>
                </a:cubicBezTo>
                <a:cubicBezTo>
                  <a:pt x="558788" y="215701"/>
                  <a:pt x="556556" y="213618"/>
                  <a:pt x="554571" y="211038"/>
                </a:cubicBezTo>
                <a:cubicBezTo>
                  <a:pt x="552587" y="208458"/>
                  <a:pt x="551049" y="205581"/>
                  <a:pt x="549958" y="202406"/>
                </a:cubicBezTo>
                <a:cubicBezTo>
                  <a:pt x="548866" y="199231"/>
                  <a:pt x="548420" y="196056"/>
                  <a:pt x="548618" y="192881"/>
                </a:cubicBezTo>
                <a:cubicBezTo>
                  <a:pt x="548817" y="191492"/>
                  <a:pt x="549114" y="189111"/>
                  <a:pt x="549511" y="185737"/>
                </a:cubicBezTo>
                <a:cubicBezTo>
                  <a:pt x="541177" y="195064"/>
                  <a:pt x="532793" y="202456"/>
                  <a:pt x="524359" y="207913"/>
                </a:cubicBezTo>
                <a:cubicBezTo>
                  <a:pt x="515926" y="213370"/>
                  <a:pt x="507839" y="216098"/>
                  <a:pt x="500100" y="216098"/>
                </a:cubicBezTo>
                <a:cubicBezTo>
                  <a:pt x="497322" y="216098"/>
                  <a:pt x="494346" y="215404"/>
                  <a:pt x="491171" y="214015"/>
                </a:cubicBezTo>
                <a:cubicBezTo>
                  <a:pt x="487996" y="212626"/>
                  <a:pt x="485168" y="210344"/>
                  <a:pt x="482687" y="207169"/>
                </a:cubicBezTo>
                <a:cubicBezTo>
                  <a:pt x="480207" y="203994"/>
                  <a:pt x="478173" y="199826"/>
                  <a:pt x="476586" y="194667"/>
                </a:cubicBezTo>
                <a:lnTo>
                  <a:pt x="475005" y="178070"/>
                </a:lnTo>
                <a:lnTo>
                  <a:pt x="463786" y="190649"/>
                </a:lnTo>
                <a:cubicBezTo>
                  <a:pt x="456841" y="197693"/>
                  <a:pt x="450045" y="203696"/>
                  <a:pt x="443397" y="208657"/>
                </a:cubicBezTo>
                <a:cubicBezTo>
                  <a:pt x="436749" y="213618"/>
                  <a:pt x="431342" y="216197"/>
                  <a:pt x="427175" y="216396"/>
                </a:cubicBezTo>
                <a:cubicBezTo>
                  <a:pt x="423801" y="216594"/>
                  <a:pt x="420477" y="216049"/>
                  <a:pt x="417203" y="214759"/>
                </a:cubicBezTo>
                <a:cubicBezTo>
                  <a:pt x="413929" y="213469"/>
                  <a:pt x="410952" y="211683"/>
                  <a:pt x="408273" y="209401"/>
                </a:cubicBezTo>
                <a:cubicBezTo>
                  <a:pt x="405594" y="207119"/>
                  <a:pt x="403362" y="204440"/>
                  <a:pt x="401576" y="201364"/>
                </a:cubicBezTo>
                <a:cubicBezTo>
                  <a:pt x="399790" y="198288"/>
                  <a:pt x="398798" y="195064"/>
                  <a:pt x="398600" y="191690"/>
                </a:cubicBezTo>
                <a:cubicBezTo>
                  <a:pt x="398004" y="186730"/>
                  <a:pt x="398004" y="179933"/>
                  <a:pt x="398600" y="171301"/>
                </a:cubicBezTo>
                <a:cubicBezTo>
                  <a:pt x="399195" y="162669"/>
                  <a:pt x="400286" y="153838"/>
                  <a:pt x="401874" y="144810"/>
                </a:cubicBezTo>
                <a:cubicBezTo>
                  <a:pt x="403461" y="135781"/>
                  <a:pt x="405495" y="127198"/>
                  <a:pt x="407976" y="119062"/>
                </a:cubicBezTo>
                <a:cubicBezTo>
                  <a:pt x="410456" y="110926"/>
                  <a:pt x="413284" y="104874"/>
                  <a:pt x="416459" y="100905"/>
                </a:cubicBezTo>
                <a:cubicBezTo>
                  <a:pt x="417451" y="99715"/>
                  <a:pt x="419336" y="98722"/>
                  <a:pt x="422114" y="97929"/>
                </a:cubicBezTo>
                <a:cubicBezTo>
                  <a:pt x="424893" y="97135"/>
                  <a:pt x="427770" y="96490"/>
                  <a:pt x="430746" y="95994"/>
                </a:cubicBezTo>
                <a:cubicBezTo>
                  <a:pt x="433723" y="95498"/>
                  <a:pt x="436452" y="95200"/>
                  <a:pt x="438932" y="95101"/>
                </a:cubicBezTo>
                <a:cubicBezTo>
                  <a:pt x="441412" y="95002"/>
                  <a:pt x="442851" y="95051"/>
                  <a:pt x="443248" y="95250"/>
                </a:cubicBezTo>
                <a:cubicBezTo>
                  <a:pt x="443446" y="95448"/>
                  <a:pt x="442950" y="97532"/>
                  <a:pt x="441760" y="101501"/>
                </a:cubicBezTo>
                <a:cubicBezTo>
                  <a:pt x="440569" y="105469"/>
                  <a:pt x="439081" y="110133"/>
                  <a:pt x="437295" y="115490"/>
                </a:cubicBezTo>
                <a:cubicBezTo>
                  <a:pt x="435509" y="120848"/>
                  <a:pt x="433624" y="126355"/>
                  <a:pt x="431639" y="132010"/>
                </a:cubicBezTo>
                <a:cubicBezTo>
                  <a:pt x="429655" y="137666"/>
                  <a:pt x="428167" y="142280"/>
                  <a:pt x="427175" y="145851"/>
                </a:cubicBezTo>
                <a:cubicBezTo>
                  <a:pt x="426182" y="149423"/>
                  <a:pt x="424992" y="153442"/>
                  <a:pt x="423603" y="157906"/>
                </a:cubicBezTo>
                <a:cubicBezTo>
                  <a:pt x="422214" y="162371"/>
                  <a:pt x="420973" y="166737"/>
                  <a:pt x="419882" y="171003"/>
                </a:cubicBezTo>
                <a:cubicBezTo>
                  <a:pt x="418791" y="175270"/>
                  <a:pt x="418046" y="179288"/>
                  <a:pt x="417650" y="183058"/>
                </a:cubicBezTo>
                <a:cubicBezTo>
                  <a:pt x="417253" y="186829"/>
                  <a:pt x="417550" y="189706"/>
                  <a:pt x="418542" y="191690"/>
                </a:cubicBezTo>
                <a:cubicBezTo>
                  <a:pt x="419535" y="194072"/>
                  <a:pt x="420626" y="195709"/>
                  <a:pt x="421817" y="196602"/>
                </a:cubicBezTo>
                <a:cubicBezTo>
                  <a:pt x="423007" y="197495"/>
                  <a:pt x="424297" y="197941"/>
                  <a:pt x="425686" y="197941"/>
                </a:cubicBezTo>
                <a:cubicBezTo>
                  <a:pt x="429655" y="197941"/>
                  <a:pt x="434666" y="195758"/>
                  <a:pt x="440718" y="191393"/>
                </a:cubicBezTo>
                <a:cubicBezTo>
                  <a:pt x="446770" y="187027"/>
                  <a:pt x="452922" y="181818"/>
                  <a:pt x="459173" y="175766"/>
                </a:cubicBezTo>
                <a:cubicBezTo>
                  <a:pt x="465423" y="169713"/>
                  <a:pt x="471228" y="163562"/>
                  <a:pt x="476586" y="157311"/>
                </a:cubicBezTo>
                <a:lnTo>
                  <a:pt x="479400" y="153913"/>
                </a:lnTo>
                <a:lnTo>
                  <a:pt x="481646" y="143172"/>
                </a:lnTo>
                <a:cubicBezTo>
                  <a:pt x="485614" y="132854"/>
                  <a:pt x="490625" y="123874"/>
                  <a:pt x="496677" y="116235"/>
                </a:cubicBezTo>
                <a:cubicBezTo>
                  <a:pt x="502730" y="108595"/>
                  <a:pt x="509576" y="102542"/>
                  <a:pt x="517216" y="98078"/>
                </a:cubicBezTo>
                <a:cubicBezTo>
                  <a:pt x="524855" y="93613"/>
                  <a:pt x="532545" y="91380"/>
                  <a:pt x="540284" y="91380"/>
                </a:cubicBezTo>
                <a:cubicBezTo>
                  <a:pt x="543657" y="91380"/>
                  <a:pt x="546733" y="92224"/>
                  <a:pt x="549511" y="93910"/>
                </a:cubicBezTo>
                <a:cubicBezTo>
                  <a:pt x="552289" y="95597"/>
                  <a:pt x="554671" y="97780"/>
                  <a:pt x="556655" y="100459"/>
                </a:cubicBezTo>
                <a:cubicBezTo>
                  <a:pt x="558639" y="103138"/>
                  <a:pt x="560276" y="106065"/>
                  <a:pt x="561566" y="109240"/>
                </a:cubicBezTo>
                <a:cubicBezTo>
                  <a:pt x="562856" y="112415"/>
                  <a:pt x="563799" y="115391"/>
                  <a:pt x="564394" y="118169"/>
                </a:cubicBezTo>
                <a:cubicBezTo>
                  <a:pt x="565783" y="112415"/>
                  <a:pt x="567073" y="106759"/>
                  <a:pt x="568264" y="101203"/>
                </a:cubicBezTo>
                <a:cubicBezTo>
                  <a:pt x="569454" y="95647"/>
                  <a:pt x="570645" y="90388"/>
                  <a:pt x="571836" y="85427"/>
                </a:cubicBezTo>
                <a:cubicBezTo>
                  <a:pt x="573820" y="78085"/>
                  <a:pt x="575903" y="70147"/>
                  <a:pt x="578086" y="61615"/>
                </a:cubicBezTo>
                <a:cubicBezTo>
                  <a:pt x="580071" y="54272"/>
                  <a:pt x="582353" y="45839"/>
                  <a:pt x="584932" y="36314"/>
                </a:cubicBezTo>
                <a:cubicBezTo>
                  <a:pt x="587512" y="26789"/>
                  <a:pt x="590389" y="16768"/>
                  <a:pt x="593564" y="6251"/>
                </a:cubicBezTo>
                <a:cubicBezTo>
                  <a:pt x="595549" y="4663"/>
                  <a:pt x="597434" y="3472"/>
                  <a:pt x="599220" y="2679"/>
                </a:cubicBezTo>
                <a:cubicBezTo>
                  <a:pt x="601006" y="1885"/>
                  <a:pt x="602693" y="1290"/>
                  <a:pt x="604280" y="893"/>
                </a:cubicBezTo>
                <a:cubicBezTo>
                  <a:pt x="606066" y="297"/>
                  <a:pt x="607753" y="0"/>
                  <a:pt x="6093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00BF5-F62E-4291-B436-9D73DA4A046C}"/>
              </a:ext>
            </a:extLst>
          </p:cNvPr>
          <p:cNvSpPr txBox="1"/>
          <p:nvPr userDrawn="1"/>
        </p:nvSpPr>
        <p:spPr>
          <a:xfrm>
            <a:off x="14156028" y="763300"/>
            <a:ext cx="2929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300">
                <a:solidFill>
                  <a:schemeClr val="accent1"/>
                </a:solidFill>
              </a:rPr>
              <a:t>VALENTINE’S DAY</a:t>
            </a:r>
            <a:endParaRPr lang="en-US" sz="1100" spc="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43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7E8E4F7-72EE-4F03-B8F1-1C204E258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381" y="2149719"/>
            <a:ext cx="5257800" cy="5261872"/>
          </a:xfrm>
          <a:custGeom>
            <a:avLst/>
            <a:gdLst>
              <a:gd name="connsiteX0" fmla="*/ 0 w 5257800"/>
              <a:gd name="connsiteY0" fmla="*/ 0 h 5261872"/>
              <a:gd name="connsiteX1" fmla="*/ 5257800 w 5257800"/>
              <a:gd name="connsiteY1" fmla="*/ 0 h 5261872"/>
              <a:gd name="connsiteX2" fmla="*/ 5257800 w 5257800"/>
              <a:gd name="connsiteY2" fmla="*/ 5261872 h 5261872"/>
              <a:gd name="connsiteX3" fmla="*/ 0 w 5257800"/>
              <a:gd name="connsiteY3" fmla="*/ 5261872 h 526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5261872">
                <a:moveTo>
                  <a:pt x="0" y="0"/>
                </a:moveTo>
                <a:lnTo>
                  <a:pt x="5257800" y="0"/>
                </a:lnTo>
                <a:lnTo>
                  <a:pt x="5257800" y="5261872"/>
                </a:lnTo>
                <a:lnTo>
                  <a:pt x="0" y="526187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D77CE57-CED8-4DAE-AAC1-5A2D831C5CFC}"/>
              </a:ext>
            </a:extLst>
          </p:cNvPr>
          <p:cNvSpPr/>
          <p:nvPr userDrawn="1"/>
        </p:nvSpPr>
        <p:spPr>
          <a:xfrm>
            <a:off x="1333500" y="785392"/>
            <a:ext cx="885825" cy="241029"/>
          </a:xfrm>
          <a:custGeom>
            <a:avLst/>
            <a:gdLst/>
            <a:ahLst/>
            <a:cxnLst/>
            <a:rect l="l" t="t" r="r" b="b"/>
            <a:pathLst>
              <a:path w="819358" h="222944">
                <a:moveTo>
                  <a:pt x="679289" y="105072"/>
                </a:moveTo>
                <a:cubicBezTo>
                  <a:pt x="676908" y="105072"/>
                  <a:pt x="674080" y="106263"/>
                  <a:pt x="670806" y="108644"/>
                </a:cubicBezTo>
                <a:cubicBezTo>
                  <a:pt x="667532" y="111026"/>
                  <a:pt x="664307" y="114449"/>
                  <a:pt x="661132" y="118913"/>
                </a:cubicBezTo>
                <a:cubicBezTo>
                  <a:pt x="657957" y="123378"/>
                  <a:pt x="654981" y="128835"/>
                  <a:pt x="652203" y="135285"/>
                </a:cubicBezTo>
                <a:cubicBezTo>
                  <a:pt x="649425" y="141734"/>
                  <a:pt x="647341" y="149126"/>
                  <a:pt x="645952" y="157460"/>
                </a:cubicBezTo>
                <a:cubicBezTo>
                  <a:pt x="648333" y="155674"/>
                  <a:pt x="650913" y="153838"/>
                  <a:pt x="653691" y="151953"/>
                </a:cubicBezTo>
                <a:cubicBezTo>
                  <a:pt x="656469" y="150068"/>
                  <a:pt x="659247" y="148034"/>
                  <a:pt x="662025" y="145851"/>
                </a:cubicBezTo>
                <a:cubicBezTo>
                  <a:pt x="670558" y="139303"/>
                  <a:pt x="676511" y="133548"/>
                  <a:pt x="679885" y="128587"/>
                </a:cubicBezTo>
                <a:cubicBezTo>
                  <a:pt x="683258" y="123626"/>
                  <a:pt x="685143" y="119360"/>
                  <a:pt x="685540" y="115788"/>
                </a:cubicBezTo>
                <a:cubicBezTo>
                  <a:pt x="685937" y="112018"/>
                  <a:pt x="685540" y="109289"/>
                  <a:pt x="684350" y="107603"/>
                </a:cubicBezTo>
                <a:cubicBezTo>
                  <a:pt x="683159" y="105916"/>
                  <a:pt x="681472" y="105072"/>
                  <a:pt x="679289" y="105072"/>
                </a:cubicBezTo>
                <a:close/>
                <a:moveTo>
                  <a:pt x="538498" y="104477"/>
                </a:moveTo>
                <a:cubicBezTo>
                  <a:pt x="533934" y="104477"/>
                  <a:pt x="529271" y="106809"/>
                  <a:pt x="524508" y="111472"/>
                </a:cubicBezTo>
                <a:cubicBezTo>
                  <a:pt x="519746" y="116135"/>
                  <a:pt x="515281" y="121791"/>
                  <a:pt x="511114" y="128438"/>
                </a:cubicBezTo>
                <a:cubicBezTo>
                  <a:pt x="506946" y="135086"/>
                  <a:pt x="503474" y="142180"/>
                  <a:pt x="500696" y="149721"/>
                </a:cubicBezTo>
                <a:cubicBezTo>
                  <a:pt x="497918" y="157262"/>
                  <a:pt x="496330" y="164008"/>
                  <a:pt x="495933" y="169962"/>
                </a:cubicBezTo>
                <a:cubicBezTo>
                  <a:pt x="495536" y="179487"/>
                  <a:pt x="496727" y="186333"/>
                  <a:pt x="499505" y="190500"/>
                </a:cubicBezTo>
                <a:cubicBezTo>
                  <a:pt x="502283" y="194667"/>
                  <a:pt x="506053" y="196751"/>
                  <a:pt x="510816" y="196751"/>
                </a:cubicBezTo>
                <a:cubicBezTo>
                  <a:pt x="514388" y="196751"/>
                  <a:pt x="518307" y="195362"/>
                  <a:pt x="522573" y="192583"/>
                </a:cubicBezTo>
                <a:cubicBezTo>
                  <a:pt x="526840" y="189805"/>
                  <a:pt x="531007" y="186432"/>
                  <a:pt x="535075" y="182463"/>
                </a:cubicBezTo>
                <a:cubicBezTo>
                  <a:pt x="539143" y="178494"/>
                  <a:pt x="542913" y="174426"/>
                  <a:pt x="546386" y="170259"/>
                </a:cubicBezTo>
                <a:cubicBezTo>
                  <a:pt x="549859" y="166092"/>
                  <a:pt x="552686" y="162619"/>
                  <a:pt x="554869" y="159841"/>
                </a:cubicBezTo>
                <a:cubicBezTo>
                  <a:pt x="555663" y="156071"/>
                  <a:pt x="556407" y="152301"/>
                  <a:pt x="557101" y="148530"/>
                </a:cubicBezTo>
                <a:cubicBezTo>
                  <a:pt x="557796" y="144760"/>
                  <a:pt x="558639" y="140890"/>
                  <a:pt x="559632" y="136922"/>
                </a:cubicBezTo>
                <a:cubicBezTo>
                  <a:pt x="559235" y="137120"/>
                  <a:pt x="558887" y="137319"/>
                  <a:pt x="558590" y="137517"/>
                </a:cubicBezTo>
                <a:cubicBezTo>
                  <a:pt x="558292" y="137715"/>
                  <a:pt x="557945" y="137914"/>
                  <a:pt x="557548" y="138112"/>
                </a:cubicBezTo>
                <a:cubicBezTo>
                  <a:pt x="555365" y="139105"/>
                  <a:pt x="553877" y="139055"/>
                  <a:pt x="553083" y="137963"/>
                </a:cubicBezTo>
                <a:cubicBezTo>
                  <a:pt x="552289" y="136872"/>
                  <a:pt x="551893" y="135136"/>
                  <a:pt x="551893" y="132755"/>
                </a:cubicBezTo>
                <a:cubicBezTo>
                  <a:pt x="551893" y="131564"/>
                  <a:pt x="551793" y="129431"/>
                  <a:pt x="551595" y="126355"/>
                </a:cubicBezTo>
                <a:cubicBezTo>
                  <a:pt x="551397" y="123279"/>
                  <a:pt x="550851" y="120104"/>
                  <a:pt x="549958" y="116830"/>
                </a:cubicBezTo>
                <a:cubicBezTo>
                  <a:pt x="549065" y="113556"/>
                  <a:pt x="547725" y="110678"/>
                  <a:pt x="545939" y="108198"/>
                </a:cubicBezTo>
                <a:cubicBezTo>
                  <a:pt x="544153" y="105717"/>
                  <a:pt x="541673" y="104477"/>
                  <a:pt x="538498" y="104477"/>
                </a:cubicBezTo>
                <a:close/>
                <a:moveTo>
                  <a:pt x="278644" y="77949"/>
                </a:moveTo>
                <a:cubicBezTo>
                  <a:pt x="280430" y="77973"/>
                  <a:pt x="282117" y="78383"/>
                  <a:pt x="283704" y="79176"/>
                </a:cubicBezTo>
                <a:cubicBezTo>
                  <a:pt x="286284" y="80764"/>
                  <a:pt x="288367" y="82500"/>
                  <a:pt x="289955" y="84385"/>
                </a:cubicBezTo>
                <a:cubicBezTo>
                  <a:pt x="291542" y="86271"/>
                  <a:pt x="292138" y="88205"/>
                  <a:pt x="291741" y="90190"/>
                </a:cubicBezTo>
                <a:cubicBezTo>
                  <a:pt x="291344" y="91182"/>
                  <a:pt x="290749" y="92472"/>
                  <a:pt x="289955" y="94059"/>
                </a:cubicBezTo>
                <a:cubicBezTo>
                  <a:pt x="289161" y="95647"/>
                  <a:pt x="287971" y="97581"/>
                  <a:pt x="286383" y="99863"/>
                </a:cubicBezTo>
                <a:cubicBezTo>
                  <a:pt x="284796" y="102146"/>
                  <a:pt x="282514" y="105072"/>
                  <a:pt x="279537" y="108644"/>
                </a:cubicBezTo>
                <a:cubicBezTo>
                  <a:pt x="280132" y="113208"/>
                  <a:pt x="280976" y="117376"/>
                  <a:pt x="282067" y="121146"/>
                </a:cubicBezTo>
                <a:cubicBezTo>
                  <a:pt x="283159" y="124916"/>
                  <a:pt x="284200" y="128190"/>
                  <a:pt x="285193" y="130969"/>
                </a:cubicBezTo>
                <a:cubicBezTo>
                  <a:pt x="286383" y="134342"/>
                  <a:pt x="287673" y="137418"/>
                  <a:pt x="289062" y="140196"/>
                </a:cubicBezTo>
                <a:cubicBezTo>
                  <a:pt x="290848" y="143768"/>
                  <a:pt x="292733" y="147439"/>
                  <a:pt x="294718" y="151209"/>
                </a:cubicBezTo>
                <a:cubicBezTo>
                  <a:pt x="296702" y="154980"/>
                  <a:pt x="298488" y="158700"/>
                  <a:pt x="300075" y="162371"/>
                </a:cubicBezTo>
                <a:cubicBezTo>
                  <a:pt x="301663" y="166042"/>
                  <a:pt x="302953" y="169465"/>
                  <a:pt x="303945" y="172640"/>
                </a:cubicBezTo>
                <a:cubicBezTo>
                  <a:pt x="304937" y="175815"/>
                  <a:pt x="305235" y="178494"/>
                  <a:pt x="304838" y="180677"/>
                </a:cubicBezTo>
                <a:cubicBezTo>
                  <a:pt x="304243" y="184051"/>
                  <a:pt x="302506" y="188119"/>
                  <a:pt x="299629" y="192881"/>
                </a:cubicBezTo>
                <a:cubicBezTo>
                  <a:pt x="296752" y="197644"/>
                  <a:pt x="293180" y="202257"/>
                  <a:pt x="288913" y="206722"/>
                </a:cubicBezTo>
                <a:cubicBezTo>
                  <a:pt x="284647" y="211187"/>
                  <a:pt x="279785" y="215007"/>
                  <a:pt x="274328" y="218182"/>
                </a:cubicBezTo>
                <a:cubicBezTo>
                  <a:pt x="268871" y="221357"/>
                  <a:pt x="263166" y="222944"/>
                  <a:pt x="257213" y="222944"/>
                </a:cubicBezTo>
                <a:cubicBezTo>
                  <a:pt x="253046" y="222944"/>
                  <a:pt x="249027" y="221655"/>
                  <a:pt x="245158" y="219075"/>
                </a:cubicBezTo>
                <a:cubicBezTo>
                  <a:pt x="241288" y="216495"/>
                  <a:pt x="238014" y="213469"/>
                  <a:pt x="235335" y="209996"/>
                </a:cubicBezTo>
                <a:cubicBezTo>
                  <a:pt x="232656" y="206524"/>
                  <a:pt x="230672" y="203101"/>
                  <a:pt x="229382" y="199727"/>
                </a:cubicBezTo>
                <a:cubicBezTo>
                  <a:pt x="228092" y="196354"/>
                  <a:pt x="227943" y="193774"/>
                  <a:pt x="228936" y="191988"/>
                </a:cubicBezTo>
                <a:cubicBezTo>
                  <a:pt x="230126" y="189607"/>
                  <a:pt x="231217" y="187722"/>
                  <a:pt x="232210" y="186333"/>
                </a:cubicBezTo>
                <a:cubicBezTo>
                  <a:pt x="233202" y="184944"/>
                  <a:pt x="234690" y="183356"/>
                  <a:pt x="236675" y="181570"/>
                </a:cubicBezTo>
                <a:cubicBezTo>
                  <a:pt x="237468" y="180975"/>
                  <a:pt x="238461" y="180280"/>
                  <a:pt x="239651" y="179487"/>
                </a:cubicBezTo>
                <a:cubicBezTo>
                  <a:pt x="240643" y="178891"/>
                  <a:pt x="242032" y="178296"/>
                  <a:pt x="243818" y="177701"/>
                </a:cubicBezTo>
                <a:cubicBezTo>
                  <a:pt x="245604" y="177105"/>
                  <a:pt x="247688" y="176411"/>
                  <a:pt x="250069" y="175617"/>
                </a:cubicBezTo>
                <a:cubicBezTo>
                  <a:pt x="252054" y="181769"/>
                  <a:pt x="253839" y="186581"/>
                  <a:pt x="255427" y="190053"/>
                </a:cubicBezTo>
                <a:cubicBezTo>
                  <a:pt x="257014" y="193526"/>
                  <a:pt x="258304" y="196255"/>
                  <a:pt x="259297" y="198239"/>
                </a:cubicBezTo>
                <a:cubicBezTo>
                  <a:pt x="260487" y="200422"/>
                  <a:pt x="261579" y="201910"/>
                  <a:pt x="262571" y="202704"/>
                </a:cubicBezTo>
                <a:cubicBezTo>
                  <a:pt x="263761" y="203497"/>
                  <a:pt x="265299" y="203894"/>
                  <a:pt x="267184" y="203894"/>
                </a:cubicBezTo>
                <a:cubicBezTo>
                  <a:pt x="269070" y="203894"/>
                  <a:pt x="270955" y="203497"/>
                  <a:pt x="272840" y="202704"/>
                </a:cubicBezTo>
                <a:cubicBezTo>
                  <a:pt x="274725" y="201910"/>
                  <a:pt x="276511" y="200819"/>
                  <a:pt x="278198" y="199430"/>
                </a:cubicBezTo>
                <a:cubicBezTo>
                  <a:pt x="279884" y="198040"/>
                  <a:pt x="281125" y="196255"/>
                  <a:pt x="281918" y="194072"/>
                </a:cubicBezTo>
                <a:cubicBezTo>
                  <a:pt x="282712" y="191889"/>
                  <a:pt x="282712" y="188763"/>
                  <a:pt x="281918" y="184696"/>
                </a:cubicBezTo>
                <a:cubicBezTo>
                  <a:pt x="281125" y="180628"/>
                  <a:pt x="279884" y="176262"/>
                  <a:pt x="278198" y="171599"/>
                </a:cubicBezTo>
                <a:cubicBezTo>
                  <a:pt x="276511" y="166935"/>
                  <a:pt x="274675" y="162222"/>
                  <a:pt x="272691" y="157460"/>
                </a:cubicBezTo>
                <a:cubicBezTo>
                  <a:pt x="270707" y="152697"/>
                  <a:pt x="269020" y="148332"/>
                  <a:pt x="267631" y="144363"/>
                </a:cubicBezTo>
                <a:cubicBezTo>
                  <a:pt x="266440" y="141387"/>
                  <a:pt x="265448" y="138608"/>
                  <a:pt x="264654" y="136029"/>
                </a:cubicBezTo>
                <a:cubicBezTo>
                  <a:pt x="263860" y="133846"/>
                  <a:pt x="263116" y="131713"/>
                  <a:pt x="262422" y="129629"/>
                </a:cubicBezTo>
                <a:cubicBezTo>
                  <a:pt x="261727" y="127546"/>
                  <a:pt x="261182" y="126107"/>
                  <a:pt x="260785" y="125313"/>
                </a:cubicBezTo>
                <a:cubicBezTo>
                  <a:pt x="259793" y="126901"/>
                  <a:pt x="258056" y="129480"/>
                  <a:pt x="255576" y="133052"/>
                </a:cubicBezTo>
                <a:cubicBezTo>
                  <a:pt x="253095" y="136624"/>
                  <a:pt x="250416" y="140345"/>
                  <a:pt x="247539" y="144214"/>
                </a:cubicBezTo>
                <a:cubicBezTo>
                  <a:pt x="244662" y="148084"/>
                  <a:pt x="241933" y="151656"/>
                  <a:pt x="239354" y="154930"/>
                </a:cubicBezTo>
                <a:cubicBezTo>
                  <a:pt x="236774" y="158204"/>
                  <a:pt x="234988" y="160437"/>
                  <a:pt x="233996" y="161627"/>
                </a:cubicBezTo>
                <a:lnTo>
                  <a:pt x="233814" y="161750"/>
                </a:lnTo>
                <a:lnTo>
                  <a:pt x="228340" y="170408"/>
                </a:lnTo>
                <a:cubicBezTo>
                  <a:pt x="222586" y="178842"/>
                  <a:pt x="216285" y="186730"/>
                  <a:pt x="209439" y="194072"/>
                </a:cubicBezTo>
                <a:cubicBezTo>
                  <a:pt x="202593" y="201414"/>
                  <a:pt x="195300" y="207565"/>
                  <a:pt x="187561" y="212526"/>
                </a:cubicBezTo>
                <a:cubicBezTo>
                  <a:pt x="179822" y="217487"/>
                  <a:pt x="171786" y="219968"/>
                  <a:pt x="163451" y="219968"/>
                </a:cubicBezTo>
                <a:cubicBezTo>
                  <a:pt x="160673" y="219968"/>
                  <a:pt x="157945" y="219670"/>
                  <a:pt x="155266" y="219075"/>
                </a:cubicBezTo>
                <a:cubicBezTo>
                  <a:pt x="152587" y="218480"/>
                  <a:pt x="150106" y="217388"/>
                  <a:pt x="147824" y="215801"/>
                </a:cubicBezTo>
                <a:cubicBezTo>
                  <a:pt x="145542" y="214213"/>
                  <a:pt x="143707" y="212080"/>
                  <a:pt x="142318" y="209401"/>
                </a:cubicBezTo>
                <a:cubicBezTo>
                  <a:pt x="140929" y="206722"/>
                  <a:pt x="140234" y="203299"/>
                  <a:pt x="140234" y="199132"/>
                </a:cubicBezTo>
                <a:cubicBezTo>
                  <a:pt x="140234" y="194965"/>
                  <a:pt x="140680" y="190202"/>
                  <a:pt x="141573" y="184844"/>
                </a:cubicBezTo>
                <a:cubicBezTo>
                  <a:pt x="142466" y="179487"/>
                  <a:pt x="143607" y="173980"/>
                  <a:pt x="144996" y="168324"/>
                </a:cubicBezTo>
                <a:cubicBezTo>
                  <a:pt x="146385" y="162669"/>
                  <a:pt x="147775" y="157162"/>
                  <a:pt x="149164" y="151805"/>
                </a:cubicBezTo>
                <a:cubicBezTo>
                  <a:pt x="150553" y="146447"/>
                  <a:pt x="151743" y="141684"/>
                  <a:pt x="152735" y="137517"/>
                </a:cubicBezTo>
                <a:cubicBezTo>
                  <a:pt x="153926" y="132358"/>
                  <a:pt x="153827" y="128389"/>
                  <a:pt x="152438" y="125611"/>
                </a:cubicBezTo>
                <a:cubicBezTo>
                  <a:pt x="151049" y="122833"/>
                  <a:pt x="148668" y="121444"/>
                  <a:pt x="145294" y="121444"/>
                </a:cubicBezTo>
                <a:cubicBezTo>
                  <a:pt x="143707" y="121444"/>
                  <a:pt x="140581" y="122833"/>
                  <a:pt x="135918" y="125611"/>
                </a:cubicBezTo>
                <a:cubicBezTo>
                  <a:pt x="131255" y="128389"/>
                  <a:pt x="126194" y="133201"/>
                  <a:pt x="120738" y="140047"/>
                </a:cubicBezTo>
                <a:cubicBezTo>
                  <a:pt x="115280" y="146893"/>
                  <a:pt x="109923" y="156121"/>
                  <a:pt x="104664" y="167729"/>
                </a:cubicBezTo>
                <a:cubicBezTo>
                  <a:pt x="99405" y="179338"/>
                  <a:pt x="95288" y="194072"/>
                  <a:pt x="92311" y="211931"/>
                </a:cubicBezTo>
                <a:cubicBezTo>
                  <a:pt x="88541" y="213915"/>
                  <a:pt x="84969" y="215205"/>
                  <a:pt x="81596" y="215801"/>
                </a:cubicBezTo>
                <a:cubicBezTo>
                  <a:pt x="79810" y="216197"/>
                  <a:pt x="78222" y="216495"/>
                  <a:pt x="76833" y="216694"/>
                </a:cubicBezTo>
                <a:cubicBezTo>
                  <a:pt x="72864" y="216892"/>
                  <a:pt x="70285" y="216247"/>
                  <a:pt x="69094" y="214759"/>
                </a:cubicBezTo>
                <a:cubicBezTo>
                  <a:pt x="67904" y="213271"/>
                  <a:pt x="68102" y="209649"/>
                  <a:pt x="69689" y="203894"/>
                </a:cubicBezTo>
                <a:cubicBezTo>
                  <a:pt x="70483" y="201116"/>
                  <a:pt x="71922" y="196651"/>
                  <a:pt x="74005" y="190500"/>
                </a:cubicBezTo>
                <a:cubicBezTo>
                  <a:pt x="76089" y="184348"/>
                  <a:pt x="78123" y="177651"/>
                  <a:pt x="80107" y="170408"/>
                </a:cubicBezTo>
                <a:cubicBezTo>
                  <a:pt x="82092" y="163165"/>
                  <a:pt x="83828" y="155922"/>
                  <a:pt x="85316" y="148679"/>
                </a:cubicBezTo>
                <a:cubicBezTo>
                  <a:pt x="86805" y="141436"/>
                  <a:pt x="87549" y="135136"/>
                  <a:pt x="87549" y="129778"/>
                </a:cubicBezTo>
                <a:cubicBezTo>
                  <a:pt x="87549" y="126008"/>
                  <a:pt x="86904" y="123428"/>
                  <a:pt x="85614" y="122039"/>
                </a:cubicBezTo>
                <a:cubicBezTo>
                  <a:pt x="84324" y="120650"/>
                  <a:pt x="82489" y="119955"/>
                  <a:pt x="80107" y="119955"/>
                </a:cubicBezTo>
                <a:cubicBezTo>
                  <a:pt x="78321" y="119955"/>
                  <a:pt x="75345" y="120947"/>
                  <a:pt x="71178" y="122932"/>
                </a:cubicBezTo>
                <a:cubicBezTo>
                  <a:pt x="67011" y="124916"/>
                  <a:pt x="62347" y="128786"/>
                  <a:pt x="57188" y="134540"/>
                </a:cubicBezTo>
                <a:cubicBezTo>
                  <a:pt x="52028" y="140295"/>
                  <a:pt x="46919" y="148282"/>
                  <a:pt x="41859" y="158502"/>
                </a:cubicBezTo>
                <a:cubicBezTo>
                  <a:pt x="36798" y="168721"/>
                  <a:pt x="32482" y="181967"/>
                  <a:pt x="28910" y="198239"/>
                </a:cubicBezTo>
                <a:lnTo>
                  <a:pt x="28910" y="197644"/>
                </a:lnTo>
                <a:cubicBezTo>
                  <a:pt x="28514" y="199231"/>
                  <a:pt x="28117" y="200819"/>
                  <a:pt x="27720" y="202406"/>
                </a:cubicBezTo>
                <a:cubicBezTo>
                  <a:pt x="27323" y="203795"/>
                  <a:pt x="27025" y="205283"/>
                  <a:pt x="26827" y="206871"/>
                </a:cubicBezTo>
                <a:cubicBezTo>
                  <a:pt x="26629" y="208458"/>
                  <a:pt x="26331" y="209947"/>
                  <a:pt x="25934" y="211336"/>
                </a:cubicBezTo>
                <a:lnTo>
                  <a:pt x="11051" y="217884"/>
                </a:lnTo>
                <a:cubicBezTo>
                  <a:pt x="10059" y="218281"/>
                  <a:pt x="8819" y="218579"/>
                  <a:pt x="7330" y="218777"/>
                </a:cubicBezTo>
                <a:cubicBezTo>
                  <a:pt x="5842" y="218976"/>
                  <a:pt x="4453" y="218728"/>
                  <a:pt x="3163" y="218033"/>
                </a:cubicBezTo>
                <a:cubicBezTo>
                  <a:pt x="1873" y="217338"/>
                  <a:pt x="931" y="215900"/>
                  <a:pt x="336" y="213717"/>
                </a:cubicBezTo>
                <a:cubicBezTo>
                  <a:pt x="-260" y="211534"/>
                  <a:pt x="-61" y="208260"/>
                  <a:pt x="931" y="203894"/>
                </a:cubicBezTo>
                <a:lnTo>
                  <a:pt x="19683" y="126206"/>
                </a:lnTo>
                <a:cubicBezTo>
                  <a:pt x="20279" y="123626"/>
                  <a:pt x="20775" y="121146"/>
                  <a:pt x="21171" y="118765"/>
                </a:cubicBezTo>
                <a:cubicBezTo>
                  <a:pt x="21568" y="116582"/>
                  <a:pt x="21816" y="114449"/>
                  <a:pt x="21916" y="112365"/>
                </a:cubicBezTo>
                <a:cubicBezTo>
                  <a:pt x="22015" y="110281"/>
                  <a:pt x="21866" y="108545"/>
                  <a:pt x="21469" y="107156"/>
                </a:cubicBezTo>
                <a:cubicBezTo>
                  <a:pt x="24843" y="105569"/>
                  <a:pt x="27819" y="104378"/>
                  <a:pt x="30399" y="103584"/>
                </a:cubicBezTo>
                <a:cubicBezTo>
                  <a:pt x="32979" y="102790"/>
                  <a:pt x="35062" y="102195"/>
                  <a:pt x="36650" y="101798"/>
                </a:cubicBezTo>
                <a:cubicBezTo>
                  <a:pt x="38634" y="101203"/>
                  <a:pt x="40321" y="100905"/>
                  <a:pt x="41710" y="100905"/>
                </a:cubicBezTo>
                <a:cubicBezTo>
                  <a:pt x="48060" y="100905"/>
                  <a:pt x="50143" y="106362"/>
                  <a:pt x="47961" y="117276"/>
                </a:cubicBezTo>
                <a:cubicBezTo>
                  <a:pt x="47167" y="120451"/>
                  <a:pt x="45976" y="125115"/>
                  <a:pt x="44389" y="131266"/>
                </a:cubicBezTo>
                <a:cubicBezTo>
                  <a:pt x="48159" y="126504"/>
                  <a:pt x="52177" y="121989"/>
                  <a:pt x="56444" y="117723"/>
                </a:cubicBezTo>
                <a:cubicBezTo>
                  <a:pt x="60710" y="113456"/>
                  <a:pt x="65026" y="109637"/>
                  <a:pt x="69392" y="106263"/>
                </a:cubicBezTo>
                <a:cubicBezTo>
                  <a:pt x="73757" y="102890"/>
                  <a:pt x="78173" y="100211"/>
                  <a:pt x="82638" y="98226"/>
                </a:cubicBezTo>
                <a:cubicBezTo>
                  <a:pt x="87102" y="96242"/>
                  <a:pt x="91518" y="95250"/>
                  <a:pt x="95883" y="95250"/>
                </a:cubicBezTo>
                <a:cubicBezTo>
                  <a:pt x="99257" y="95250"/>
                  <a:pt x="102084" y="96242"/>
                  <a:pt x="104366" y="98226"/>
                </a:cubicBezTo>
                <a:cubicBezTo>
                  <a:pt x="106648" y="100211"/>
                  <a:pt x="108434" y="102840"/>
                  <a:pt x="109724" y="106114"/>
                </a:cubicBezTo>
                <a:cubicBezTo>
                  <a:pt x="111014" y="109389"/>
                  <a:pt x="111758" y="113258"/>
                  <a:pt x="111957" y="117723"/>
                </a:cubicBezTo>
                <a:cubicBezTo>
                  <a:pt x="112155" y="122188"/>
                  <a:pt x="111957" y="126801"/>
                  <a:pt x="111361" y="131564"/>
                </a:cubicBezTo>
                <a:cubicBezTo>
                  <a:pt x="114536" y="127397"/>
                  <a:pt x="118059" y="123180"/>
                  <a:pt x="121928" y="118913"/>
                </a:cubicBezTo>
                <a:cubicBezTo>
                  <a:pt x="125798" y="114647"/>
                  <a:pt x="129866" y="110827"/>
                  <a:pt x="134132" y="107454"/>
                </a:cubicBezTo>
                <a:cubicBezTo>
                  <a:pt x="138398" y="104080"/>
                  <a:pt x="142814" y="101302"/>
                  <a:pt x="147378" y="99119"/>
                </a:cubicBezTo>
                <a:cubicBezTo>
                  <a:pt x="151942" y="96937"/>
                  <a:pt x="156506" y="95845"/>
                  <a:pt x="161070" y="95845"/>
                </a:cubicBezTo>
                <a:cubicBezTo>
                  <a:pt x="166428" y="95845"/>
                  <a:pt x="170545" y="97433"/>
                  <a:pt x="173423" y="100608"/>
                </a:cubicBezTo>
                <a:cubicBezTo>
                  <a:pt x="176300" y="103783"/>
                  <a:pt x="178284" y="107851"/>
                  <a:pt x="179376" y="112812"/>
                </a:cubicBezTo>
                <a:cubicBezTo>
                  <a:pt x="180467" y="117772"/>
                  <a:pt x="180765" y="123130"/>
                  <a:pt x="180269" y="128885"/>
                </a:cubicBezTo>
                <a:cubicBezTo>
                  <a:pt x="179773" y="134640"/>
                  <a:pt x="178929" y="140196"/>
                  <a:pt x="177739" y="145554"/>
                </a:cubicBezTo>
                <a:lnTo>
                  <a:pt x="167618" y="185737"/>
                </a:lnTo>
                <a:cubicBezTo>
                  <a:pt x="165436" y="195659"/>
                  <a:pt x="167519" y="200620"/>
                  <a:pt x="173869" y="200620"/>
                </a:cubicBezTo>
                <a:cubicBezTo>
                  <a:pt x="178830" y="200620"/>
                  <a:pt x="184287" y="198239"/>
                  <a:pt x="190240" y="193476"/>
                </a:cubicBezTo>
                <a:cubicBezTo>
                  <a:pt x="196193" y="188714"/>
                  <a:pt x="201998" y="183058"/>
                  <a:pt x="207653" y="176510"/>
                </a:cubicBezTo>
                <a:cubicBezTo>
                  <a:pt x="213309" y="169962"/>
                  <a:pt x="218617" y="163215"/>
                  <a:pt x="223578" y="156269"/>
                </a:cubicBezTo>
                <a:cubicBezTo>
                  <a:pt x="226058" y="152797"/>
                  <a:pt x="228340" y="149671"/>
                  <a:pt x="230424" y="146893"/>
                </a:cubicBezTo>
                <a:lnTo>
                  <a:pt x="236079" y="139601"/>
                </a:lnTo>
                <a:lnTo>
                  <a:pt x="238758" y="135582"/>
                </a:lnTo>
                <a:cubicBezTo>
                  <a:pt x="241139" y="131911"/>
                  <a:pt x="243322" y="128637"/>
                  <a:pt x="245307" y="125760"/>
                </a:cubicBezTo>
                <a:cubicBezTo>
                  <a:pt x="247291" y="122882"/>
                  <a:pt x="248382" y="121146"/>
                  <a:pt x="248581" y="120551"/>
                </a:cubicBezTo>
                <a:cubicBezTo>
                  <a:pt x="248978" y="118963"/>
                  <a:pt x="248432" y="116880"/>
                  <a:pt x="246944" y="114300"/>
                </a:cubicBezTo>
                <a:cubicBezTo>
                  <a:pt x="245455" y="111720"/>
                  <a:pt x="245207" y="108744"/>
                  <a:pt x="246200" y="105370"/>
                </a:cubicBezTo>
                <a:cubicBezTo>
                  <a:pt x="246993" y="102592"/>
                  <a:pt x="248779" y="99367"/>
                  <a:pt x="251557" y="95696"/>
                </a:cubicBezTo>
                <a:cubicBezTo>
                  <a:pt x="254335" y="92025"/>
                  <a:pt x="257610" y="88701"/>
                  <a:pt x="261380" y="85725"/>
                </a:cubicBezTo>
                <a:cubicBezTo>
                  <a:pt x="265150" y="82748"/>
                  <a:pt x="269020" y="80516"/>
                  <a:pt x="272989" y="79028"/>
                </a:cubicBezTo>
                <a:cubicBezTo>
                  <a:pt x="274973" y="78283"/>
                  <a:pt x="276858" y="77924"/>
                  <a:pt x="278644" y="77949"/>
                </a:cubicBezTo>
                <a:close/>
                <a:moveTo>
                  <a:pt x="448011" y="17264"/>
                </a:moveTo>
                <a:cubicBezTo>
                  <a:pt x="450193" y="16867"/>
                  <a:pt x="452029" y="17313"/>
                  <a:pt x="453517" y="18603"/>
                </a:cubicBezTo>
                <a:cubicBezTo>
                  <a:pt x="455005" y="19893"/>
                  <a:pt x="456146" y="21580"/>
                  <a:pt x="456940" y="23663"/>
                </a:cubicBezTo>
                <a:cubicBezTo>
                  <a:pt x="457734" y="25747"/>
                  <a:pt x="458180" y="28079"/>
                  <a:pt x="458280" y="30658"/>
                </a:cubicBezTo>
                <a:cubicBezTo>
                  <a:pt x="458379" y="33238"/>
                  <a:pt x="458131" y="35520"/>
                  <a:pt x="457536" y="37505"/>
                </a:cubicBezTo>
                <a:cubicBezTo>
                  <a:pt x="456940" y="39687"/>
                  <a:pt x="455799" y="41821"/>
                  <a:pt x="454112" y="43904"/>
                </a:cubicBezTo>
                <a:cubicBezTo>
                  <a:pt x="452426" y="45988"/>
                  <a:pt x="450541" y="47674"/>
                  <a:pt x="448457" y="48964"/>
                </a:cubicBezTo>
                <a:cubicBezTo>
                  <a:pt x="446373" y="50254"/>
                  <a:pt x="444240" y="51097"/>
                  <a:pt x="442057" y="51494"/>
                </a:cubicBezTo>
                <a:cubicBezTo>
                  <a:pt x="439875" y="51891"/>
                  <a:pt x="438089" y="51494"/>
                  <a:pt x="436700" y="50304"/>
                </a:cubicBezTo>
                <a:cubicBezTo>
                  <a:pt x="432532" y="47129"/>
                  <a:pt x="430350" y="43706"/>
                  <a:pt x="430151" y="40035"/>
                </a:cubicBezTo>
                <a:cubicBezTo>
                  <a:pt x="429953" y="36363"/>
                  <a:pt x="430846" y="32891"/>
                  <a:pt x="432830" y="29617"/>
                </a:cubicBezTo>
                <a:cubicBezTo>
                  <a:pt x="434814" y="26342"/>
                  <a:pt x="437295" y="23564"/>
                  <a:pt x="440271" y="21282"/>
                </a:cubicBezTo>
                <a:cubicBezTo>
                  <a:pt x="443248" y="19000"/>
                  <a:pt x="445828" y="17661"/>
                  <a:pt x="448011" y="17264"/>
                </a:cubicBezTo>
                <a:close/>
                <a:moveTo>
                  <a:pt x="384907" y="3869"/>
                </a:moveTo>
                <a:cubicBezTo>
                  <a:pt x="386495" y="3869"/>
                  <a:pt x="387983" y="4018"/>
                  <a:pt x="389372" y="4316"/>
                </a:cubicBezTo>
                <a:cubicBezTo>
                  <a:pt x="390761" y="4613"/>
                  <a:pt x="391654" y="5258"/>
                  <a:pt x="392051" y="6251"/>
                </a:cubicBezTo>
                <a:cubicBezTo>
                  <a:pt x="393242" y="7243"/>
                  <a:pt x="393787" y="9227"/>
                  <a:pt x="393688" y="12204"/>
                </a:cubicBezTo>
                <a:cubicBezTo>
                  <a:pt x="393589" y="15180"/>
                  <a:pt x="393341" y="18256"/>
                  <a:pt x="392944" y="21431"/>
                </a:cubicBezTo>
                <a:cubicBezTo>
                  <a:pt x="392150" y="25201"/>
                  <a:pt x="391257" y="29269"/>
                  <a:pt x="390265" y="33635"/>
                </a:cubicBezTo>
                <a:cubicBezTo>
                  <a:pt x="387884" y="42168"/>
                  <a:pt x="384610" y="54471"/>
                  <a:pt x="380443" y="70544"/>
                </a:cubicBezTo>
                <a:cubicBezTo>
                  <a:pt x="376871" y="84237"/>
                  <a:pt x="372058" y="102890"/>
                  <a:pt x="366006" y="126504"/>
                </a:cubicBezTo>
                <a:cubicBezTo>
                  <a:pt x="359954" y="150118"/>
                  <a:pt x="352364" y="179883"/>
                  <a:pt x="343236" y="215801"/>
                </a:cubicBezTo>
                <a:cubicBezTo>
                  <a:pt x="342243" y="216793"/>
                  <a:pt x="341053" y="217487"/>
                  <a:pt x="339664" y="217884"/>
                </a:cubicBezTo>
                <a:cubicBezTo>
                  <a:pt x="338275" y="218281"/>
                  <a:pt x="336985" y="218480"/>
                  <a:pt x="335794" y="218480"/>
                </a:cubicBezTo>
                <a:cubicBezTo>
                  <a:pt x="334405" y="218480"/>
                  <a:pt x="332917" y="218380"/>
                  <a:pt x="331329" y="218182"/>
                </a:cubicBezTo>
                <a:cubicBezTo>
                  <a:pt x="329940" y="217785"/>
                  <a:pt x="328551" y="217190"/>
                  <a:pt x="327162" y="216396"/>
                </a:cubicBezTo>
                <a:cubicBezTo>
                  <a:pt x="325971" y="215602"/>
                  <a:pt x="324781" y="214560"/>
                  <a:pt x="323590" y="213271"/>
                </a:cubicBezTo>
                <a:cubicBezTo>
                  <a:pt x="322400" y="211981"/>
                  <a:pt x="321507" y="210244"/>
                  <a:pt x="320911" y="208062"/>
                </a:cubicBezTo>
                <a:cubicBezTo>
                  <a:pt x="329643" y="171351"/>
                  <a:pt x="336637" y="141883"/>
                  <a:pt x="341896" y="119658"/>
                </a:cubicBezTo>
                <a:cubicBezTo>
                  <a:pt x="347155" y="97433"/>
                  <a:pt x="351173" y="80466"/>
                  <a:pt x="353951" y="68758"/>
                </a:cubicBezTo>
                <a:cubicBezTo>
                  <a:pt x="357126" y="54868"/>
                  <a:pt x="359309" y="45244"/>
                  <a:pt x="360500" y="39886"/>
                </a:cubicBezTo>
                <a:cubicBezTo>
                  <a:pt x="361095" y="36115"/>
                  <a:pt x="361591" y="32444"/>
                  <a:pt x="361988" y="28872"/>
                </a:cubicBezTo>
                <a:cubicBezTo>
                  <a:pt x="362385" y="25697"/>
                  <a:pt x="362583" y="22423"/>
                  <a:pt x="362583" y="19050"/>
                </a:cubicBezTo>
                <a:cubicBezTo>
                  <a:pt x="362583" y="15676"/>
                  <a:pt x="362286" y="12601"/>
                  <a:pt x="361690" y="9822"/>
                </a:cubicBezTo>
                <a:cubicBezTo>
                  <a:pt x="363278" y="8830"/>
                  <a:pt x="365014" y="8037"/>
                  <a:pt x="366899" y="7441"/>
                </a:cubicBezTo>
                <a:cubicBezTo>
                  <a:pt x="368784" y="6846"/>
                  <a:pt x="370620" y="6350"/>
                  <a:pt x="372406" y="5953"/>
                </a:cubicBezTo>
                <a:cubicBezTo>
                  <a:pt x="374589" y="5358"/>
                  <a:pt x="376771" y="4862"/>
                  <a:pt x="378954" y="4465"/>
                </a:cubicBezTo>
                <a:cubicBezTo>
                  <a:pt x="381137" y="4068"/>
                  <a:pt x="383121" y="3869"/>
                  <a:pt x="384907" y="3869"/>
                </a:cubicBezTo>
                <a:close/>
                <a:moveTo>
                  <a:pt x="609340" y="0"/>
                </a:moveTo>
                <a:cubicBezTo>
                  <a:pt x="611325" y="0"/>
                  <a:pt x="613110" y="248"/>
                  <a:pt x="614698" y="744"/>
                </a:cubicBezTo>
                <a:cubicBezTo>
                  <a:pt x="616285" y="1240"/>
                  <a:pt x="617625" y="2530"/>
                  <a:pt x="618716" y="4613"/>
                </a:cubicBezTo>
                <a:cubicBezTo>
                  <a:pt x="619808" y="6697"/>
                  <a:pt x="620552" y="9822"/>
                  <a:pt x="620949" y="13990"/>
                </a:cubicBezTo>
                <a:cubicBezTo>
                  <a:pt x="621346" y="18157"/>
                  <a:pt x="621346" y="23812"/>
                  <a:pt x="620949" y="30956"/>
                </a:cubicBezTo>
                <a:cubicBezTo>
                  <a:pt x="620552" y="39687"/>
                  <a:pt x="619014" y="49212"/>
                  <a:pt x="616335" y="59531"/>
                </a:cubicBezTo>
                <a:cubicBezTo>
                  <a:pt x="613656" y="69850"/>
                  <a:pt x="610134" y="80516"/>
                  <a:pt x="605768" y="91529"/>
                </a:cubicBezTo>
                <a:cubicBezTo>
                  <a:pt x="601403" y="102542"/>
                  <a:pt x="596392" y="113556"/>
                  <a:pt x="590737" y="124569"/>
                </a:cubicBezTo>
                <a:cubicBezTo>
                  <a:pt x="585081" y="135582"/>
                  <a:pt x="578979" y="146050"/>
                  <a:pt x="572431" y="155972"/>
                </a:cubicBezTo>
                <a:cubicBezTo>
                  <a:pt x="571439" y="162123"/>
                  <a:pt x="570496" y="167977"/>
                  <a:pt x="569603" y="173533"/>
                </a:cubicBezTo>
                <a:cubicBezTo>
                  <a:pt x="568710" y="179090"/>
                  <a:pt x="568164" y="183555"/>
                  <a:pt x="567966" y="186928"/>
                </a:cubicBezTo>
                <a:cubicBezTo>
                  <a:pt x="567768" y="191889"/>
                  <a:pt x="568661" y="195461"/>
                  <a:pt x="570645" y="197644"/>
                </a:cubicBezTo>
                <a:cubicBezTo>
                  <a:pt x="572629" y="199826"/>
                  <a:pt x="574812" y="200918"/>
                  <a:pt x="577193" y="200918"/>
                </a:cubicBezTo>
                <a:cubicBezTo>
                  <a:pt x="579972" y="200918"/>
                  <a:pt x="583394" y="199529"/>
                  <a:pt x="587462" y="196751"/>
                </a:cubicBezTo>
                <a:cubicBezTo>
                  <a:pt x="591530" y="193972"/>
                  <a:pt x="595846" y="190500"/>
                  <a:pt x="600410" y="186333"/>
                </a:cubicBezTo>
                <a:cubicBezTo>
                  <a:pt x="604975" y="182165"/>
                  <a:pt x="609539" y="177601"/>
                  <a:pt x="614103" y="172640"/>
                </a:cubicBezTo>
                <a:lnTo>
                  <a:pt x="619436" y="166679"/>
                </a:lnTo>
                <a:lnTo>
                  <a:pt x="619461" y="164901"/>
                </a:lnTo>
                <a:cubicBezTo>
                  <a:pt x="620254" y="156765"/>
                  <a:pt x="622784" y="148183"/>
                  <a:pt x="627051" y="139154"/>
                </a:cubicBezTo>
                <a:cubicBezTo>
                  <a:pt x="631317" y="130125"/>
                  <a:pt x="636576" y="121840"/>
                  <a:pt x="642827" y="114300"/>
                </a:cubicBezTo>
                <a:cubicBezTo>
                  <a:pt x="649077" y="106759"/>
                  <a:pt x="656122" y="100508"/>
                  <a:pt x="663960" y="95547"/>
                </a:cubicBezTo>
                <a:cubicBezTo>
                  <a:pt x="671798" y="90587"/>
                  <a:pt x="679686" y="88106"/>
                  <a:pt x="687624" y="88106"/>
                </a:cubicBezTo>
                <a:cubicBezTo>
                  <a:pt x="695164" y="88106"/>
                  <a:pt x="700621" y="89991"/>
                  <a:pt x="703995" y="93762"/>
                </a:cubicBezTo>
                <a:cubicBezTo>
                  <a:pt x="707368" y="97532"/>
                  <a:pt x="708857" y="102195"/>
                  <a:pt x="708460" y="107751"/>
                </a:cubicBezTo>
                <a:cubicBezTo>
                  <a:pt x="707864" y="113903"/>
                  <a:pt x="706128" y="119558"/>
                  <a:pt x="703251" y="124718"/>
                </a:cubicBezTo>
                <a:cubicBezTo>
                  <a:pt x="700373" y="129877"/>
                  <a:pt x="696950" y="134540"/>
                  <a:pt x="692982" y="138708"/>
                </a:cubicBezTo>
                <a:cubicBezTo>
                  <a:pt x="689013" y="142875"/>
                  <a:pt x="684796" y="146645"/>
                  <a:pt x="680331" y="150019"/>
                </a:cubicBezTo>
                <a:cubicBezTo>
                  <a:pt x="675866" y="153392"/>
                  <a:pt x="671649" y="156468"/>
                  <a:pt x="667681" y="159246"/>
                </a:cubicBezTo>
                <a:cubicBezTo>
                  <a:pt x="663315" y="162222"/>
                  <a:pt x="659148" y="165050"/>
                  <a:pt x="655179" y="167729"/>
                </a:cubicBezTo>
                <a:cubicBezTo>
                  <a:pt x="651211" y="170408"/>
                  <a:pt x="647738" y="172839"/>
                  <a:pt x="644761" y="175022"/>
                </a:cubicBezTo>
                <a:cubicBezTo>
                  <a:pt x="644960" y="179983"/>
                  <a:pt x="645853" y="184150"/>
                  <a:pt x="647440" y="187523"/>
                </a:cubicBezTo>
                <a:cubicBezTo>
                  <a:pt x="649028" y="190897"/>
                  <a:pt x="651012" y="193625"/>
                  <a:pt x="653393" y="195709"/>
                </a:cubicBezTo>
                <a:cubicBezTo>
                  <a:pt x="655775" y="197792"/>
                  <a:pt x="658503" y="199281"/>
                  <a:pt x="661579" y="200174"/>
                </a:cubicBezTo>
                <a:cubicBezTo>
                  <a:pt x="664655" y="201067"/>
                  <a:pt x="667780" y="201513"/>
                  <a:pt x="670955" y="201513"/>
                </a:cubicBezTo>
                <a:cubicBezTo>
                  <a:pt x="677702" y="201513"/>
                  <a:pt x="684746" y="199380"/>
                  <a:pt x="692089" y="195113"/>
                </a:cubicBezTo>
                <a:cubicBezTo>
                  <a:pt x="699431" y="190847"/>
                  <a:pt x="706624" y="185688"/>
                  <a:pt x="713669" y="179635"/>
                </a:cubicBezTo>
                <a:cubicBezTo>
                  <a:pt x="720713" y="173583"/>
                  <a:pt x="727262" y="167283"/>
                  <a:pt x="733314" y="160734"/>
                </a:cubicBezTo>
                <a:lnTo>
                  <a:pt x="745417" y="147074"/>
                </a:lnTo>
                <a:lnTo>
                  <a:pt x="745964" y="146298"/>
                </a:lnTo>
                <a:cubicBezTo>
                  <a:pt x="748346" y="142825"/>
                  <a:pt x="750727" y="139253"/>
                  <a:pt x="753108" y="135582"/>
                </a:cubicBezTo>
                <a:cubicBezTo>
                  <a:pt x="755489" y="131911"/>
                  <a:pt x="757672" y="128637"/>
                  <a:pt x="759657" y="125760"/>
                </a:cubicBezTo>
                <a:cubicBezTo>
                  <a:pt x="761641" y="122882"/>
                  <a:pt x="762732" y="121146"/>
                  <a:pt x="762931" y="120551"/>
                </a:cubicBezTo>
                <a:cubicBezTo>
                  <a:pt x="763328" y="118963"/>
                  <a:pt x="762782" y="116880"/>
                  <a:pt x="761294" y="114300"/>
                </a:cubicBezTo>
                <a:cubicBezTo>
                  <a:pt x="759805" y="111720"/>
                  <a:pt x="759557" y="108744"/>
                  <a:pt x="760550" y="105370"/>
                </a:cubicBezTo>
                <a:cubicBezTo>
                  <a:pt x="761343" y="102592"/>
                  <a:pt x="763129" y="99367"/>
                  <a:pt x="765907" y="95696"/>
                </a:cubicBezTo>
                <a:cubicBezTo>
                  <a:pt x="768685" y="92025"/>
                  <a:pt x="771960" y="88701"/>
                  <a:pt x="775730" y="85725"/>
                </a:cubicBezTo>
                <a:cubicBezTo>
                  <a:pt x="779500" y="82748"/>
                  <a:pt x="783370" y="80516"/>
                  <a:pt x="787339" y="79028"/>
                </a:cubicBezTo>
                <a:cubicBezTo>
                  <a:pt x="791307" y="77539"/>
                  <a:pt x="794879" y="77589"/>
                  <a:pt x="798054" y="79176"/>
                </a:cubicBezTo>
                <a:cubicBezTo>
                  <a:pt x="800634" y="80764"/>
                  <a:pt x="802718" y="82500"/>
                  <a:pt x="804305" y="84385"/>
                </a:cubicBezTo>
                <a:cubicBezTo>
                  <a:pt x="805893" y="86271"/>
                  <a:pt x="806488" y="88205"/>
                  <a:pt x="806091" y="90190"/>
                </a:cubicBezTo>
                <a:cubicBezTo>
                  <a:pt x="805694" y="91182"/>
                  <a:pt x="805099" y="92472"/>
                  <a:pt x="804305" y="94059"/>
                </a:cubicBezTo>
                <a:cubicBezTo>
                  <a:pt x="803511" y="95647"/>
                  <a:pt x="802321" y="97581"/>
                  <a:pt x="800733" y="99863"/>
                </a:cubicBezTo>
                <a:cubicBezTo>
                  <a:pt x="799146" y="102146"/>
                  <a:pt x="796864" y="105072"/>
                  <a:pt x="793887" y="108644"/>
                </a:cubicBezTo>
                <a:cubicBezTo>
                  <a:pt x="794482" y="113208"/>
                  <a:pt x="795326" y="117376"/>
                  <a:pt x="796417" y="121146"/>
                </a:cubicBezTo>
                <a:cubicBezTo>
                  <a:pt x="797509" y="124916"/>
                  <a:pt x="798550" y="128190"/>
                  <a:pt x="799543" y="130969"/>
                </a:cubicBezTo>
                <a:cubicBezTo>
                  <a:pt x="800733" y="134342"/>
                  <a:pt x="802023" y="137418"/>
                  <a:pt x="803412" y="140196"/>
                </a:cubicBezTo>
                <a:cubicBezTo>
                  <a:pt x="805198" y="143768"/>
                  <a:pt x="807083" y="147439"/>
                  <a:pt x="809068" y="151209"/>
                </a:cubicBezTo>
                <a:cubicBezTo>
                  <a:pt x="811052" y="154980"/>
                  <a:pt x="812838" y="158700"/>
                  <a:pt x="814425" y="162371"/>
                </a:cubicBezTo>
                <a:cubicBezTo>
                  <a:pt x="816013" y="166042"/>
                  <a:pt x="817303" y="169465"/>
                  <a:pt x="818295" y="172640"/>
                </a:cubicBezTo>
                <a:cubicBezTo>
                  <a:pt x="819287" y="175815"/>
                  <a:pt x="819585" y="178494"/>
                  <a:pt x="819188" y="180677"/>
                </a:cubicBezTo>
                <a:cubicBezTo>
                  <a:pt x="818593" y="184051"/>
                  <a:pt x="816856" y="188119"/>
                  <a:pt x="813979" y="192881"/>
                </a:cubicBezTo>
                <a:cubicBezTo>
                  <a:pt x="811102" y="197644"/>
                  <a:pt x="807530" y="202257"/>
                  <a:pt x="803263" y="206722"/>
                </a:cubicBezTo>
                <a:cubicBezTo>
                  <a:pt x="798997" y="211187"/>
                  <a:pt x="794135" y="215007"/>
                  <a:pt x="788678" y="218182"/>
                </a:cubicBezTo>
                <a:cubicBezTo>
                  <a:pt x="783221" y="221357"/>
                  <a:pt x="777516" y="222944"/>
                  <a:pt x="771563" y="222944"/>
                </a:cubicBezTo>
                <a:cubicBezTo>
                  <a:pt x="767396" y="222944"/>
                  <a:pt x="763377" y="221655"/>
                  <a:pt x="759508" y="219075"/>
                </a:cubicBezTo>
                <a:cubicBezTo>
                  <a:pt x="755638" y="216495"/>
                  <a:pt x="752364" y="213469"/>
                  <a:pt x="749685" y="209996"/>
                </a:cubicBezTo>
                <a:cubicBezTo>
                  <a:pt x="747006" y="206524"/>
                  <a:pt x="745022" y="203101"/>
                  <a:pt x="743732" y="199727"/>
                </a:cubicBezTo>
                <a:cubicBezTo>
                  <a:pt x="742442" y="196354"/>
                  <a:pt x="742293" y="193774"/>
                  <a:pt x="743286" y="191988"/>
                </a:cubicBezTo>
                <a:cubicBezTo>
                  <a:pt x="744476" y="189607"/>
                  <a:pt x="745568" y="187722"/>
                  <a:pt x="746560" y="186333"/>
                </a:cubicBezTo>
                <a:cubicBezTo>
                  <a:pt x="747552" y="184944"/>
                  <a:pt x="749040" y="183356"/>
                  <a:pt x="751025" y="181570"/>
                </a:cubicBezTo>
                <a:cubicBezTo>
                  <a:pt x="751818" y="180975"/>
                  <a:pt x="752811" y="180280"/>
                  <a:pt x="754001" y="179487"/>
                </a:cubicBezTo>
                <a:cubicBezTo>
                  <a:pt x="754993" y="178891"/>
                  <a:pt x="756382" y="178296"/>
                  <a:pt x="758168" y="177701"/>
                </a:cubicBezTo>
                <a:cubicBezTo>
                  <a:pt x="759954" y="177105"/>
                  <a:pt x="762038" y="176411"/>
                  <a:pt x="764419" y="175617"/>
                </a:cubicBezTo>
                <a:cubicBezTo>
                  <a:pt x="766404" y="181769"/>
                  <a:pt x="768189" y="186581"/>
                  <a:pt x="769777" y="190053"/>
                </a:cubicBezTo>
                <a:cubicBezTo>
                  <a:pt x="771364" y="193526"/>
                  <a:pt x="772654" y="196255"/>
                  <a:pt x="773646" y="198239"/>
                </a:cubicBezTo>
                <a:cubicBezTo>
                  <a:pt x="774837" y="200422"/>
                  <a:pt x="775929" y="201910"/>
                  <a:pt x="776921" y="202704"/>
                </a:cubicBezTo>
                <a:cubicBezTo>
                  <a:pt x="778111" y="203497"/>
                  <a:pt x="779649" y="203894"/>
                  <a:pt x="781534" y="203894"/>
                </a:cubicBezTo>
                <a:cubicBezTo>
                  <a:pt x="783419" y="203894"/>
                  <a:pt x="785305" y="203497"/>
                  <a:pt x="787190" y="202704"/>
                </a:cubicBezTo>
                <a:cubicBezTo>
                  <a:pt x="789075" y="201910"/>
                  <a:pt x="790861" y="200819"/>
                  <a:pt x="792548" y="199430"/>
                </a:cubicBezTo>
                <a:cubicBezTo>
                  <a:pt x="794234" y="198040"/>
                  <a:pt x="795475" y="196255"/>
                  <a:pt x="796268" y="194072"/>
                </a:cubicBezTo>
                <a:cubicBezTo>
                  <a:pt x="797062" y="191889"/>
                  <a:pt x="797062" y="188763"/>
                  <a:pt x="796268" y="184696"/>
                </a:cubicBezTo>
                <a:cubicBezTo>
                  <a:pt x="795475" y="180628"/>
                  <a:pt x="794234" y="176262"/>
                  <a:pt x="792548" y="171599"/>
                </a:cubicBezTo>
                <a:cubicBezTo>
                  <a:pt x="790861" y="166935"/>
                  <a:pt x="789025" y="162222"/>
                  <a:pt x="787041" y="157460"/>
                </a:cubicBezTo>
                <a:cubicBezTo>
                  <a:pt x="785057" y="152697"/>
                  <a:pt x="783370" y="148332"/>
                  <a:pt x="781981" y="144363"/>
                </a:cubicBezTo>
                <a:cubicBezTo>
                  <a:pt x="780790" y="141387"/>
                  <a:pt x="779798" y="138608"/>
                  <a:pt x="779004" y="136029"/>
                </a:cubicBezTo>
                <a:cubicBezTo>
                  <a:pt x="778210" y="133846"/>
                  <a:pt x="777466" y="131713"/>
                  <a:pt x="776772" y="129629"/>
                </a:cubicBezTo>
                <a:cubicBezTo>
                  <a:pt x="776077" y="127546"/>
                  <a:pt x="775532" y="126107"/>
                  <a:pt x="775135" y="125313"/>
                </a:cubicBezTo>
                <a:cubicBezTo>
                  <a:pt x="774143" y="126901"/>
                  <a:pt x="772406" y="129480"/>
                  <a:pt x="769926" y="133052"/>
                </a:cubicBezTo>
                <a:cubicBezTo>
                  <a:pt x="767445" y="136624"/>
                  <a:pt x="764766" y="140345"/>
                  <a:pt x="761889" y="144214"/>
                </a:cubicBezTo>
                <a:cubicBezTo>
                  <a:pt x="759012" y="148084"/>
                  <a:pt x="756283" y="151656"/>
                  <a:pt x="753703" y="154930"/>
                </a:cubicBezTo>
                <a:cubicBezTo>
                  <a:pt x="751124" y="158204"/>
                  <a:pt x="749338" y="160437"/>
                  <a:pt x="748346" y="161627"/>
                </a:cubicBezTo>
                <a:lnTo>
                  <a:pt x="745357" y="163652"/>
                </a:lnTo>
                <a:lnTo>
                  <a:pt x="735249" y="176361"/>
                </a:lnTo>
                <a:cubicBezTo>
                  <a:pt x="727708" y="184596"/>
                  <a:pt x="719721" y="191939"/>
                  <a:pt x="711287" y="198388"/>
                </a:cubicBezTo>
                <a:cubicBezTo>
                  <a:pt x="702854" y="204837"/>
                  <a:pt x="694222" y="210046"/>
                  <a:pt x="685391" y="214015"/>
                </a:cubicBezTo>
                <a:cubicBezTo>
                  <a:pt x="676561" y="217983"/>
                  <a:pt x="667978" y="219968"/>
                  <a:pt x="659644" y="219968"/>
                </a:cubicBezTo>
                <a:cubicBezTo>
                  <a:pt x="655278" y="219968"/>
                  <a:pt x="650566" y="218926"/>
                  <a:pt x="645505" y="216842"/>
                </a:cubicBezTo>
                <a:cubicBezTo>
                  <a:pt x="640445" y="214759"/>
                  <a:pt x="635832" y="211534"/>
                  <a:pt x="631664" y="207169"/>
                </a:cubicBezTo>
                <a:cubicBezTo>
                  <a:pt x="627497" y="202803"/>
                  <a:pt x="624173" y="197147"/>
                  <a:pt x="621693" y="190202"/>
                </a:cubicBezTo>
                <a:lnTo>
                  <a:pt x="620213" y="183142"/>
                </a:lnTo>
                <a:lnTo>
                  <a:pt x="611573" y="192583"/>
                </a:lnTo>
                <a:cubicBezTo>
                  <a:pt x="606512" y="197743"/>
                  <a:pt x="601452" y="202307"/>
                  <a:pt x="596392" y="206276"/>
                </a:cubicBezTo>
                <a:cubicBezTo>
                  <a:pt x="591332" y="210244"/>
                  <a:pt x="586470" y="213469"/>
                  <a:pt x="581807" y="215949"/>
                </a:cubicBezTo>
                <a:cubicBezTo>
                  <a:pt x="577144" y="218430"/>
                  <a:pt x="572927" y="219670"/>
                  <a:pt x="569157" y="219670"/>
                </a:cubicBezTo>
                <a:cubicBezTo>
                  <a:pt x="566378" y="219670"/>
                  <a:pt x="563749" y="218876"/>
                  <a:pt x="561269" y="217289"/>
                </a:cubicBezTo>
                <a:cubicBezTo>
                  <a:pt x="558788" y="215701"/>
                  <a:pt x="556556" y="213618"/>
                  <a:pt x="554571" y="211038"/>
                </a:cubicBezTo>
                <a:cubicBezTo>
                  <a:pt x="552587" y="208458"/>
                  <a:pt x="551049" y="205581"/>
                  <a:pt x="549958" y="202406"/>
                </a:cubicBezTo>
                <a:cubicBezTo>
                  <a:pt x="548866" y="199231"/>
                  <a:pt x="548420" y="196056"/>
                  <a:pt x="548618" y="192881"/>
                </a:cubicBezTo>
                <a:cubicBezTo>
                  <a:pt x="548817" y="191492"/>
                  <a:pt x="549114" y="189111"/>
                  <a:pt x="549511" y="185737"/>
                </a:cubicBezTo>
                <a:cubicBezTo>
                  <a:pt x="541177" y="195064"/>
                  <a:pt x="532793" y="202456"/>
                  <a:pt x="524359" y="207913"/>
                </a:cubicBezTo>
                <a:cubicBezTo>
                  <a:pt x="515926" y="213370"/>
                  <a:pt x="507839" y="216098"/>
                  <a:pt x="500100" y="216098"/>
                </a:cubicBezTo>
                <a:cubicBezTo>
                  <a:pt x="497322" y="216098"/>
                  <a:pt x="494346" y="215404"/>
                  <a:pt x="491171" y="214015"/>
                </a:cubicBezTo>
                <a:cubicBezTo>
                  <a:pt x="487996" y="212626"/>
                  <a:pt x="485168" y="210344"/>
                  <a:pt x="482687" y="207169"/>
                </a:cubicBezTo>
                <a:cubicBezTo>
                  <a:pt x="480207" y="203994"/>
                  <a:pt x="478173" y="199826"/>
                  <a:pt x="476586" y="194667"/>
                </a:cubicBezTo>
                <a:lnTo>
                  <a:pt x="475005" y="178070"/>
                </a:lnTo>
                <a:lnTo>
                  <a:pt x="463786" y="190649"/>
                </a:lnTo>
                <a:cubicBezTo>
                  <a:pt x="456841" y="197693"/>
                  <a:pt x="450045" y="203696"/>
                  <a:pt x="443397" y="208657"/>
                </a:cubicBezTo>
                <a:cubicBezTo>
                  <a:pt x="436749" y="213618"/>
                  <a:pt x="431342" y="216197"/>
                  <a:pt x="427175" y="216396"/>
                </a:cubicBezTo>
                <a:cubicBezTo>
                  <a:pt x="423801" y="216594"/>
                  <a:pt x="420477" y="216049"/>
                  <a:pt x="417203" y="214759"/>
                </a:cubicBezTo>
                <a:cubicBezTo>
                  <a:pt x="413929" y="213469"/>
                  <a:pt x="410952" y="211683"/>
                  <a:pt x="408273" y="209401"/>
                </a:cubicBezTo>
                <a:cubicBezTo>
                  <a:pt x="405594" y="207119"/>
                  <a:pt x="403362" y="204440"/>
                  <a:pt x="401576" y="201364"/>
                </a:cubicBezTo>
                <a:cubicBezTo>
                  <a:pt x="399790" y="198288"/>
                  <a:pt x="398798" y="195064"/>
                  <a:pt x="398600" y="191690"/>
                </a:cubicBezTo>
                <a:cubicBezTo>
                  <a:pt x="398004" y="186730"/>
                  <a:pt x="398004" y="179933"/>
                  <a:pt x="398600" y="171301"/>
                </a:cubicBezTo>
                <a:cubicBezTo>
                  <a:pt x="399195" y="162669"/>
                  <a:pt x="400286" y="153838"/>
                  <a:pt x="401874" y="144810"/>
                </a:cubicBezTo>
                <a:cubicBezTo>
                  <a:pt x="403461" y="135781"/>
                  <a:pt x="405495" y="127198"/>
                  <a:pt x="407976" y="119062"/>
                </a:cubicBezTo>
                <a:cubicBezTo>
                  <a:pt x="410456" y="110926"/>
                  <a:pt x="413284" y="104874"/>
                  <a:pt x="416459" y="100905"/>
                </a:cubicBezTo>
                <a:cubicBezTo>
                  <a:pt x="417451" y="99715"/>
                  <a:pt x="419336" y="98722"/>
                  <a:pt x="422114" y="97929"/>
                </a:cubicBezTo>
                <a:cubicBezTo>
                  <a:pt x="424893" y="97135"/>
                  <a:pt x="427770" y="96490"/>
                  <a:pt x="430746" y="95994"/>
                </a:cubicBezTo>
                <a:cubicBezTo>
                  <a:pt x="433723" y="95498"/>
                  <a:pt x="436452" y="95200"/>
                  <a:pt x="438932" y="95101"/>
                </a:cubicBezTo>
                <a:cubicBezTo>
                  <a:pt x="441412" y="95002"/>
                  <a:pt x="442851" y="95051"/>
                  <a:pt x="443248" y="95250"/>
                </a:cubicBezTo>
                <a:cubicBezTo>
                  <a:pt x="443446" y="95448"/>
                  <a:pt x="442950" y="97532"/>
                  <a:pt x="441760" y="101501"/>
                </a:cubicBezTo>
                <a:cubicBezTo>
                  <a:pt x="440569" y="105469"/>
                  <a:pt x="439081" y="110133"/>
                  <a:pt x="437295" y="115490"/>
                </a:cubicBezTo>
                <a:cubicBezTo>
                  <a:pt x="435509" y="120848"/>
                  <a:pt x="433624" y="126355"/>
                  <a:pt x="431639" y="132010"/>
                </a:cubicBezTo>
                <a:cubicBezTo>
                  <a:pt x="429655" y="137666"/>
                  <a:pt x="428167" y="142280"/>
                  <a:pt x="427175" y="145851"/>
                </a:cubicBezTo>
                <a:cubicBezTo>
                  <a:pt x="426182" y="149423"/>
                  <a:pt x="424992" y="153442"/>
                  <a:pt x="423603" y="157906"/>
                </a:cubicBezTo>
                <a:cubicBezTo>
                  <a:pt x="422214" y="162371"/>
                  <a:pt x="420973" y="166737"/>
                  <a:pt x="419882" y="171003"/>
                </a:cubicBezTo>
                <a:cubicBezTo>
                  <a:pt x="418791" y="175270"/>
                  <a:pt x="418046" y="179288"/>
                  <a:pt x="417650" y="183058"/>
                </a:cubicBezTo>
                <a:cubicBezTo>
                  <a:pt x="417253" y="186829"/>
                  <a:pt x="417550" y="189706"/>
                  <a:pt x="418542" y="191690"/>
                </a:cubicBezTo>
                <a:cubicBezTo>
                  <a:pt x="419535" y="194072"/>
                  <a:pt x="420626" y="195709"/>
                  <a:pt x="421817" y="196602"/>
                </a:cubicBezTo>
                <a:cubicBezTo>
                  <a:pt x="423007" y="197495"/>
                  <a:pt x="424297" y="197941"/>
                  <a:pt x="425686" y="197941"/>
                </a:cubicBezTo>
                <a:cubicBezTo>
                  <a:pt x="429655" y="197941"/>
                  <a:pt x="434666" y="195758"/>
                  <a:pt x="440718" y="191393"/>
                </a:cubicBezTo>
                <a:cubicBezTo>
                  <a:pt x="446770" y="187027"/>
                  <a:pt x="452922" y="181818"/>
                  <a:pt x="459173" y="175766"/>
                </a:cubicBezTo>
                <a:cubicBezTo>
                  <a:pt x="465423" y="169713"/>
                  <a:pt x="471228" y="163562"/>
                  <a:pt x="476586" y="157311"/>
                </a:cubicBezTo>
                <a:lnTo>
                  <a:pt x="479400" y="153913"/>
                </a:lnTo>
                <a:lnTo>
                  <a:pt x="481646" y="143172"/>
                </a:lnTo>
                <a:cubicBezTo>
                  <a:pt x="485614" y="132854"/>
                  <a:pt x="490625" y="123874"/>
                  <a:pt x="496677" y="116235"/>
                </a:cubicBezTo>
                <a:cubicBezTo>
                  <a:pt x="502730" y="108595"/>
                  <a:pt x="509576" y="102542"/>
                  <a:pt x="517216" y="98078"/>
                </a:cubicBezTo>
                <a:cubicBezTo>
                  <a:pt x="524855" y="93613"/>
                  <a:pt x="532545" y="91380"/>
                  <a:pt x="540284" y="91380"/>
                </a:cubicBezTo>
                <a:cubicBezTo>
                  <a:pt x="543657" y="91380"/>
                  <a:pt x="546733" y="92224"/>
                  <a:pt x="549511" y="93910"/>
                </a:cubicBezTo>
                <a:cubicBezTo>
                  <a:pt x="552289" y="95597"/>
                  <a:pt x="554671" y="97780"/>
                  <a:pt x="556655" y="100459"/>
                </a:cubicBezTo>
                <a:cubicBezTo>
                  <a:pt x="558639" y="103138"/>
                  <a:pt x="560276" y="106065"/>
                  <a:pt x="561566" y="109240"/>
                </a:cubicBezTo>
                <a:cubicBezTo>
                  <a:pt x="562856" y="112415"/>
                  <a:pt x="563799" y="115391"/>
                  <a:pt x="564394" y="118169"/>
                </a:cubicBezTo>
                <a:cubicBezTo>
                  <a:pt x="565783" y="112415"/>
                  <a:pt x="567073" y="106759"/>
                  <a:pt x="568264" y="101203"/>
                </a:cubicBezTo>
                <a:cubicBezTo>
                  <a:pt x="569454" y="95647"/>
                  <a:pt x="570645" y="90388"/>
                  <a:pt x="571836" y="85427"/>
                </a:cubicBezTo>
                <a:cubicBezTo>
                  <a:pt x="573820" y="78085"/>
                  <a:pt x="575903" y="70147"/>
                  <a:pt x="578086" y="61615"/>
                </a:cubicBezTo>
                <a:cubicBezTo>
                  <a:pt x="580071" y="54272"/>
                  <a:pt x="582353" y="45839"/>
                  <a:pt x="584932" y="36314"/>
                </a:cubicBezTo>
                <a:cubicBezTo>
                  <a:pt x="587512" y="26789"/>
                  <a:pt x="590389" y="16768"/>
                  <a:pt x="593564" y="6251"/>
                </a:cubicBezTo>
                <a:cubicBezTo>
                  <a:pt x="595549" y="4663"/>
                  <a:pt x="597434" y="3472"/>
                  <a:pt x="599220" y="2679"/>
                </a:cubicBezTo>
                <a:cubicBezTo>
                  <a:pt x="601006" y="1885"/>
                  <a:pt x="602693" y="1290"/>
                  <a:pt x="604280" y="893"/>
                </a:cubicBezTo>
                <a:cubicBezTo>
                  <a:pt x="606066" y="297"/>
                  <a:pt x="607753" y="0"/>
                  <a:pt x="6093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00BF5-F62E-4291-B436-9D73DA4A046C}"/>
              </a:ext>
            </a:extLst>
          </p:cNvPr>
          <p:cNvSpPr txBox="1"/>
          <p:nvPr userDrawn="1"/>
        </p:nvSpPr>
        <p:spPr>
          <a:xfrm>
            <a:off x="14156028" y="763300"/>
            <a:ext cx="2929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300">
                <a:solidFill>
                  <a:schemeClr val="accent1"/>
                </a:solidFill>
              </a:rPr>
              <a:t>VALENTINE’S DAY</a:t>
            </a:r>
            <a:endParaRPr lang="en-US" sz="1100" spc="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9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4EACF1D-1734-4594-9E31-1D6816D9EA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D77CE57-CED8-4DAE-AAC1-5A2D831C5CFC}"/>
              </a:ext>
            </a:extLst>
          </p:cNvPr>
          <p:cNvSpPr/>
          <p:nvPr userDrawn="1"/>
        </p:nvSpPr>
        <p:spPr>
          <a:xfrm>
            <a:off x="1333500" y="785392"/>
            <a:ext cx="885825" cy="241029"/>
          </a:xfrm>
          <a:custGeom>
            <a:avLst/>
            <a:gdLst/>
            <a:ahLst/>
            <a:cxnLst/>
            <a:rect l="l" t="t" r="r" b="b"/>
            <a:pathLst>
              <a:path w="819358" h="222944">
                <a:moveTo>
                  <a:pt x="679289" y="105072"/>
                </a:moveTo>
                <a:cubicBezTo>
                  <a:pt x="676908" y="105072"/>
                  <a:pt x="674080" y="106263"/>
                  <a:pt x="670806" y="108644"/>
                </a:cubicBezTo>
                <a:cubicBezTo>
                  <a:pt x="667532" y="111026"/>
                  <a:pt x="664307" y="114449"/>
                  <a:pt x="661132" y="118913"/>
                </a:cubicBezTo>
                <a:cubicBezTo>
                  <a:pt x="657957" y="123378"/>
                  <a:pt x="654981" y="128835"/>
                  <a:pt x="652203" y="135285"/>
                </a:cubicBezTo>
                <a:cubicBezTo>
                  <a:pt x="649425" y="141734"/>
                  <a:pt x="647341" y="149126"/>
                  <a:pt x="645952" y="157460"/>
                </a:cubicBezTo>
                <a:cubicBezTo>
                  <a:pt x="648333" y="155674"/>
                  <a:pt x="650913" y="153838"/>
                  <a:pt x="653691" y="151953"/>
                </a:cubicBezTo>
                <a:cubicBezTo>
                  <a:pt x="656469" y="150068"/>
                  <a:pt x="659247" y="148034"/>
                  <a:pt x="662025" y="145851"/>
                </a:cubicBezTo>
                <a:cubicBezTo>
                  <a:pt x="670558" y="139303"/>
                  <a:pt x="676511" y="133548"/>
                  <a:pt x="679885" y="128587"/>
                </a:cubicBezTo>
                <a:cubicBezTo>
                  <a:pt x="683258" y="123626"/>
                  <a:pt x="685143" y="119360"/>
                  <a:pt x="685540" y="115788"/>
                </a:cubicBezTo>
                <a:cubicBezTo>
                  <a:pt x="685937" y="112018"/>
                  <a:pt x="685540" y="109289"/>
                  <a:pt x="684350" y="107603"/>
                </a:cubicBezTo>
                <a:cubicBezTo>
                  <a:pt x="683159" y="105916"/>
                  <a:pt x="681472" y="105072"/>
                  <a:pt x="679289" y="105072"/>
                </a:cubicBezTo>
                <a:close/>
                <a:moveTo>
                  <a:pt x="538498" y="104477"/>
                </a:moveTo>
                <a:cubicBezTo>
                  <a:pt x="533934" y="104477"/>
                  <a:pt x="529271" y="106809"/>
                  <a:pt x="524508" y="111472"/>
                </a:cubicBezTo>
                <a:cubicBezTo>
                  <a:pt x="519746" y="116135"/>
                  <a:pt x="515281" y="121791"/>
                  <a:pt x="511114" y="128438"/>
                </a:cubicBezTo>
                <a:cubicBezTo>
                  <a:pt x="506946" y="135086"/>
                  <a:pt x="503474" y="142180"/>
                  <a:pt x="500696" y="149721"/>
                </a:cubicBezTo>
                <a:cubicBezTo>
                  <a:pt x="497918" y="157262"/>
                  <a:pt x="496330" y="164008"/>
                  <a:pt x="495933" y="169962"/>
                </a:cubicBezTo>
                <a:cubicBezTo>
                  <a:pt x="495536" y="179487"/>
                  <a:pt x="496727" y="186333"/>
                  <a:pt x="499505" y="190500"/>
                </a:cubicBezTo>
                <a:cubicBezTo>
                  <a:pt x="502283" y="194667"/>
                  <a:pt x="506053" y="196751"/>
                  <a:pt x="510816" y="196751"/>
                </a:cubicBezTo>
                <a:cubicBezTo>
                  <a:pt x="514388" y="196751"/>
                  <a:pt x="518307" y="195362"/>
                  <a:pt x="522573" y="192583"/>
                </a:cubicBezTo>
                <a:cubicBezTo>
                  <a:pt x="526840" y="189805"/>
                  <a:pt x="531007" y="186432"/>
                  <a:pt x="535075" y="182463"/>
                </a:cubicBezTo>
                <a:cubicBezTo>
                  <a:pt x="539143" y="178494"/>
                  <a:pt x="542913" y="174426"/>
                  <a:pt x="546386" y="170259"/>
                </a:cubicBezTo>
                <a:cubicBezTo>
                  <a:pt x="549859" y="166092"/>
                  <a:pt x="552686" y="162619"/>
                  <a:pt x="554869" y="159841"/>
                </a:cubicBezTo>
                <a:cubicBezTo>
                  <a:pt x="555663" y="156071"/>
                  <a:pt x="556407" y="152301"/>
                  <a:pt x="557101" y="148530"/>
                </a:cubicBezTo>
                <a:cubicBezTo>
                  <a:pt x="557796" y="144760"/>
                  <a:pt x="558639" y="140890"/>
                  <a:pt x="559632" y="136922"/>
                </a:cubicBezTo>
                <a:cubicBezTo>
                  <a:pt x="559235" y="137120"/>
                  <a:pt x="558887" y="137319"/>
                  <a:pt x="558590" y="137517"/>
                </a:cubicBezTo>
                <a:cubicBezTo>
                  <a:pt x="558292" y="137715"/>
                  <a:pt x="557945" y="137914"/>
                  <a:pt x="557548" y="138112"/>
                </a:cubicBezTo>
                <a:cubicBezTo>
                  <a:pt x="555365" y="139105"/>
                  <a:pt x="553877" y="139055"/>
                  <a:pt x="553083" y="137963"/>
                </a:cubicBezTo>
                <a:cubicBezTo>
                  <a:pt x="552289" y="136872"/>
                  <a:pt x="551893" y="135136"/>
                  <a:pt x="551893" y="132755"/>
                </a:cubicBezTo>
                <a:cubicBezTo>
                  <a:pt x="551893" y="131564"/>
                  <a:pt x="551793" y="129431"/>
                  <a:pt x="551595" y="126355"/>
                </a:cubicBezTo>
                <a:cubicBezTo>
                  <a:pt x="551397" y="123279"/>
                  <a:pt x="550851" y="120104"/>
                  <a:pt x="549958" y="116830"/>
                </a:cubicBezTo>
                <a:cubicBezTo>
                  <a:pt x="549065" y="113556"/>
                  <a:pt x="547725" y="110678"/>
                  <a:pt x="545939" y="108198"/>
                </a:cubicBezTo>
                <a:cubicBezTo>
                  <a:pt x="544153" y="105717"/>
                  <a:pt x="541673" y="104477"/>
                  <a:pt x="538498" y="104477"/>
                </a:cubicBezTo>
                <a:close/>
                <a:moveTo>
                  <a:pt x="278644" y="77949"/>
                </a:moveTo>
                <a:cubicBezTo>
                  <a:pt x="280430" y="77973"/>
                  <a:pt x="282117" y="78383"/>
                  <a:pt x="283704" y="79176"/>
                </a:cubicBezTo>
                <a:cubicBezTo>
                  <a:pt x="286284" y="80764"/>
                  <a:pt x="288367" y="82500"/>
                  <a:pt x="289955" y="84385"/>
                </a:cubicBezTo>
                <a:cubicBezTo>
                  <a:pt x="291542" y="86271"/>
                  <a:pt x="292138" y="88205"/>
                  <a:pt x="291741" y="90190"/>
                </a:cubicBezTo>
                <a:cubicBezTo>
                  <a:pt x="291344" y="91182"/>
                  <a:pt x="290749" y="92472"/>
                  <a:pt x="289955" y="94059"/>
                </a:cubicBezTo>
                <a:cubicBezTo>
                  <a:pt x="289161" y="95647"/>
                  <a:pt x="287971" y="97581"/>
                  <a:pt x="286383" y="99863"/>
                </a:cubicBezTo>
                <a:cubicBezTo>
                  <a:pt x="284796" y="102146"/>
                  <a:pt x="282514" y="105072"/>
                  <a:pt x="279537" y="108644"/>
                </a:cubicBezTo>
                <a:cubicBezTo>
                  <a:pt x="280132" y="113208"/>
                  <a:pt x="280976" y="117376"/>
                  <a:pt x="282067" y="121146"/>
                </a:cubicBezTo>
                <a:cubicBezTo>
                  <a:pt x="283159" y="124916"/>
                  <a:pt x="284200" y="128190"/>
                  <a:pt x="285193" y="130969"/>
                </a:cubicBezTo>
                <a:cubicBezTo>
                  <a:pt x="286383" y="134342"/>
                  <a:pt x="287673" y="137418"/>
                  <a:pt x="289062" y="140196"/>
                </a:cubicBezTo>
                <a:cubicBezTo>
                  <a:pt x="290848" y="143768"/>
                  <a:pt x="292733" y="147439"/>
                  <a:pt x="294718" y="151209"/>
                </a:cubicBezTo>
                <a:cubicBezTo>
                  <a:pt x="296702" y="154980"/>
                  <a:pt x="298488" y="158700"/>
                  <a:pt x="300075" y="162371"/>
                </a:cubicBezTo>
                <a:cubicBezTo>
                  <a:pt x="301663" y="166042"/>
                  <a:pt x="302953" y="169465"/>
                  <a:pt x="303945" y="172640"/>
                </a:cubicBezTo>
                <a:cubicBezTo>
                  <a:pt x="304937" y="175815"/>
                  <a:pt x="305235" y="178494"/>
                  <a:pt x="304838" y="180677"/>
                </a:cubicBezTo>
                <a:cubicBezTo>
                  <a:pt x="304243" y="184051"/>
                  <a:pt x="302506" y="188119"/>
                  <a:pt x="299629" y="192881"/>
                </a:cubicBezTo>
                <a:cubicBezTo>
                  <a:pt x="296752" y="197644"/>
                  <a:pt x="293180" y="202257"/>
                  <a:pt x="288913" y="206722"/>
                </a:cubicBezTo>
                <a:cubicBezTo>
                  <a:pt x="284647" y="211187"/>
                  <a:pt x="279785" y="215007"/>
                  <a:pt x="274328" y="218182"/>
                </a:cubicBezTo>
                <a:cubicBezTo>
                  <a:pt x="268871" y="221357"/>
                  <a:pt x="263166" y="222944"/>
                  <a:pt x="257213" y="222944"/>
                </a:cubicBezTo>
                <a:cubicBezTo>
                  <a:pt x="253046" y="222944"/>
                  <a:pt x="249027" y="221655"/>
                  <a:pt x="245158" y="219075"/>
                </a:cubicBezTo>
                <a:cubicBezTo>
                  <a:pt x="241288" y="216495"/>
                  <a:pt x="238014" y="213469"/>
                  <a:pt x="235335" y="209996"/>
                </a:cubicBezTo>
                <a:cubicBezTo>
                  <a:pt x="232656" y="206524"/>
                  <a:pt x="230672" y="203101"/>
                  <a:pt x="229382" y="199727"/>
                </a:cubicBezTo>
                <a:cubicBezTo>
                  <a:pt x="228092" y="196354"/>
                  <a:pt x="227943" y="193774"/>
                  <a:pt x="228936" y="191988"/>
                </a:cubicBezTo>
                <a:cubicBezTo>
                  <a:pt x="230126" y="189607"/>
                  <a:pt x="231217" y="187722"/>
                  <a:pt x="232210" y="186333"/>
                </a:cubicBezTo>
                <a:cubicBezTo>
                  <a:pt x="233202" y="184944"/>
                  <a:pt x="234690" y="183356"/>
                  <a:pt x="236675" y="181570"/>
                </a:cubicBezTo>
                <a:cubicBezTo>
                  <a:pt x="237468" y="180975"/>
                  <a:pt x="238461" y="180280"/>
                  <a:pt x="239651" y="179487"/>
                </a:cubicBezTo>
                <a:cubicBezTo>
                  <a:pt x="240643" y="178891"/>
                  <a:pt x="242032" y="178296"/>
                  <a:pt x="243818" y="177701"/>
                </a:cubicBezTo>
                <a:cubicBezTo>
                  <a:pt x="245604" y="177105"/>
                  <a:pt x="247688" y="176411"/>
                  <a:pt x="250069" y="175617"/>
                </a:cubicBezTo>
                <a:cubicBezTo>
                  <a:pt x="252054" y="181769"/>
                  <a:pt x="253839" y="186581"/>
                  <a:pt x="255427" y="190053"/>
                </a:cubicBezTo>
                <a:cubicBezTo>
                  <a:pt x="257014" y="193526"/>
                  <a:pt x="258304" y="196255"/>
                  <a:pt x="259297" y="198239"/>
                </a:cubicBezTo>
                <a:cubicBezTo>
                  <a:pt x="260487" y="200422"/>
                  <a:pt x="261579" y="201910"/>
                  <a:pt x="262571" y="202704"/>
                </a:cubicBezTo>
                <a:cubicBezTo>
                  <a:pt x="263761" y="203497"/>
                  <a:pt x="265299" y="203894"/>
                  <a:pt x="267184" y="203894"/>
                </a:cubicBezTo>
                <a:cubicBezTo>
                  <a:pt x="269070" y="203894"/>
                  <a:pt x="270955" y="203497"/>
                  <a:pt x="272840" y="202704"/>
                </a:cubicBezTo>
                <a:cubicBezTo>
                  <a:pt x="274725" y="201910"/>
                  <a:pt x="276511" y="200819"/>
                  <a:pt x="278198" y="199430"/>
                </a:cubicBezTo>
                <a:cubicBezTo>
                  <a:pt x="279884" y="198040"/>
                  <a:pt x="281125" y="196255"/>
                  <a:pt x="281918" y="194072"/>
                </a:cubicBezTo>
                <a:cubicBezTo>
                  <a:pt x="282712" y="191889"/>
                  <a:pt x="282712" y="188763"/>
                  <a:pt x="281918" y="184696"/>
                </a:cubicBezTo>
                <a:cubicBezTo>
                  <a:pt x="281125" y="180628"/>
                  <a:pt x="279884" y="176262"/>
                  <a:pt x="278198" y="171599"/>
                </a:cubicBezTo>
                <a:cubicBezTo>
                  <a:pt x="276511" y="166935"/>
                  <a:pt x="274675" y="162222"/>
                  <a:pt x="272691" y="157460"/>
                </a:cubicBezTo>
                <a:cubicBezTo>
                  <a:pt x="270707" y="152697"/>
                  <a:pt x="269020" y="148332"/>
                  <a:pt x="267631" y="144363"/>
                </a:cubicBezTo>
                <a:cubicBezTo>
                  <a:pt x="266440" y="141387"/>
                  <a:pt x="265448" y="138608"/>
                  <a:pt x="264654" y="136029"/>
                </a:cubicBezTo>
                <a:cubicBezTo>
                  <a:pt x="263860" y="133846"/>
                  <a:pt x="263116" y="131713"/>
                  <a:pt x="262422" y="129629"/>
                </a:cubicBezTo>
                <a:cubicBezTo>
                  <a:pt x="261727" y="127546"/>
                  <a:pt x="261182" y="126107"/>
                  <a:pt x="260785" y="125313"/>
                </a:cubicBezTo>
                <a:cubicBezTo>
                  <a:pt x="259793" y="126901"/>
                  <a:pt x="258056" y="129480"/>
                  <a:pt x="255576" y="133052"/>
                </a:cubicBezTo>
                <a:cubicBezTo>
                  <a:pt x="253095" y="136624"/>
                  <a:pt x="250416" y="140345"/>
                  <a:pt x="247539" y="144214"/>
                </a:cubicBezTo>
                <a:cubicBezTo>
                  <a:pt x="244662" y="148084"/>
                  <a:pt x="241933" y="151656"/>
                  <a:pt x="239354" y="154930"/>
                </a:cubicBezTo>
                <a:cubicBezTo>
                  <a:pt x="236774" y="158204"/>
                  <a:pt x="234988" y="160437"/>
                  <a:pt x="233996" y="161627"/>
                </a:cubicBezTo>
                <a:lnTo>
                  <a:pt x="233814" y="161750"/>
                </a:lnTo>
                <a:lnTo>
                  <a:pt x="228340" y="170408"/>
                </a:lnTo>
                <a:cubicBezTo>
                  <a:pt x="222586" y="178842"/>
                  <a:pt x="216285" y="186730"/>
                  <a:pt x="209439" y="194072"/>
                </a:cubicBezTo>
                <a:cubicBezTo>
                  <a:pt x="202593" y="201414"/>
                  <a:pt x="195300" y="207565"/>
                  <a:pt x="187561" y="212526"/>
                </a:cubicBezTo>
                <a:cubicBezTo>
                  <a:pt x="179822" y="217487"/>
                  <a:pt x="171786" y="219968"/>
                  <a:pt x="163451" y="219968"/>
                </a:cubicBezTo>
                <a:cubicBezTo>
                  <a:pt x="160673" y="219968"/>
                  <a:pt x="157945" y="219670"/>
                  <a:pt x="155266" y="219075"/>
                </a:cubicBezTo>
                <a:cubicBezTo>
                  <a:pt x="152587" y="218480"/>
                  <a:pt x="150106" y="217388"/>
                  <a:pt x="147824" y="215801"/>
                </a:cubicBezTo>
                <a:cubicBezTo>
                  <a:pt x="145542" y="214213"/>
                  <a:pt x="143707" y="212080"/>
                  <a:pt x="142318" y="209401"/>
                </a:cubicBezTo>
                <a:cubicBezTo>
                  <a:pt x="140929" y="206722"/>
                  <a:pt x="140234" y="203299"/>
                  <a:pt x="140234" y="199132"/>
                </a:cubicBezTo>
                <a:cubicBezTo>
                  <a:pt x="140234" y="194965"/>
                  <a:pt x="140680" y="190202"/>
                  <a:pt x="141573" y="184844"/>
                </a:cubicBezTo>
                <a:cubicBezTo>
                  <a:pt x="142466" y="179487"/>
                  <a:pt x="143607" y="173980"/>
                  <a:pt x="144996" y="168324"/>
                </a:cubicBezTo>
                <a:cubicBezTo>
                  <a:pt x="146385" y="162669"/>
                  <a:pt x="147775" y="157162"/>
                  <a:pt x="149164" y="151805"/>
                </a:cubicBezTo>
                <a:cubicBezTo>
                  <a:pt x="150553" y="146447"/>
                  <a:pt x="151743" y="141684"/>
                  <a:pt x="152735" y="137517"/>
                </a:cubicBezTo>
                <a:cubicBezTo>
                  <a:pt x="153926" y="132358"/>
                  <a:pt x="153827" y="128389"/>
                  <a:pt x="152438" y="125611"/>
                </a:cubicBezTo>
                <a:cubicBezTo>
                  <a:pt x="151049" y="122833"/>
                  <a:pt x="148668" y="121444"/>
                  <a:pt x="145294" y="121444"/>
                </a:cubicBezTo>
                <a:cubicBezTo>
                  <a:pt x="143707" y="121444"/>
                  <a:pt x="140581" y="122833"/>
                  <a:pt x="135918" y="125611"/>
                </a:cubicBezTo>
                <a:cubicBezTo>
                  <a:pt x="131255" y="128389"/>
                  <a:pt x="126194" y="133201"/>
                  <a:pt x="120738" y="140047"/>
                </a:cubicBezTo>
                <a:cubicBezTo>
                  <a:pt x="115280" y="146893"/>
                  <a:pt x="109923" y="156121"/>
                  <a:pt x="104664" y="167729"/>
                </a:cubicBezTo>
                <a:cubicBezTo>
                  <a:pt x="99405" y="179338"/>
                  <a:pt x="95288" y="194072"/>
                  <a:pt x="92311" y="211931"/>
                </a:cubicBezTo>
                <a:cubicBezTo>
                  <a:pt x="88541" y="213915"/>
                  <a:pt x="84969" y="215205"/>
                  <a:pt x="81596" y="215801"/>
                </a:cubicBezTo>
                <a:cubicBezTo>
                  <a:pt x="79810" y="216197"/>
                  <a:pt x="78222" y="216495"/>
                  <a:pt x="76833" y="216694"/>
                </a:cubicBezTo>
                <a:cubicBezTo>
                  <a:pt x="72864" y="216892"/>
                  <a:pt x="70285" y="216247"/>
                  <a:pt x="69094" y="214759"/>
                </a:cubicBezTo>
                <a:cubicBezTo>
                  <a:pt x="67904" y="213271"/>
                  <a:pt x="68102" y="209649"/>
                  <a:pt x="69689" y="203894"/>
                </a:cubicBezTo>
                <a:cubicBezTo>
                  <a:pt x="70483" y="201116"/>
                  <a:pt x="71922" y="196651"/>
                  <a:pt x="74005" y="190500"/>
                </a:cubicBezTo>
                <a:cubicBezTo>
                  <a:pt x="76089" y="184348"/>
                  <a:pt x="78123" y="177651"/>
                  <a:pt x="80107" y="170408"/>
                </a:cubicBezTo>
                <a:cubicBezTo>
                  <a:pt x="82092" y="163165"/>
                  <a:pt x="83828" y="155922"/>
                  <a:pt x="85316" y="148679"/>
                </a:cubicBezTo>
                <a:cubicBezTo>
                  <a:pt x="86805" y="141436"/>
                  <a:pt x="87549" y="135136"/>
                  <a:pt x="87549" y="129778"/>
                </a:cubicBezTo>
                <a:cubicBezTo>
                  <a:pt x="87549" y="126008"/>
                  <a:pt x="86904" y="123428"/>
                  <a:pt x="85614" y="122039"/>
                </a:cubicBezTo>
                <a:cubicBezTo>
                  <a:pt x="84324" y="120650"/>
                  <a:pt x="82489" y="119955"/>
                  <a:pt x="80107" y="119955"/>
                </a:cubicBezTo>
                <a:cubicBezTo>
                  <a:pt x="78321" y="119955"/>
                  <a:pt x="75345" y="120947"/>
                  <a:pt x="71178" y="122932"/>
                </a:cubicBezTo>
                <a:cubicBezTo>
                  <a:pt x="67011" y="124916"/>
                  <a:pt x="62347" y="128786"/>
                  <a:pt x="57188" y="134540"/>
                </a:cubicBezTo>
                <a:cubicBezTo>
                  <a:pt x="52028" y="140295"/>
                  <a:pt x="46919" y="148282"/>
                  <a:pt x="41859" y="158502"/>
                </a:cubicBezTo>
                <a:cubicBezTo>
                  <a:pt x="36798" y="168721"/>
                  <a:pt x="32482" y="181967"/>
                  <a:pt x="28910" y="198239"/>
                </a:cubicBezTo>
                <a:lnTo>
                  <a:pt x="28910" y="197644"/>
                </a:lnTo>
                <a:cubicBezTo>
                  <a:pt x="28514" y="199231"/>
                  <a:pt x="28117" y="200819"/>
                  <a:pt x="27720" y="202406"/>
                </a:cubicBezTo>
                <a:cubicBezTo>
                  <a:pt x="27323" y="203795"/>
                  <a:pt x="27025" y="205283"/>
                  <a:pt x="26827" y="206871"/>
                </a:cubicBezTo>
                <a:cubicBezTo>
                  <a:pt x="26629" y="208458"/>
                  <a:pt x="26331" y="209947"/>
                  <a:pt x="25934" y="211336"/>
                </a:cubicBezTo>
                <a:lnTo>
                  <a:pt x="11051" y="217884"/>
                </a:lnTo>
                <a:cubicBezTo>
                  <a:pt x="10059" y="218281"/>
                  <a:pt x="8819" y="218579"/>
                  <a:pt x="7330" y="218777"/>
                </a:cubicBezTo>
                <a:cubicBezTo>
                  <a:pt x="5842" y="218976"/>
                  <a:pt x="4453" y="218728"/>
                  <a:pt x="3163" y="218033"/>
                </a:cubicBezTo>
                <a:cubicBezTo>
                  <a:pt x="1873" y="217338"/>
                  <a:pt x="931" y="215900"/>
                  <a:pt x="336" y="213717"/>
                </a:cubicBezTo>
                <a:cubicBezTo>
                  <a:pt x="-260" y="211534"/>
                  <a:pt x="-61" y="208260"/>
                  <a:pt x="931" y="203894"/>
                </a:cubicBezTo>
                <a:lnTo>
                  <a:pt x="19683" y="126206"/>
                </a:lnTo>
                <a:cubicBezTo>
                  <a:pt x="20279" y="123626"/>
                  <a:pt x="20775" y="121146"/>
                  <a:pt x="21171" y="118765"/>
                </a:cubicBezTo>
                <a:cubicBezTo>
                  <a:pt x="21568" y="116582"/>
                  <a:pt x="21816" y="114449"/>
                  <a:pt x="21916" y="112365"/>
                </a:cubicBezTo>
                <a:cubicBezTo>
                  <a:pt x="22015" y="110281"/>
                  <a:pt x="21866" y="108545"/>
                  <a:pt x="21469" y="107156"/>
                </a:cubicBezTo>
                <a:cubicBezTo>
                  <a:pt x="24843" y="105569"/>
                  <a:pt x="27819" y="104378"/>
                  <a:pt x="30399" y="103584"/>
                </a:cubicBezTo>
                <a:cubicBezTo>
                  <a:pt x="32979" y="102790"/>
                  <a:pt x="35062" y="102195"/>
                  <a:pt x="36650" y="101798"/>
                </a:cubicBezTo>
                <a:cubicBezTo>
                  <a:pt x="38634" y="101203"/>
                  <a:pt x="40321" y="100905"/>
                  <a:pt x="41710" y="100905"/>
                </a:cubicBezTo>
                <a:cubicBezTo>
                  <a:pt x="48060" y="100905"/>
                  <a:pt x="50143" y="106362"/>
                  <a:pt x="47961" y="117276"/>
                </a:cubicBezTo>
                <a:cubicBezTo>
                  <a:pt x="47167" y="120451"/>
                  <a:pt x="45976" y="125115"/>
                  <a:pt x="44389" y="131266"/>
                </a:cubicBezTo>
                <a:cubicBezTo>
                  <a:pt x="48159" y="126504"/>
                  <a:pt x="52177" y="121989"/>
                  <a:pt x="56444" y="117723"/>
                </a:cubicBezTo>
                <a:cubicBezTo>
                  <a:pt x="60710" y="113456"/>
                  <a:pt x="65026" y="109637"/>
                  <a:pt x="69392" y="106263"/>
                </a:cubicBezTo>
                <a:cubicBezTo>
                  <a:pt x="73757" y="102890"/>
                  <a:pt x="78173" y="100211"/>
                  <a:pt x="82638" y="98226"/>
                </a:cubicBezTo>
                <a:cubicBezTo>
                  <a:pt x="87102" y="96242"/>
                  <a:pt x="91518" y="95250"/>
                  <a:pt x="95883" y="95250"/>
                </a:cubicBezTo>
                <a:cubicBezTo>
                  <a:pt x="99257" y="95250"/>
                  <a:pt x="102084" y="96242"/>
                  <a:pt x="104366" y="98226"/>
                </a:cubicBezTo>
                <a:cubicBezTo>
                  <a:pt x="106648" y="100211"/>
                  <a:pt x="108434" y="102840"/>
                  <a:pt x="109724" y="106114"/>
                </a:cubicBezTo>
                <a:cubicBezTo>
                  <a:pt x="111014" y="109389"/>
                  <a:pt x="111758" y="113258"/>
                  <a:pt x="111957" y="117723"/>
                </a:cubicBezTo>
                <a:cubicBezTo>
                  <a:pt x="112155" y="122188"/>
                  <a:pt x="111957" y="126801"/>
                  <a:pt x="111361" y="131564"/>
                </a:cubicBezTo>
                <a:cubicBezTo>
                  <a:pt x="114536" y="127397"/>
                  <a:pt x="118059" y="123180"/>
                  <a:pt x="121928" y="118913"/>
                </a:cubicBezTo>
                <a:cubicBezTo>
                  <a:pt x="125798" y="114647"/>
                  <a:pt x="129866" y="110827"/>
                  <a:pt x="134132" y="107454"/>
                </a:cubicBezTo>
                <a:cubicBezTo>
                  <a:pt x="138398" y="104080"/>
                  <a:pt x="142814" y="101302"/>
                  <a:pt x="147378" y="99119"/>
                </a:cubicBezTo>
                <a:cubicBezTo>
                  <a:pt x="151942" y="96937"/>
                  <a:pt x="156506" y="95845"/>
                  <a:pt x="161070" y="95845"/>
                </a:cubicBezTo>
                <a:cubicBezTo>
                  <a:pt x="166428" y="95845"/>
                  <a:pt x="170545" y="97433"/>
                  <a:pt x="173423" y="100608"/>
                </a:cubicBezTo>
                <a:cubicBezTo>
                  <a:pt x="176300" y="103783"/>
                  <a:pt x="178284" y="107851"/>
                  <a:pt x="179376" y="112812"/>
                </a:cubicBezTo>
                <a:cubicBezTo>
                  <a:pt x="180467" y="117772"/>
                  <a:pt x="180765" y="123130"/>
                  <a:pt x="180269" y="128885"/>
                </a:cubicBezTo>
                <a:cubicBezTo>
                  <a:pt x="179773" y="134640"/>
                  <a:pt x="178929" y="140196"/>
                  <a:pt x="177739" y="145554"/>
                </a:cubicBezTo>
                <a:lnTo>
                  <a:pt x="167618" y="185737"/>
                </a:lnTo>
                <a:cubicBezTo>
                  <a:pt x="165436" y="195659"/>
                  <a:pt x="167519" y="200620"/>
                  <a:pt x="173869" y="200620"/>
                </a:cubicBezTo>
                <a:cubicBezTo>
                  <a:pt x="178830" y="200620"/>
                  <a:pt x="184287" y="198239"/>
                  <a:pt x="190240" y="193476"/>
                </a:cubicBezTo>
                <a:cubicBezTo>
                  <a:pt x="196193" y="188714"/>
                  <a:pt x="201998" y="183058"/>
                  <a:pt x="207653" y="176510"/>
                </a:cubicBezTo>
                <a:cubicBezTo>
                  <a:pt x="213309" y="169962"/>
                  <a:pt x="218617" y="163215"/>
                  <a:pt x="223578" y="156269"/>
                </a:cubicBezTo>
                <a:cubicBezTo>
                  <a:pt x="226058" y="152797"/>
                  <a:pt x="228340" y="149671"/>
                  <a:pt x="230424" y="146893"/>
                </a:cubicBezTo>
                <a:lnTo>
                  <a:pt x="236079" y="139601"/>
                </a:lnTo>
                <a:lnTo>
                  <a:pt x="238758" y="135582"/>
                </a:lnTo>
                <a:cubicBezTo>
                  <a:pt x="241139" y="131911"/>
                  <a:pt x="243322" y="128637"/>
                  <a:pt x="245307" y="125760"/>
                </a:cubicBezTo>
                <a:cubicBezTo>
                  <a:pt x="247291" y="122882"/>
                  <a:pt x="248382" y="121146"/>
                  <a:pt x="248581" y="120551"/>
                </a:cubicBezTo>
                <a:cubicBezTo>
                  <a:pt x="248978" y="118963"/>
                  <a:pt x="248432" y="116880"/>
                  <a:pt x="246944" y="114300"/>
                </a:cubicBezTo>
                <a:cubicBezTo>
                  <a:pt x="245455" y="111720"/>
                  <a:pt x="245207" y="108744"/>
                  <a:pt x="246200" y="105370"/>
                </a:cubicBezTo>
                <a:cubicBezTo>
                  <a:pt x="246993" y="102592"/>
                  <a:pt x="248779" y="99367"/>
                  <a:pt x="251557" y="95696"/>
                </a:cubicBezTo>
                <a:cubicBezTo>
                  <a:pt x="254335" y="92025"/>
                  <a:pt x="257610" y="88701"/>
                  <a:pt x="261380" y="85725"/>
                </a:cubicBezTo>
                <a:cubicBezTo>
                  <a:pt x="265150" y="82748"/>
                  <a:pt x="269020" y="80516"/>
                  <a:pt x="272989" y="79028"/>
                </a:cubicBezTo>
                <a:cubicBezTo>
                  <a:pt x="274973" y="78283"/>
                  <a:pt x="276858" y="77924"/>
                  <a:pt x="278644" y="77949"/>
                </a:cubicBezTo>
                <a:close/>
                <a:moveTo>
                  <a:pt x="448011" y="17264"/>
                </a:moveTo>
                <a:cubicBezTo>
                  <a:pt x="450193" y="16867"/>
                  <a:pt x="452029" y="17313"/>
                  <a:pt x="453517" y="18603"/>
                </a:cubicBezTo>
                <a:cubicBezTo>
                  <a:pt x="455005" y="19893"/>
                  <a:pt x="456146" y="21580"/>
                  <a:pt x="456940" y="23663"/>
                </a:cubicBezTo>
                <a:cubicBezTo>
                  <a:pt x="457734" y="25747"/>
                  <a:pt x="458180" y="28079"/>
                  <a:pt x="458280" y="30658"/>
                </a:cubicBezTo>
                <a:cubicBezTo>
                  <a:pt x="458379" y="33238"/>
                  <a:pt x="458131" y="35520"/>
                  <a:pt x="457536" y="37505"/>
                </a:cubicBezTo>
                <a:cubicBezTo>
                  <a:pt x="456940" y="39687"/>
                  <a:pt x="455799" y="41821"/>
                  <a:pt x="454112" y="43904"/>
                </a:cubicBezTo>
                <a:cubicBezTo>
                  <a:pt x="452426" y="45988"/>
                  <a:pt x="450541" y="47674"/>
                  <a:pt x="448457" y="48964"/>
                </a:cubicBezTo>
                <a:cubicBezTo>
                  <a:pt x="446373" y="50254"/>
                  <a:pt x="444240" y="51097"/>
                  <a:pt x="442057" y="51494"/>
                </a:cubicBezTo>
                <a:cubicBezTo>
                  <a:pt x="439875" y="51891"/>
                  <a:pt x="438089" y="51494"/>
                  <a:pt x="436700" y="50304"/>
                </a:cubicBezTo>
                <a:cubicBezTo>
                  <a:pt x="432532" y="47129"/>
                  <a:pt x="430350" y="43706"/>
                  <a:pt x="430151" y="40035"/>
                </a:cubicBezTo>
                <a:cubicBezTo>
                  <a:pt x="429953" y="36363"/>
                  <a:pt x="430846" y="32891"/>
                  <a:pt x="432830" y="29617"/>
                </a:cubicBezTo>
                <a:cubicBezTo>
                  <a:pt x="434814" y="26342"/>
                  <a:pt x="437295" y="23564"/>
                  <a:pt x="440271" y="21282"/>
                </a:cubicBezTo>
                <a:cubicBezTo>
                  <a:pt x="443248" y="19000"/>
                  <a:pt x="445828" y="17661"/>
                  <a:pt x="448011" y="17264"/>
                </a:cubicBezTo>
                <a:close/>
                <a:moveTo>
                  <a:pt x="384907" y="3869"/>
                </a:moveTo>
                <a:cubicBezTo>
                  <a:pt x="386495" y="3869"/>
                  <a:pt x="387983" y="4018"/>
                  <a:pt x="389372" y="4316"/>
                </a:cubicBezTo>
                <a:cubicBezTo>
                  <a:pt x="390761" y="4613"/>
                  <a:pt x="391654" y="5258"/>
                  <a:pt x="392051" y="6251"/>
                </a:cubicBezTo>
                <a:cubicBezTo>
                  <a:pt x="393242" y="7243"/>
                  <a:pt x="393787" y="9227"/>
                  <a:pt x="393688" y="12204"/>
                </a:cubicBezTo>
                <a:cubicBezTo>
                  <a:pt x="393589" y="15180"/>
                  <a:pt x="393341" y="18256"/>
                  <a:pt x="392944" y="21431"/>
                </a:cubicBezTo>
                <a:cubicBezTo>
                  <a:pt x="392150" y="25201"/>
                  <a:pt x="391257" y="29269"/>
                  <a:pt x="390265" y="33635"/>
                </a:cubicBezTo>
                <a:cubicBezTo>
                  <a:pt x="387884" y="42168"/>
                  <a:pt x="384610" y="54471"/>
                  <a:pt x="380443" y="70544"/>
                </a:cubicBezTo>
                <a:cubicBezTo>
                  <a:pt x="376871" y="84237"/>
                  <a:pt x="372058" y="102890"/>
                  <a:pt x="366006" y="126504"/>
                </a:cubicBezTo>
                <a:cubicBezTo>
                  <a:pt x="359954" y="150118"/>
                  <a:pt x="352364" y="179883"/>
                  <a:pt x="343236" y="215801"/>
                </a:cubicBezTo>
                <a:cubicBezTo>
                  <a:pt x="342243" y="216793"/>
                  <a:pt x="341053" y="217487"/>
                  <a:pt x="339664" y="217884"/>
                </a:cubicBezTo>
                <a:cubicBezTo>
                  <a:pt x="338275" y="218281"/>
                  <a:pt x="336985" y="218480"/>
                  <a:pt x="335794" y="218480"/>
                </a:cubicBezTo>
                <a:cubicBezTo>
                  <a:pt x="334405" y="218480"/>
                  <a:pt x="332917" y="218380"/>
                  <a:pt x="331329" y="218182"/>
                </a:cubicBezTo>
                <a:cubicBezTo>
                  <a:pt x="329940" y="217785"/>
                  <a:pt x="328551" y="217190"/>
                  <a:pt x="327162" y="216396"/>
                </a:cubicBezTo>
                <a:cubicBezTo>
                  <a:pt x="325971" y="215602"/>
                  <a:pt x="324781" y="214560"/>
                  <a:pt x="323590" y="213271"/>
                </a:cubicBezTo>
                <a:cubicBezTo>
                  <a:pt x="322400" y="211981"/>
                  <a:pt x="321507" y="210244"/>
                  <a:pt x="320911" y="208062"/>
                </a:cubicBezTo>
                <a:cubicBezTo>
                  <a:pt x="329643" y="171351"/>
                  <a:pt x="336637" y="141883"/>
                  <a:pt x="341896" y="119658"/>
                </a:cubicBezTo>
                <a:cubicBezTo>
                  <a:pt x="347155" y="97433"/>
                  <a:pt x="351173" y="80466"/>
                  <a:pt x="353951" y="68758"/>
                </a:cubicBezTo>
                <a:cubicBezTo>
                  <a:pt x="357126" y="54868"/>
                  <a:pt x="359309" y="45244"/>
                  <a:pt x="360500" y="39886"/>
                </a:cubicBezTo>
                <a:cubicBezTo>
                  <a:pt x="361095" y="36115"/>
                  <a:pt x="361591" y="32444"/>
                  <a:pt x="361988" y="28872"/>
                </a:cubicBezTo>
                <a:cubicBezTo>
                  <a:pt x="362385" y="25697"/>
                  <a:pt x="362583" y="22423"/>
                  <a:pt x="362583" y="19050"/>
                </a:cubicBezTo>
                <a:cubicBezTo>
                  <a:pt x="362583" y="15676"/>
                  <a:pt x="362286" y="12601"/>
                  <a:pt x="361690" y="9822"/>
                </a:cubicBezTo>
                <a:cubicBezTo>
                  <a:pt x="363278" y="8830"/>
                  <a:pt x="365014" y="8037"/>
                  <a:pt x="366899" y="7441"/>
                </a:cubicBezTo>
                <a:cubicBezTo>
                  <a:pt x="368784" y="6846"/>
                  <a:pt x="370620" y="6350"/>
                  <a:pt x="372406" y="5953"/>
                </a:cubicBezTo>
                <a:cubicBezTo>
                  <a:pt x="374589" y="5358"/>
                  <a:pt x="376771" y="4862"/>
                  <a:pt x="378954" y="4465"/>
                </a:cubicBezTo>
                <a:cubicBezTo>
                  <a:pt x="381137" y="4068"/>
                  <a:pt x="383121" y="3869"/>
                  <a:pt x="384907" y="3869"/>
                </a:cubicBezTo>
                <a:close/>
                <a:moveTo>
                  <a:pt x="609340" y="0"/>
                </a:moveTo>
                <a:cubicBezTo>
                  <a:pt x="611325" y="0"/>
                  <a:pt x="613110" y="248"/>
                  <a:pt x="614698" y="744"/>
                </a:cubicBezTo>
                <a:cubicBezTo>
                  <a:pt x="616285" y="1240"/>
                  <a:pt x="617625" y="2530"/>
                  <a:pt x="618716" y="4613"/>
                </a:cubicBezTo>
                <a:cubicBezTo>
                  <a:pt x="619808" y="6697"/>
                  <a:pt x="620552" y="9822"/>
                  <a:pt x="620949" y="13990"/>
                </a:cubicBezTo>
                <a:cubicBezTo>
                  <a:pt x="621346" y="18157"/>
                  <a:pt x="621346" y="23812"/>
                  <a:pt x="620949" y="30956"/>
                </a:cubicBezTo>
                <a:cubicBezTo>
                  <a:pt x="620552" y="39687"/>
                  <a:pt x="619014" y="49212"/>
                  <a:pt x="616335" y="59531"/>
                </a:cubicBezTo>
                <a:cubicBezTo>
                  <a:pt x="613656" y="69850"/>
                  <a:pt x="610134" y="80516"/>
                  <a:pt x="605768" y="91529"/>
                </a:cubicBezTo>
                <a:cubicBezTo>
                  <a:pt x="601403" y="102542"/>
                  <a:pt x="596392" y="113556"/>
                  <a:pt x="590737" y="124569"/>
                </a:cubicBezTo>
                <a:cubicBezTo>
                  <a:pt x="585081" y="135582"/>
                  <a:pt x="578979" y="146050"/>
                  <a:pt x="572431" y="155972"/>
                </a:cubicBezTo>
                <a:cubicBezTo>
                  <a:pt x="571439" y="162123"/>
                  <a:pt x="570496" y="167977"/>
                  <a:pt x="569603" y="173533"/>
                </a:cubicBezTo>
                <a:cubicBezTo>
                  <a:pt x="568710" y="179090"/>
                  <a:pt x="568164" y="183555"/>
                  <a:pt x="567966" y="186928"/>
                </a:cubicBezTo>
                <a:cubicBezTo>
                  <a:pt x="567768" y="191889"/>
                  <a:pt x="568661" y="195461"/>
                  <a:pt x="570645" y="197644"/>
                </a:cubicBezTo>
                <a:cubicBezTo>
                  <a:pt x="572629" y="199826"/>
                  <a:pt x="574812" y="200918"/>
                  <a:pt x="577193" y="200918"/>
                </a:cubicBezTo>
                <a:cubicBezTo>
                  <a:pt x="579972" y="200918"/>
                  <a:pt x="583394" y="199529"/>
                  <a:pt x="587462" y="196751"/>
                </a:cubicBezTo>
                <a:cubicBezTo>
                  <a:pt x="591530" y="193972"/>
                  <a:pt x="595846" y="190500"/>
                  <a:pt x="600410" y="186333"/>
                </a:cubicBezTo>
                <a:cubicBezTo>
                  <a:pt x="604975" y="182165"/>
                  <a:pt x="609539" y="177601"/>
                  <a:pt x="614103" y="172640"/>
                </a:cubicBezTo>
                <a:lnTo>
                  <a:pt x="619436" y="166679"/>
                </a:lnTo>
                <a:lnTo>
                  <a:pt x="619461" y="164901"/>
                </a:lnTo>
                <a:cubicBezTo>
                  <a:pt x="620254" y="156765"/>
                  <a:pt x="622784" y="148183"/>
                  <a:pt x="627051" y="139154"/>
                </a:cubicBezTo>
                <a:cubicBezTo>
                  <a:pt x="631317" y="130125"/>
                  <a:pt x="636576" y="121840"/>
                  <a:pt x="642827" y="114300"/>
                </a:cubicBezTo>
                <a:cubicBezTo>
                  <a:pt x="649077" y="106759"/>
                  <a:pt x="656122" y="100508"/>
                  <a:pt x="663960" y="95547"/>
                </a:cubicBezTo>
                <a:cubicBezTo>
                  <a:pt x="671798" y="90587"/>
                  <a:pt x="679686" y="88106"/>
                  <a:pt x="687624" y="88106"/>
                </a:cubicBezTo>
                <a:cubicBezTo>
                  <a:pt x="695164" y="88106"/>
                  <a:pt x="700621" y="89991"/>
                  <a:pt x="703995" y="93762"/>
                </a:cubicBezTo>
                <a:cubicBezTo>
                  <a:pt x="707368" y="97532"/>
                  <a:pt x="708857" y="102195"/>
                  <a:pt x="708460" y="107751"/>
                </a:cubicBezTo>
                <a:cubicBezTo>
                  <a:pt x="707864" y="113903"/>
                  <a:pt x="706128" y="119558"/>
                  <a:pt x="703251" y="124718"/>
                </a:cubicBezTo>
                <a:cubicBezTo>
                  <a:pt x="700373" y="129877"/>
                  <a:pt x="696950" y="134540"/>
                  <a:pt x="692982" y="138708"/>
                </a:cubicBezTo>
                <a:cubicBezTo>
                  <a:pt x="689013" y="142875"/>
                  <a:pt x="684796" y="146645"/>
                  <a:pt x="680331" y="150019"/>
                </a:cubicBezTo>
                <a:cubicBezTo>
                  <a:pt x="675866" y="153392"/>
                  <a:pt x="671649" y="156468"/>
                  <a:pt x="667681" y="159246"/>
                </a:cubicBezTo>
                <a:cubicBezTo>
                  <a:pt x="663315" y="162222"/>
                  <a:pt x="659148" y="165050"/>
                  <a:pt x="655179" y="167729"/>
                </a:cubicBezTo>
                <a:cubicBezTo>
                  <a:pt x="651211" y="170408"/>
                  <a:pt x="647738" y="172839"/>
                  <a:pt x="644761" y="175022"/>
                </a:cubicBezTo>
                <a:cubicBezTo>
                  <a:pt x="644960" y="179983"/>
                  <a:pt x="645853" y="184150"/>
                  <a:pt x="647440" y="187523"/>
                </a:cubicBezTo>
                <a:cubicBezTo>
                  <a:pt x="649028" y="190897"/>
                  <a:pt x="651012" y="193625"/>
                  <a:pt x="653393" y="195709"/>
                </a:cubicBezTo>
                <a:cubicBezTo>
                  <a:pt x="655775" y="197792"/>
                  <a:pt x="658503" y="199281"/>
                  <a:pt x="661579" y="200174"/>
                </a:cubicBezTo>
                <a:cubicBezTo>
                  <a:pt x="664655" y="201067"/>
                  <a:pt x="667780" y="201513"/>
                  <a:pt x="670955" y="201513"/>
                </a:cubicBezTo>
                <a:cubicBezTo>
                  <a:pt x="677702" y="201513"/>
                  <a:pt x="684746" y="199380"/>
                  <a:pt x="692089" y="195113"/>
                </a:cubicBezTo>
                <a:cubicBezTo>
                  <a:pt x="699431" y="190847"/>
                  <a:pt x="706624" y="185688"/>
                  <a:pt x="713669" y="179635"/>
                </a:cubicBezTo>
                <a:cubicBezTo>
                  <a:pt x="720713" y="173583"/>
                  <a:pt x="727262" y="167283"/>
                  <a:pt x="733314" y="160734"/>
                </a:cubicBezTo>
                <a:lnTo>
                  <a:pt x="745417" y="147074"/>
                </a:lnTo>
                <a:lnTo>
                  <a:pt x="745964" y="146298"/>
                </a:lnTo>
                <a:cubicBezTo>
                  <a:pt x="748346" y="142825"/>
                  <a:pt x="750727" y="139253"/>
                  <a:pt x="753108" y="135582"/>
                </a:cubicBezTo>
                <a:cubicBezTo>
                  <a:pt x="755489" y="131911"/>
                  <a:pt x="757672" y="128637"/>
                  <a:pt x="759657" y="125760"/>
                </a:cubicBezTo>
                <a:cubicBezTo>
                  <a:pt x="761641" y="122882"/>
                  <a:pt x="762732" y="121146"/>
                  <a:pt x="762931" y="120551"/>
                </a:cubicBezTo>
                <a:cubicBezTo>
                  <a:pt x="763328" y="118963"/>
                  <a:pt x="762782" y="116880"/>
                  <a:pt x="761294" y="114300"/>
                </a:cubicBezTo>
                <a:cubicBezTo>
                  <a:pt x="759805" y="111720"/>
                  <a:pt x="759557" y="108744"/>
                  <a:pt x="760550" y="105370"/>
                </a:cubicBezTo>
                <a:cubicBezTo>
                  <a:pt x="761343" y="102592"/>
                  <a:pt x="763129" y="99367"/>
                  <a:pt x="765907" y="95696"/>
                </a:cubicBezTo>
                <a:cubicBezTo>
                  <a:pt x="768685" y="92025"/>
                  <a:pt x="771960" y="88701"/>
                  <a:pt x="775730" y="85725"/>
                </a:cubicBezTo>
                <a:cubicBezTo>
                  <a:pt x="779500" y="82748"/>
                  <a:pt x="783370" y="80516"/>
                  <a:pt x="787339" y="79028"/>
                </a:cubicBezTo>
                <a:cubicBezTo>
                  <a:pt x="791307" y="77539"/>
                  <a:pt x="794879" y="77589"/>
                  <a:pt x="798054" y="79176"/>
                </a:cubicBezTo>
                <a:cubicBezTo>
                  <a:pt x="800634" y="80764"/>
                  <a:pt x="802718" y="82500"/>
                  <a:pt x="804305" y="84385"/>
                </a:cubicBezTo>
                <a:cubicBezTo>
                  <a:pt x="805893" y="86271"/>
                  <a:pt x="806488" y="88205"/>
                  <a:pt x="806091" y="90190"/>
                </a:cubicBezTo>
                <a:cubicBezTo>
                  <a:pt x="805694" y="91182"/>
                  <a:pt x="805099" y="92472"/>
                  <a:pt x="804305" y="94059"/>
                </a:cubicBezTo>
                <a:cubicBezTo>
                  <a:pt x="803511" y="95647"/>
                  <a:pt x="802321" y="97581"/>
                  <a:pt x="800733" y="99863"/>
                </a:cubicBezTo>
                <a:cubicBezTo>
                  <a:pt x="799146" y="102146"/>
                  <a:pt x="796864" y="105072"/>
                  <a:pt x="793887" y="108644"/>
                </a:cubicBezTo>
                <a:cubicBezTo>
                  <a:pt x="794482" y="113208"/>
                  <a:pt x="795326" y="117376"/>
                  <a:pt x="796417" y="121146"/>
                </a:cubicBezTo>
                <a:cubicBezTo>
                  <a:pt x="797509" y="124916"/>
                  <a:pt x="798550" y="128190"/>
                  <a:pt x="799543" y="130969"/>
                </a:cubicBezTo>
                <a:cubicBezTo>
                  <a:pt x="800733" y="134342"/>
                  <a:pt x="802023" y="137418"/>
                  <a:pt x="803412" y="140196"/>
                </a:cubicBezTo>
                <a:cubicBezTo>
                  <a:pt x="805198" y="143768"/>
                  <a:pt x="807083" y="147439"/>
                  <a:pt x="809068" y="151209"/>
                </a:cubicBezTo>
                <a:cubicBezTo>
                  <a:pt x="811052" y="154980"/>
                  <a:pt x="812838" y="158700"/>
                  <a:pt x="814425" y="162371"/>
                </a:cubicBezTo>
                <a:cubicBezTo>
                  <a:pt x="816013" y="166042"/>
                  <a:pt x="817303" y="169465"/>
                  <a:pt x="818295" y="172640"/>
                </a:cubicBezTo>
                <a:cubicBezTo>
                  <a:pt x="819287" y="175815"/>
                  <a:pt x="819585" y="178494"/>
                  <a:pt x="819188" y="180677"/>
                </a:cubicBezTo>
                <a:cubicBezTo>
                  <a:pt x="818593" y="184051"/>
                  <a:pt x="816856" y="188119"/>
                  <a:pt x="813979" y="192881"/>
                </a:cubicBezTo>
                <a:cubicBezTo>
                  <a:pt x="811102" y="197644"/>
                  <a:pt x="807530" y="202257"/>
                  <a:pt x="803263" y="206722"/>
                </a:cubicBezTo>
                <a:cubicBezTo>
                  <a:pt x="798997" y="211187"/>
                  <a:pt x="794135" y="215007"/>
                  <a:pt x="788678" y="218182"/>
                </a:cubicBezTo>
                <a:cubicBezTo>
                  <a:pt x="783221" y="221357"/>
                  <a:pt x="777516" y="222944"/>
                  <a:pt x="771563" y="222944"/>
                </a:cubicBezTo>
                <a:cubicBezTo>
                  <a:pt x="767396" y="222944"/>
                  <a:pt x="763377" y="221655"/>
                  <a:pt x="759508" y="219075"/>
                </a:cubicBezTo>
                <a:cubicBezTo>
                  <a:pt x="755638" y="216495"/>
                  <a:pt x="752364" y="213469"/>
                  <a:pt x="749685" y="209996"/>
                </a:cubicBezTo>
                <a:cubicBezTo>
                  <a:pt x="747006" y="206524"/>
                  <a:pt x="745022" y="203101"/>
                  <a:pt x="743732" y="199727"/>
                </a:cubicBezTo>
                <a:cubicBezTo>
                  <a:pt x="742442" y="196354"/>
                  <a:pt x="742293" y="193774"/>
                  <a:pt x="743286" y="191988"/>
                </a:cubicBezTo>
                <a:cubicBezTo>
                  <a:pt x="744476" y="189607"/>
                  <a:pt x="745568" y="187722"/>
                  <a:pt x="746560" y="186333"/>
                </a:cubicBezTo>
                <a:cubicBezTo>
                  <a:pt x="747552" y="184944"/>
                  <a:pt x="749040" y="183356"/>
                  <a:pt x="751025" y="181570"/>
                </a:cubicBezTo>
                <a:cubicBezTo>
                  <a:pt x="751818" y="180975"/>
                  <a:pt x="752811" y="180280"/>
                  <a:pt x="754001" y="179487"/>
                </a:cubicBezTo>
                <a:cubicBezTo>
                  <a:pt x="754993" y="178891"/>
                  <a:pt x="756382" y="178296"/>
                  <a:pt x="758168" y="177701"/>
                </a:cubicBezTo>
                <a:cubicBezTo>
                  <a:pt x="759954" y="177105"/>
                  <a:pt x="762038" y="176411"/>
                  <a:pt x="764419" y="175617"/>
                </a:cubicBezTo>
                <a:cubicBezTo>
                  <a:pt x="766404" y="181769"/>
                  <a:pt x="768189" y="186581"/>
                  <a:pt x="769777" y="190053"/>
                </a:cubicBezTo>
                <a:cubicBezTo>
                  <a:pt x="771364" y="193526"/>
                  <a:pt x="772654" y="196255"/>
                  <a:pt x="773646" y="198239"/>
                </a:cubicBezTo>
                <a:cubicBezTo>
                  <a:pt x="774837" y="200422"/>
                  <a:pt x="775929" y="201910"/>
                  <a:pt x="776921" y="202704"/>
                </a:cubicBezTo>
                <a:cubicBezTo>
                  <a:pt x="778111" y="203497"/>
                  <a:pt x="779649" y="203894"/>
                  <a:pt x="781534" y="203894"/>
                </a:cubicBezTo>
                <a:cubicBezTo>
                  <a:pt x="783419" y="203894"/>
                  <a:pt x="785305" y="203497"/>
                  <a:pt x="787190" y="202704"/>
                </a:cubicBezTo>
                <a:cubicBezTo>
                  <a:pt x="789075" y="201910"/>
                  <a:pt x="790861" y="200819"/>
                  <a:pt x="792548" y="199430"/>
                </a:cubicBezTo>
                <a:cubicBezTo>
                  <a:pt x="794234" y="198040"/>
                  <a:pt x="795475" y="196255"/>
                  <a:pt x="796268" y="194072"/>
                </a:cubicBezTo>
                <a:cubicBezTo>
                  <a:pt x="797062" y="191889"/>
                  <a:pt x="797062" y="188763"/>
                  <a:pt x="796268" y="184696"/>
                </a:cubicBezTo>
                <a:cubicBezTo>
                  <a:pt x="795475" y="180628"/>
                  <a:pt x="794234" y="176262"/>
                  <a:pt x="792548" y="171599"/>
                </a:cubicBezTo>
                <a:cubicBezTo>
                  <a:pt x="790861" y="166935"/>
                  <a:pt x="789025" y="162222"/>
                  <a:pt x="787041" y="157460"/>
                </a:cubicBezTo>
                <a:cubicBezTo>
                  <a:pt x="785057" y="152697"/>
                  <a:pt x="783370" y="148332"/>
                  <a:pt x="781981" y="144363"/>
                </a:cubicBezTo>
                <a:cubicBezTo>
                  <a:pt x="780790" y="141387"/>
                  <a:pt x="779798" y="138608"/>
                  <a:pt x="779004" y="136029"/>
                </a:cubicBezTo>
                <a:cubicBezTo>
                  <a:pt x="778210" y="133846"/>
                  <a:pt x="777466" y="131713"/>
                  <a:pt x="776772" y="129629"/>
                </a:cubicBezTo>
                <a:cubicBezTo>
                  <a:pt x="776077" y="127546"/>
                  <a:pt x="775532" y="126107"/>
                  <a:pt x="775135" y="125313"/>
                </a:cubicBezTo>
                <a:cubicBezTo>
                  <a:pt x="774143" y="126901"/>
                  <a:pt x="772406" y="129480"/>
                  <a:pt x="769926" y="133052"/>
                </a:cubicBezTo>
                <a:cubicBezTo>
                  <a:pt x="767445" y="136624"/>
                  <a:pt x="764766" y="140345"/>
                  <a:pt x="761889" y="144214"/>
                </a:cubicBezTo>
                <a:cubicBezTo>
                  <a:pt x="759012" y="148084"/>
                  <a:pt x="756283" y="151656"/>
                  <a:pt x="753703" y="154930"/>
                </a:cubicBezTo>
                <a:cubicBezTo>
                  <a:pt x="751124" y="158204"/>
                  <a:pt x="749338" y="160437"/>
                  <a:pt x="748346" y="161627"/>
                </a:cubicBezTo>
                <a:lnTo>
                  <a:pt x="745357" y="163652"/>
                </a:lnTo>
                <a:lnTo>
                  <a:pt x="735249" y="176361"/>
                </a:lnTo>
                <a:cubicBezTo>
                  <a:pt x="727708" y="184596"/>
                  <a:pt x="719721" y="191939"/>
                  <a:pt x="711287" y="198388"/>
                </a:cubicBezTo>
                <a:cubicBezTo>
                  <a:pt x="702854" y="204837"/>
                  <a:pt x="694222" y="210046"/>
                  <a:pt x="685391" y="214015"/>
                </a:cubicBezTo>
                <a:cubicBezTo>
                  <a:pt x="676561" y="217983"/>
                  <a:pt x="667978" y="219968"/>
                  <a:pt x="659644" y="219968"/>
                </a:cubicBezTo>
                <a:cubicBezTo>
                  <a:pt x="655278" y="219968"/>
                  <a:pt x="650566" y="218926"/>
                  <a:pt x="645505" y="216842"/>
                </a:cubicBezTo>
                <a:cubicBezTo>
                  <a:pt x="640445" y="214759"/>
                  <a:pt x="635832" y="211534"/>
                  <a:pt x="631664" y="207169"/>
                </a:cubicBezTo>
                <a:cubicBezTo>
                  <a:pt x="627497" y="202803"/>
                  <a:pt x="624173" y="197147"/>
                  <a:pt x="621693" y="190202"/>
                </a:cubicBezTo>
                <a:lnTo>
                  <a:pt x="620213" y="183142"/>
                </a:lnTo>
                <a:lnTo>
                  <a:pt x="611573" y="192583"/>
                </a:lnTo>
                <a:cubicBezTo>
                  <a:pt x="606512" y="197743"/>
                  <a:pt x="601452" y="202307"/>
                  <a:pt x="596392" y="206276"/>
                </a:cubicBezTo>
                <a:cubicBezTo>
                  <a:pt x="591332" y="210244"/>
                  <a:pt x="586470" y="213469"/>
                  <a:pt x="581807" y="215949"/>
                </a:cubicBezTo>
                <a:cubicBezTo>
                  <a:pt x="577144" y="218430"/>
                  <a:pt x="572927" y="219670"/>
                  <a:pt x="569157" y="219670"/>
                </a:cubicBezTo>
                <a:cubicBezTo>
                  <a:pt x="566378" y="219670"/>
                  <a:pt x="563749" y="218876"/>
                  <a:pt x="561269" y="217289"/>
                </a:cubicBezTo>
                <a:cubicBezTo>
                  <a:pt x="558788" y="215701"/>
                  <a:pt x="556556" y="213618"/>
                  <a:pt x="554571" y="211038"/>
                </a:cubicBezTo>
                <a:cubicBezTo>
                  <a:pt x="552587" y="208458"/>
                  <a:pt x="551049" y="205581"/>
                  <a:pt x="549958" y="202406"/>
                </a:cubicBezTo>
                <a:cubicBezTo>
                  <a:pt x="548866" y="199231"/>
                  <a:pt x="548420" y="196056"/>
                  <a:pt x="548618" y="192881"/>
                </a:cubicBezTo>
                <a:cubicBezTo>
                  <a:pt x="548817" y="191492"/>
                  <a:pt x="549114" y="189111"/>
                  <a:pt x="549511" y="185737"/>
                </a:cubicBezTo>
                <a:cubicBezTo>
                  <a:pt x="541177" y="195064"/>
                  <a:pt x="532793" y="202456"/>
                  <a:pt x="524359" y="207913"/>
                </a:cubicBezTo>
                <a:cubicBezTo>
                  <a:pt x="515926" y="213370"/>
                  <a:pt x="507839" y="216098"/>
                  <a:pt x="500100" y="216098"/>
                </a:cubicBezTo>
                <a:cubicBezTo>
                  <a:pt x="497322" y="216098"/>
                  <a:pt x="494346" y="215404"/>
                  <a:pt x="491171" y="214015"/>
                </a:cubicBezTo>
                <a:cubicBezTo>
                  <a:pt x="487996" y="212626"/>
                  <a:pt x="485168" y="210344"/>
                  <a:pt x="482687" y="207169"/>
                </a:cubicBezTo>
                <a:cubicBezTo>
                  <a:pt x="480207" y="203994"/>
                  <a:pt x="478173" y="199826"/>
                  <a:pt x="476586" y="194667"/>
                </a:cubicBezTo>
                <a:lnTo>
                  <a:pt x="475005" y="178070"/>
                </a:lnTo>
                <a:lnTo>
                  <a:pt x="463786" y="190649"/>
                </a:lnTo>
                <a:cubicBezTo>
                  <a:pt x="456841" y="197693"/>
                  <a:pt x="450045" y="203696"/>
                  <a:pt x="443397" y="208657"/>
                </a:cubicBezTo>
                <a:cubicBezTo>
                  <a:pt x="436749" y="213618"/>
                  <a:pt x="431342" y="216197"/>
                  <a:pt x="427175" y="216396"/>
                </a:cubicBezTo>
                <a:cubicBezTo>
                  <a:pt x="423801" y="216594"/>
                  <a:pt x="420477" y="216049"/>
                  <a:pt x="417203" y="214759"/>
                </a:cubicBezTo>
                <a:cubicBezTo>
                  <a:pt x="413929" y="213469"/>
                  <a:pt x="410952" y="211683"/>
                  <a:pt x="408273" y="209401"/>
                </a:cubicBezTo>
                <a:cubicBezTo>
                  <a:pt x="405594" y="207119"/>
                  <a:pt x="403362" y="204440"/>
                  <a:pt x="401576" y="201364"/>
                </a:cubicBezTo>
                <a:cubicBezTo>
                  <a:pt x="399790" y="198288"/>
                  <a:pt x="398798" y="195064"/>
                  <a:pt x="398600" y="191690"/>
                </a:cubicBezTo>
                <a:cubicBezTo>
                  <a:pt x="398004" y="186730"/>
                  <a:pt x="398004" y="179933"/>
                  <a:pt x="398600" y="171301"/>
                </a:cubicBezTo>
                <a:cubicBezTo>
                  <a:pt x="399195" y="162669"/>
                  <a:pt x="400286" y="153838"/>
                  <a:pt x="401874" y="144810"/>
                </a:cubicBezTo>
                <a:cubicBezTo>
                  <a:pt x="403461" y="135781"/>
                  <a:pt x="405495" y="127198"/>
                  <a:pt x="407976" y="119062"/>
                </a:cubicBezTo>
                <a:cubicBezTo>
                  <a:pt x="410456" y="110926"/>
                  <a:pt x="413284" y="104874"/>
                  <a:pt x="416459" y="100905"/>
                </a:cubicBezTo>
                <a:cubicBezTo>
                  <a:pt x="417451" y="99715"/>
                  <a:pt x="419336" y="98722"/>
                  <a:pt x="422114" y="97929"/>
                </a:cubicBezTo>
                <a:cubicBezTo>
                  <a:pt x="424893" y="97135"/>
                  <a:pt x="427770" y="96490"/>
                  <a:pt x="430746" y="95994"/>
                </a:cubicBezTo>
                <a:cubicBezTo>
                  <a:pt x="433723" y="95498"/>
                  <a:pt x="436452" y="95200"/>
                  <a:pt x="438932" y="95101"/>
                </a:cubicBezTo>
                <a:cubicBezTo>
                  <a:pt x="441412" y="95002"/>
                  <a:pt x="442851" y="95051"/>
                  <a:pt x="443248" y="95250"/>
                </a:cubicBezTo>
                <a:cubicBezTo>
                  <a:pt x="443446" y="95448"/>
                  <a:pt x="442950" y="97532"/>
                  <a:pt x="441760" y="101501"/>
                </a:cubicBezTo>
                <a:cubicBezTo>
                  <a:pt x="440569" y="105469"/>
                  <a:pt x="439081" y="110133"/>
                  <a:pt x="437295" y="115490"/>
                </a:cubicBezTo>
                <a:cubicBezTo>
                  <a:pt x="435509" y="120848"/>
                  <a:pt x="433624" y="126355"/>
                  <a:pt x="431639" y="132010"/>
                </a:cubicBezTo>
                <a:cubicBezTo>
                  <a:pt x="429655" y="137666"/>
                  <a:pt x="428167" y="142280"/>
                  <a:pt x="427175" y="145851"/>
                </a:cubicBezTo>
                <a:cubicBezTo>
                  <a:pt x="426182" y="149423"/>
                  <a:pt x="424992" y="153442"/>
                  <a:pt x="423603" y="157906"/>
                </a:cubicBezTo>
                <a:cubicBezTo>
                  <a:pt x="422214" y="162371"/>
                  <a:pt x="420973" y="166737"/>
                  <a:pt x="419882" y="171003"/>
                </a:cubicBezTo>
                <a:cubicBezTo>
                  <a:pt x="418791" y="175270"/>
                  <a:pt x="418046" y="179288"/>
                  <a:pt x="417650" y="183058"/>
                </a:cubicBezTo>
                <a:cubicBezTo>
                  <a:pt x="417253" y="186829"/>
                  <a:pt x="417550" y="189706"/>
                  <a:pt x="418542" y="191690"/>
                </a:cubicBezTo>
                <a:cubicBezTo>
                  <a:pt x="419535" y="194072"/>
                  <a:pt x="420626" y="195709"/>
                  <a:pt x="421817" y="196602"/>
                </a:cubicBezTo>
                <a:cubicBezTo>
                  <a:pt x="423007" y="197495"/>
                  <a:pt x="424297" y="197941"/>
                  <a:pt x="425686" y="197941"/>
                </a:cubicBezTo>
                <a:cubicBezTo>
                  <a:pt x="429655" y="197941"/>
                  <a:pt x="434666" y="195758"/>
                  <a:pt x="440718" y="191393"/>
                </a:cubicBezTo>
                <a:cubicBezTo>
                  <a:pt x="446770" y="187027"/>
                  <a:pt x="452922" y="181818"/>
                  <a:pt x="459173" y="175766"/>
                </a:cubicBezTo>
                <a:cubicBezTo>
                  <a:pt x="465423" y="169713"/>
                  <a:pt x="471228" y="163562"/>
                  <a:pt x="476586" y="157311"/>
                </a:cubicBezTo>
                <a:lnTo>
                  <a:pt x="479400" y="153913"/>
                </a:lnTo>
                <a:lnTo>
                  <a:pt x="481646" y="143172"/>
                </a:lnTo>
                <a:cubicBezTo>
                  <a:pt x="485614" y="132854"/>
                  <a:pt x="490625" y="123874"/>
                  <a:pt x="496677" y="116235"/>
                </a:cubicBezTo>
                <a:cubicBezTo>
                  <a:pt x="502730" y="108595"/>
                  <a:pt x="509576" y="102542"/>
                  <a:pt x="517216" y="98078"/>
                </a:cubicBezTo>
                <a:cubicBezTo>
                  <a:pt x="524855" y="93613"/>
                  <a:pt x="532545" y="91380"/>
                  <a:pt x="540284" y="91380"/>
                </a:cubicBezTo>
                <a:cubicBezTo>
                  <a:pt x="543657" y="91380"/>
                  <a:pt x="546733" y="92224"/>
                  <a:pt x="549511" y="93910"/>
                </a:cubicBezTo>
                <a:cubicBezTo>
                  <a:pt x="552289" y="95597"/>
                  <a:pt x="554671" y="97780"/>
                  <a:pt x="556655" y="100459"/>
                </a:cubicBezTo>
                <a:cubicBezTo>
                  <a:pt x="558639" y="103138"/>
                  <a:pt x="560276" y="106065"/>
                  <a:pt x="561566" y="109240"/>
                </a:cubicBezTo>
                <a:cubicBezTo>
                  <a:pt x="562856" y="112415"/>
                  <a:pt x="563799" y="115391"/>
                  <a:pt x="564394" y="118169"/>
                </a:cubicBezTo>
                <a:cubicBezTo>
                  <a:pt x="565783" y="112415"/>
                  <a:pt x="567073" y="106759"/>
                  <a:pt x="568264" y="101203"/>
                </a:cubicBezTo>
                <a:cubicBezTo>
                  <a:pt x="569454" y="95647"/>
                  <a:pt x="570645" y="90388"/>
                  <a:pt x="571836" y="85427"/>
                </a:cubicBezTo>
                <a:cubicBezTo>
                  <a:pt x="573820" y="78085"/>
                  <a:pt x="575903" y="70147"/>
                  <a:pt x="578086" y="61615"/>
                </a:cubicBezTo>
                <a:cubicBezTo>
                  <a:pt x="580071" y="54272"/>
                  <a:pt x="582353" y="45839"/>
                  <a:pt x="584932" y="36314"/>
                </a:cubicBezTo>
                <a:cubicBezTo>
                  <a:pt x="587512" y="26789"/>
                  <a:pt x="590389" y="16768"/>
                  <a:pt x="593564" y="6251"/>
                </a:cubicBezTo>
                <a:cubicBezTo>
                  <a:pt x="595549" y="4663"/>
                  <a:pt x="597434" y="3472"/>
                  <a:pt x="599220" y="2679"/>
                </a:cubicBezTo>
                <a:cubicBezTo>
                  <a:pt x="601006" y="1885"/>
                  <a:pt x="602693" y="1290"/>
                  <a:pt x="604280" y="893"/>
                </a:cubicBezTo>
                <a:cubicBezTo>
                  <a:pt x="606066" y="297"/>
                  <a:pt x="607753" y="0"/>
                  <a:pt x="6093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00BF5-F62E-4291-B436-9D73DA4A046C}"/>
              </a:ext>
            </a:extLst>
          </p:cNvPr>
          <p:cNvSpPr txBox="1"/>
          <p:nvPr userDrawn="1"/>
        </p:nvSpPr>
        <p:spPr>
          <a:xfrm>
            <a:off x="14156028" y="763300"/>
            <a:ext cx="2929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300">
                <a:solidFill>
                  <a:schemeClr val="accent1"/>
                </a:solidFill>
              </a:rPr>
              <a:t>VALENTINE’S DAY</a:t>
            </a:r>
            <a:endParaRPr lang="en-US" sz="1100" spc="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01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8495671-2047-48F7-A6B0-F6B29B8D8E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39086" y="3860800"/>
            <a:ext cx="3394824" cy="3093816"/>
          </a:xfrm>
          <a:custGeom>
            <a:avLst/>
            <a:gdLst>
              <a:gd name="connsiteX0" fmla="*/ 883525 w 3394824"/>
              <a:gd name="connsiteY0" fmla="*/ 0 h 3093816"/>
              <a:gd name="connsiteX1" fmla="*/ 1525297 w 3394824"/>
              <a:gd name="connsiteY1" fmla="*/ 210199 h 3093816"/>
              <a:gd name="connsiteX2" fmla="*/ 1697378 w 3394824"/>
              <a:gd name="connsiteY2" fmla="*/ 347452 h 3093816"/>
              <a:gd name="connsiteX3" fmla="*/ 1869527 w 3394824"/>
              <a:gd name="connsiteY3" fmla="*/ 210199 h 3093816"/>
              <a:gd name="connsiteX4" fmla="*/ 2511300 w 3394824"/>
              <a:gd name="connsiteY4" fmla="*/ 0 h 3093816"/>
              <a:gd name="connsiteX5" fmla="*/ 2993538 w 3394824"/>
              <a:gd name="connsiteY5" fmla="*/ 147263 h 3093816"/>
              <a:gd name="connsiteX6" fmla="*/ 3388913 w 3394824"/>
              <a:gd name="connsiteY6" fmla="*/ 818034 h 3093816"/>
              <a:gd name="connsiteX7" fmla="*/ 3275175 w 3394824"/>
              <a:gd name="connsiteY7" fmla="*/ 1468169 h 3093816"/>
              <a:gd name="connsiteX8" fmla="*/ 2852651 w 3394824"/>
              <a:gd name="connsiteY8" fmla="*/ 2092732 h 3093816"/>
              <a:gd name="connsiteX9" fmla="*/ 1882348 w 3394824"/>
              <a:gd name="connsiteY9" fmla="*/ 2954301 h 3093816"/>
              <a:gd name="connsiteX10" fmla="*/ 1697447 w 3394824"/>
              <a:gd name="connsiteY10" fmla="*/ 3093816 h 3093816"/>
              <a:gd name="connsiteX11" fmla="*/ 1512545 w 3394824"/>
              <a:gd name="connsiteY11" fmla="*/ 2954301 h 3093816"/>
              <a:gd name="connsiteX12" fmla="*/ 542174 w 3394824"/>
              <a:gd name="connsiteY12" fmla="*/ 2092732 h 3093816"/>
              <a:gd name="connsiteX13" fmla="*/ 119650 w 3394824"/>
              <a:gd name="connsiteY13" fmla="*/ 1468169 h 3093816"/>
              <a:gd name="connsiteX14" fmla="*/ 5912 w 3394824"/>
              <a:gd name="connsiteY14" fmla="*/ 818034 h 3093816"/>
              <a:gd name="connsiteX15" fmla="*/ 401286 w 3394824"/>
              <a:gd name="connsiteY15" fmla="*/ 147263 h 3093816"/>
              <a:gd name="connsiteX16" fmla="*/ 883525 w 3394824"/>
              <a:gd name="connsiteY16" fmla="*/ 0 h 309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94824" h="3093816">
                <a:moveTo>
                  <a:pt x="883525" y="0"/>
                </a:moveTo>
                <a:cubicBezTo>
                  <a:pt x="1096397" y="0"/>
                  <a:pt x="1324285" y="74660"/>
                  <a:pt x="1525297" y="210199"/>
                </a:cubicBezTo>
                <a:cubicBezTo>
                  <a:pt x="1586520" y="251471"/>
                  <a:pt x="1644040" y="297405"/>
                  <a:pt x="1697378" y="347452"/>
                </a:cubicBezTo>
                <a:cubicBezTo>
                  <a:pt x="1750785" y="297405"/>
                  <a:pt x="1808304" y="251471"/>
                  <a:pt x="1869527" y="210199"/>
                </a:cubicBezTo>
                <a:cubicBezTo>
                  <a:pt x="2070540" y="74660"/>
                  <a:pt x="2298427" y="0"/>
                  <a:pt x="2511300" y="0"/>
                </a:cubicBezTo>
                <a:cubicBezTo>
                  <a:pt x="2687974" y="0"/>
                  <a:pt x="2854707" y="50939"/>
                  <a:pt x="2993538" y="147263"/>
                </a:cubicBezTo>
                <a:cubicBezTo>
                  <a:pt x="3222660" y="306317"/>
                  <a:pt x="3359364" y="538249"/>
                  <a:pt x="3388913" y="818034"/>
                </a:cubicBezTo>
                <a:cubicBezTo>
                  <a:pt x="3410646" y="1024325"/>
                  <a:pt x="3372390" y="1243025"/>
                  <a:pt x="3275175" y="1468169"/>
                </a:cubicBezTo>
                <a:cubicBezTo>
                  <a:pt x="3182484" y="1682756"/>
                  <a:pt x="3040363" y="1892887"/>
                  <a:pt x="2852651" y="2092732"/>
                </a:cubicBezTo>
                <a:cubicBezTo>
                  <a:pt x="2440411" y="2531778"/>
                  <a:pt x="1904972" y="2937230"/>
                  <a:pt x="1882348" y="2954301"/>
                </a:cubicBezTo>
                <a:lnTo>
                  <a:pt x="1697447" y="3093816"/>
                </a:lnTo>
                <a:lnTo>
                  <a:pt x="1512545" y="2954301"/>
                </a:lnTo>
                <a:cubicBezTo>
                  <a:pt x="1489921" y="2937230"/>
                  <a:pt x="954482" y="2531778"/>
                  <a:pt x="542174" y="2092732"/>
                </a:cubicBezTo>
                <a:cubicBezTo>
                  <a:pt x="354462" y="1892817"/>
                  <a:pt x="212272" y="1682688"/>
                  <a:pt x="119650" y="1468169"/>
                </a:cubicBezTo>
                <a:cubicBezTo>
                  <a:pt x="22435" y="1243025"/>
                  <a:pt x="-15821" y="1024325"/>
                  <a:pt x="5912" y="818034"/>
                </a:cubicBezTo>
                <a:cubicBezTo>
                  <a:pt x="35460" y="538181"/>
                  <a:pt x="172165" y="306248"/>
                  <a:pt x="401286" y="147263"/>
                </a:cubicBezTo>
                <a:cubicBezTo>
                  <a:pt x="542105" y="49568"/>
                  <a:pt x="704382" y="0"/>
                  <a:pt x="88352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F39BE3-098D-490B-93A9-3CBE9738C5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417820" y="3860800"/>
            <a:ext cx="3394824" cy="3093816"/>
          </a:xfrm>
          <a:custGeom>
            <a:avLst/>
            <a:gdLst>
              <a:gd name="connsiteX0" fmla="*/ 883525 w 3394824"/>
              <a:gd name="connsiteY0" fmla="*/ 0 h 3093816"/>
              <a:gd name="connsiteX1" fmla="*/ 1525297 w 3394824"/>
              <a:gd name="connsiteY1" fmla="*/ 210199 h 3093816"/>
              <a:gd name="connsiteX2" fmla="*/ 1697378 w 3394824"/>
              <a:gd name="connsiteY2" fmla="*/ 347452 h 3093816"/>
              <a:gd name="connsiteX3" fmla="*/ 1869527 w 3394824"/>
              <a:gd name="connsiteY3" fmla="*/ 210199 h 3093816"/>
              <a:gd name="connsiteX4" fmla="*/ 2511300 w 3394824"/>
              <a:gd name="connsiteY4" fmla="*/ 0 h 3093816"/>
              <a:gd name="connsiteX5" fmla="*/ 2993538 w 3394824"/>
              <a:gd name="connsiteY5" fmla="*/ 147263 h 3093816"/>
              <a:gd name="connsiteX6" fmla="*/ 3388913 w 3394824"/>
              <a:gd name="connsiteY6" fmla="*/ 818034 h 3093816"/>
              <a:gd name="connsiteX7" fmla="*/ 3275175 w 3394824"/>
              <a:gd name="connsiteY7" fmla="*/ 1468169 h 3093816"/>
              <a:gd name="connsiteX8" fmla="*/ 2852651 w 3394824"/>
              <a:gd name="connsiteY8" fmla="*/ 2092732 h 3093816"/>
              <a:gd name="connsiteX9" fmla="*/ 1882348 w 3394824"/>
              <a:gd name="connsiteY9" fmla="*/ 2954301 h 3093816"/>
              <a:gd name="connsiteX10" fmla="*/ 1697447 w 3394824"/>
              <a:gd name="connsiteY10" fmla="*/ 3093816 h 3093816"/>
              <a:gd name="connsiteX11" fmla="*/ 1512545 w 3394824"/>
              <a:gd name="connsiteY11" fmla="*/ 2954301 h 3093816"/>
              <a:gd name="connsiteX12" fmla="*/ 542174 w 3394824"/>
              <a:gd name="connsiteY12" fmla="*/ 2092732 h 3093816"/>
              <a:gd name="connsiteX13" fmla="*/ 119650 w 3394824"/>
              <a:gd name="connsiteY13" fmla="*/ 1468169 h 3093816"/>
              <a:gd name="connsiteX14" fmla="*/ 5912 w 3394824"/>
              <a:gd name="connsiteY14" fmla="*/ 818034 h 3093816"/>
              <a:gd name="connsiteX15" fmla="*/ 401286 w 3394824"/>
              <a:gd name="connsiteY15" fmla="*/ 147263 h 3093816"/>
              <a:gd name="connsiteX16" fmla="*/ 883525 w 3394824"/>
              <a:gd name="connsiteY16" fmla="*/ 0 h 309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94824" h="3093816">
                <a:moveTo>
                  <a:pt x="883525" y="0"/>
                </a:moveTo>
                <a:cubicBezTo>
                  <a:pt x="1096397" y="0"/>
                  <a:pt x="1324285" y="74660"/>
                  <a:pt x="1525297" y="210199"/>
                </a:cubicBezTo>
                <a:cubicBezTo>
                  <a:pt x="1586520" y="251471"/>
                  <a:pt x="1644040" y="297405"/>
                  <a:pt x="1697378" y="347452"/>
                </a:cubicBezTo>
                <a:cubicBezTo>
                  <a:pt x="1750785" y="297405"/>
                  <a:pt x="1808304" y="251471"/>
                  <a:pt x="1869527" y="210199"/>
                </a:cubicBezTo>
                <a:cubicBezTo>
                  <a:pt x="2070540" y="74660"/>
                  <a:pt x="2298427" y="0"/>
                  <a:pt x="2511300" y="0"/>
                </a:cubicBezTo>
                <a:cubicBezTo>
                  <a:pt x="2687974" y="0"/>
                  <a:pt x="2854707" y="50939"/>
                  <a:pt x="2993538" y="147263"/>
                </a:cubicBezTo>
                <a:cubicBezTo>
                  <a:pt x="3222660" y="306317"/>
                  <a:pt x="3359364" y="538249"/>
                  <a:pt x="3388913" y="818034"/>
                </a:cubicBezTo>
                <a:cubicBezTo>
                  <a:pt x="3410646" y="1024325"/>
                  <a:pt x="3372390" y="1243025"/>
                  <a:pt x="3275175" y="1468169"/>
                </a:cubicBezTo>
                <a:cubicBezTo>
                  <a:pt x="3182484" y="1682756"/>
                  <a:pt x="3040363" y="1892887"/>
                  <a:pt x="2852651" y="2092732"/>
                </a:cubicBezTo>
                <a:cubicBezTo>
                  <a:pt x="2440411" y="2531778"/>
                  <a:pt x="1904972" y="2937230"/>
                  <a:pt x="1882348" y="2954301"/>
                </a:cubicBezTo>
                <a:lnTo>
                  <a:pt x="1697447" y="3093816"/>
                </a:lnTo>
                <a:lnTo>
                  <a:pt x="1512545" y="2954301"/>
                </a:lnTo>
                <a:cubicBezTo>
                  <a:pt x="1489921" y="2937230"/>
                  <a:pt x="954482" y="2531778"/>
                  <a:pt x="542174" y="2092732"/>
                </a:cubicBezTo>
                <a:cubicBezTo>
                  <a:pt x="354462" y="1892817"/>
                  <a:pt x="212272" y="1682688"/>
                  <a:pt x="119650" y="1468169"/>
                </a:cubicBezTo>
                <a:cubicBezTo>
                  <a:pt x="22435" y="1243025"/>
                  <a:pt x="-15821" y="1024325"/>
                  <a:pt x="5912" y="818034"/>
                </a:cubicBezTo>
                <a:cubicBezTo>
                  <a:pt x="35460" y="538181"/>
                  <a:pt x="172165" y="306248"/>
                  <a:pt x="401286" y="147263"/>
                </a:cubicBezTo>
                <a:cubicBezTo>
                  <a:pt x="542105" y="49568"/>
                  <a:pt x="704382" y="0"/>
                  <a:pt x="88352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08B7D17-D28B-4CB6-83F4-70CC0F61E3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36906" y="3860800"/>
            <a:ext cx="3394824" cy="3093816"/>
          </a:xfrm>
          <a:custGeom>
            <a:avLst/>
            <a:gdLst>
              <a:gd name="connsiteX0" fmla="*/ 883525 w 3394824"/>
              <a:gd name="connsiteY0" fmla="*/ 0 h 3093816"/>
              <a:gd name="connsiteX1" fmla="*/ 1525297 w 3394824"/>
              <a:gd name="connsiteY1" fmla="*/ 210199 h 3093816"/>
              <a:gd name="connsiteX2" fmla="*/ 1697378 w 3394824"/>
              <a:gd name="connsiteY2" fmla="*/ 347452 h 3093816"/>
              <a:gd name="connsiteX3" fmla="*/ 1869527 w 3394824"/>
              <a:gd name="connsiteY3" fmla="*/ 210199 h 3093816"/>
              <a:gd name="connsiteX4" fmla="*/ 2511300 w 3394824"/>
              <a:gd name="connsiteY4" fmla="*/ 0 h 3093816"/>
              <a:gd name="connsiteX5" fmla="*/ 2993538 w 3394824"/>
              <a:gd name="connsiteY5" fmla="*/ 147263 h 3093816"/>
              <a:gd name="connsiteX6" fmla="*/ 3388913 w 3394824"/>
              <a:gd name="connsiteY6" fmla="*/ 818034 h 3093816"/>
              <a:gd name="connsiteX7" fmla="*/ 3275175 w 3394824"/>
              <a:gd name="connsiteY7" fmla="*/ 1468169 h 3093816"/>
              <a:gd name="connsiteX8" fmla="*/ 2852651 w 3394824"/>
              <a:gd name="connsiteY8" fmla="*/ 2092732 h 3093816"/>
              <a:gd name="connsiteX9" fmla="*/ 1882348 w 3394824"/>
              <a:gd name="connsiteY9" fmla="*/ 2954301 h 3093816"/>
              <a:gd name="connsiteX10" fmla="*/ 1697447 w 3394824"/>
              <a:gd name="connsiteY10" fmla="*/ 3093816 h 3093816"/>
              <a:gd name="connsiteX11" fmla="*/ 1512545 w 3394824"/>
              <a:gd name="connsiteY11" fmla="*/ 2954301 h 3093816"/>
              <a:gd name="connsiteX12" fmla="*/ 542174 w 3394824"/>
              <a:gd name="connsiteY12" fmla="*/ 2092732 h 3093816"/>
              <a:gd name="connsiteX13" fmla="*/ 119650 w 3394824"/>
              <a:gd name="connsiteY13" fmla="*/ 1468169 h 3093816"/>
              <a:gd name="connsiteX14" fmla="*/ 5912 w 3394824"/>
              <a:gd name="connsiteY14" fmla="*/ 818034 h 3093816"/>
              <a:gd name="connsiteX15" fmla="*/ 401286 w 3394824"/>
              <a:gd name="connsiteY15" fmla="*/ 147263 h 3093816"/>
              <a:gd name="connsiteX16" fmla="*/ 883525 w 3394824"/>
              <a:gd name="connsiteY16" fmla="*/ 0 h 309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94824" h="3093816">
                <a:moveTo>
                  <a:pt x="883525" y="0"/>
                </a:moveTo>
                <a:cubicBezTo>
                  <a:pt x="1096397" y="0"/>
                  <a:pt x="1324285" y="74660"/>
                  <a:pt x="1525297" y="210199"/>
                </a:cubicBezTo>
                <a:cubicBezTo>
                  <a:pt x="1586520" y="251471"/>
                  <a:pt x="1644040" y="297405"/>
                  <a:pt x="1697378" y="347452"/>
                </a:cubicBezTo>
                <a:cubicBezTo>
                  <a:pt x="1750785" y="297405"/>
                  <a:pt x="1808304" y="251471"/>
                  <a:pt x="1869527" y="210199"/>
                </a:cubicBezTo>
                <a:cubicBezTo>
                  <a:pt x="2070540" y="74660"/>
                  <a:pt x="2298427" y="0"/>
                  <a:pt x="2511300" y="0"/>
                </a:cubicBezTo>
                <a:cubicBezTo>
                  <a:pt x="2687974" y="0"/>
                  <a:pt x="2854707" y="50939"/>
                  <a:pt x="2993538" y="147263"/>
                </a:cubicBezTo>
                <a:cubicBezTo>
                  <a:pt x="3222660" y="306317"/>
                  <a:pt x="3359364" y="538249"/>
                  <a:pt x="3388913" y="818034"/>
                </a:cubicBezTo>
                <a:cubicBezTo>
                  <a:pt x="3410646" y="1024325"/>
                  <a:pt x="3372390" y="1243025"/>
                  <a:pt x="3275175" y="1468169"/>
                </a:cubicBezTo>
                <a:cubicBezTo>
                  <a:pt x="3182484" y="1682756"/>
                  <a:pt x="3040363" y="1892887"/>
                  <a:pt x="2852651" y="2092732"/>
                </a:cubicBezTo>
                <a:cubicBezTo>
                  <a:pt x="2440411" y="2531778"/>
                  <a:pt x="1904972" y="2937230"/>
                  <a:pt x="1882348" y="2954301"/>
                </a:cubicBezTo>
                <a:lnTo>
                  <a:pt x="1697447" y="3093816"/>
                </a:lnTo>
                <a:lnTo>
                  <a:pt x="1512545" y="2954301"/>
                </a:lnTo>
                <a:cubicBezTo>
                  <a:pt x="1489921" y="2937230"/>
                  <a:pt x="954482" y="2531778"/>
                  <a:pt x="542174" y="2092732"/>
                </a:cubicBezTo>
                <a:cubicBezTo>
                  <a:pt x="354462" y="1892817"/>
                  <a:pt x="212272" y="1682688"/>
                  <a:pt x="119650" y="1468169"/>
                </a:cubicBezTo>
                <a:cubicBezTo>
                  <a:pt x="22435" y="1243025"/>
                  <a:pt x="-15821" y="1024325"/>
                  <a:pt x="5912" y="818034"/>
                </a:cubicBezTo>
                <a:cubicBezTo>
                  <a:pt x="35460" y="538181"/>
                  <a:pt x="172165" y="306248"/>
                  <a:pt x="401286" y="147263"/>
                </a:cubicBezTo>
                <a:cubicBezTo>
                  <a:pt x="542105" y="49568"/>
                  <a:pt x="704382" y="0"/>
                  <a:pt x="88352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D77CE57-CED8-4DAE-AAC1-5A2D831C5CFC}"/>
              </a:ext>
            </a:extLst>
          </p:cNvPr>
          <p:cNvSpPr/>
          <p:nvPr userDrawn="1"/>
        </p:nvSpPr>
        <p:spPr>
          <a:xfrm>
            <a:off x="1333500" y="785392"/>
            <a:ext cx="885825" cy="241029"/>
          </a:xfrm>
          <a:custGeom>
            <a:avLst/>
            <a:gdLst/>
            <a:ahLst/>
            <a:cxnLst/>
            <a:rect l="l" t="t" r="r" b="b"/>
            <a:pathLst>
              <a:path w="819358" h="222944">
                <a:moveTo>
                  <a:pt x="679289" y="105072"/>
                </a:moveTo>
                <a:cubicBezTo>
                  <a:pt x="676908" y="105072"/>
                  <a:pt x="674080" y="106263"/>
                  <a:pt x="670806" y="108644"/>
                </a:cubicBezTo>
                <a:cubicBezTo>
                  <a:pt x="667532" y="111026"/>
                  <a:pt x="664307" y="114449"/>
                  <a:pt x="661132" y="118913"/>
                </a:cubicBezTo>
                <a:cubicBezTo>
                  <a:pt x="657957" y="123378"/>
                  <a:pt x="654981" y="128835"/>
                  <a:pt x="652203" y="135285"/>
                </a:cubicBezTo>
                <a:cubicBezTo>
                  <a:pt x="649425" y="141734"/>
                  <a:pt x="647341" y="149126"/>
                  <a:pt x="645952" y="157460"/>
                </a:cubicBezTo>
                <a:cubicBezTo>
                  <a:pt x="648333" y="155674"/>
                  <a:pt x="650913" y="153838"/>
                  <a:pt x="653691" y="151953"/>
                </a:cubicBezTo>
                <a:cubicBezTo>
                  <a:pt x="656469" y="150068"/>
                  <a:pt x="659247" y="148034"/>
                  <a:pt x="662025" y="145851"/>
                </a:cubicBezTo>
                <a:cubicBezTo>
                  <a:pt x="670558" y="139303"/>
                  <a:pt x="676511" y="133548"/>
                  <a:pt x="679885" y="128587"/>
                </a:cubicBezTo>
                <a:cubicBezTo>
                  <a:pt x="683258" y="123626"/>
                  <a:pt x="685143" y="119360"/>
                  <a:pt x="685540" y="115788"/>
                </a:cubicBezTo>
                <a:cubicBezTo>
                  <a:pt x="685937" y="112018"/>
                  <a:pt x="685540" y="109289"/>
                  <a:pt x="684350" y="107603"/>
                </a:cubicBezTo>
                <a:cubicBezTo>
                  <a:pt x="683159" y="105916"/>
                  <a:pt x="681472" y="105072"/>
                  <a:pt x="679289" y="105072"/>
                </a:cubicBezTo>
                <a:close/>
                <a:moveTo>
                  <a:pt x="538498" y="104477"/>
                </a:moveTo>
                <a:cubicBezTo>
                  <a:pt x="533934" y="104477"/>
                  <a:pt x="529271" y="106809"/>
                  <a:pt x="524508" y="111472"/>
                </a:cubicBezTo>
                <a:cubicBezTo>
                  <a:pt x="519746" y="116135"/>
                  <a:pt x="515281" y="121791"/>
                  <a:pt x="511114" y="128438"/>
                </a:cubicBezTo>
                <a:cubicBezTo>
                  <a:pt x="506946" y="135086"/>
                  <a:pt x="503474" y="142180"/>
                  <a:pt x="500696" y="149721"/>
                </a:cubicBezTo>
                <a:cubicBezTo>
                  <a:pt x="497918" y="157262"/>
                  <a:pt x="496330" y="164008"/>
                  <a:pt x="495933" y="169962"/>
                </a:cubicBezTo>
                <a:cubicBezTo>
                  <a:pt x="495536" y="179487"/>
                  <a:pt x="496727" y="186333"/>
                  <a:pt x="499505" y="190500"/>
                </a:cubicBezTo>
                <a:cubicBezTo>
                  <a:pt x="502283" y="194667"/>
                  <a:pt x="506053" y="196751"/>
                  <a:pt x="510816" y="196751"/>
                </a:cubicBezTo>
                <a:cubicBezTo>
                  <a:pt x="514388" y="196751"/>
                  <a:pt x="518307" y="195362"/>
                  <a:pt x="522573" y="192583"/>
                </a:cubicBezTo>
                <a:cubicBezTo>
                  <a:pt x="526840" y="189805"/>
                  <a:pt x="531007" y="186432"/>
                  <a:pt x="535075" y="182463"/>
                </a:cubicBezTo>
                <a:cubicBezTo>
                  <a:pt x="539143" y="178494"/>
                  <a:pt x="542913" y="174426"/>
                  <a:pt x="546386" y="170259"/>
                </a:cubicBezTo>
                <a:cubicBezTo>
                  <a:pt x="549859" y="166092"/>
                  <a:pt x="552686" y="162619"/>
                  <a:pt x="554869" y="159841"/>
                </a:cubicBezTo>
                <a:cubicBezTo>
                  <a:pt x="555663" y="156071"/>
                  <a:pt x="556407" y="152301"/>
                  <a:pt x="557101" y="148530"/>
                </a:cubicBezTo>
                <a:cubicBezTo>
                  <a:pt x="557796" y="144760"/>
                  <a:pt x="558639" y="140890"/>
                  <a:pt x="559632" y="136922"/>
                </a:cubicBezTo>
                <a:cubicBezTo>
                  <a:pt x="559235" y="137120"/>
                  <a:pt x="558887" y="137319"/>
                  <a:pt x="558590" y="137517"/>
                </a:cubicBezTo>
                <a:cubicBezTo>
                  <a:pt x="558292" y="137715"/>
                  <a:pt x="557945" y="137914"/>
                  <a:pt x="557548" y="138112"/>
                </a:cubicBezTo>
                <a:cubicBezTo>
                  <a:pt x="555365" y="139105"/>
                  <a:pt x="553877" y="139055"/>
                  <a:pt x="553083" y="137963"/>
                </a:cubicBezTo>
                <a:cubicBezTo>
                  <a:pt x="552289" y="136872"/>
                  <a:pt x="551893" y="135136"/>
                  <a:pt x="551893" y="132755"/>
                </a:cubicBezTo>
                <a:cubicBezTo>
                  <a:pt x="551893" y="131564"/>
                  <a:pt x="551793" y="129431"/>
                  <a:pt x="551595" y="126355"/>
                </a:cubicBezTo>
                <a:cubicBezTo>
                  <a:pt x="551397" y="123279"/>
                  <a:pt x="550851" y="120104"/>
                  <a:pt x="549958" y="116830"/>
                </a:cubicBezTo>
                <a:cubicBezTo>
                  <a:pt x="549065" y="113556"/>
                  <a:pt x="547725" y="110678"/>
                  <a:pt x="545939" y="108198"/>
                </a:cubicBezTo>
                <a:cubicBezTo>
                  <a:pt x="544153" y="105717"/>
                  <a:pt x="541673" y="104477"/>
                  <a:pt x="538498" y="104477"/>
                </a:cubicBezTo>
                <a:close/>
                <a:moveTo>
                  <a:pt x="278644" y="77949"/>
                </a:moveTo>
                <a:cubicBezTo>
                  <a:pt x="280430" y="77973"/>
                  <a:pt x="282117" y="78383"/>
                  <a:pt x="283704" y="79176"/>
                </a:cubicBezTo>
                <a:cubicBezTo>
                  <a:pt x="286284" y="80764"/>
                  <a:pt x="288367" y="82500"/>
                  <a:pt x="289955" y="84385"/>
                </a:cubicBezTo>
                <a:cubicBezTo>
                  <a:pt x="291542" y="86271"/>
                  <a:pt x="292138" y="88205"/>
                  <a:pt x="291741" y="90190"/>
                </a:cubicBezTo>
                <a:cubicBezTo>
                  <a:pt x="291344" y="91182"/>
                  <a:pt x="290749" y="92472"/>
                  <a:pt x="289955" y="94059"/>
                </a:cubicBezTo>
                <a:cubicBezTo>
                  <a:pt x="289161" y="95647"/>
                  <a:pt x="287971" y="97581"/>
                  <a:pt x="286383" y="99863"/>
                </a:cubicBezTo>
                <a:cubicBezTo>
                  <a:pt x="284796" y="102146"/>
                  <a:pt x="282514" y="105072"/>
                  <a:pt x="279537" y="108644"/>
                </a:cubicBezTo>
                <a:cubicBezTo>
                  <a:pt x="280132" y="113208"/>
                  <a:pt x="280976" y="117376"/>
                  <a:pt x="282067" y="121146"/>
                </a:cubicBezTo>
                <a:cubicBezTo>
                  <a:pt x="283159" y="124916"/>
                  <a:pt x="284200" y="128190"/>
                  <a:pt x="285193" y="130969"/>
                </a:cubicBezTo>
                <a:cubicBezTo>
                  <a:pt x="286383" y="134342"/>
                  <a:pt x="287673" y="137418"/>
                  <a:pt x="289062" y="140196"/>
                </a:cubicBezTo>
                <a:cubicBezTo>
                  <a:pt x="290848" y="143768"/>
                  <a:pt x="292733" y="147439"/>
                  <a:pt x="294718" y="151209"/>
                </a:cubicBezTo>
                <a:cubicBezTo>
                  <a:pt x="296702" y="154980"/>
                  <a:pt x="298488" y="158700"/>
                  <a:pt x="300075" y="162371"/>
                </a:cubicBezTo>
                <a:cubicBezTo>
                  <a:pt x="301663" y="166042"/>
                  <a:pt x="302953" y="169465"/>
                  <a:pt x="303945" y="172640"/>
                </a:cubicBezTo>
                <a:cubicBezTo>
                  <a:pt x="304937" y="175815"/>
                  <a:pt x="305235" y="178494"/>
                  <a:pt x="304838" y="180677"/>
                </a:cubicBezTo>
                <a:cubicBezTo>
                  <a:pt x="304243" y="184051"/>
                  <a:pt x="302506" y="188119"/>
                  <a:pt x="299629" y="192881"/>
                </a:cubicBezTo>
                <a:cubicBezTo>
                  <a:pt x="296752" y="197644"/>
                  <a:pt x="293180" y="202257"/>
                  <a:pt x="288913" y="206722"/>
                </a:cubicBezTo>
                <a:cubicBezTo>
                  <a:pt x="284647" y="211187"/>
                  <a:pt x="279785" y="215007"/>
                  <a:pt x="274328" y="218182"/>
                </a:cubicBezTo>
                <a:cubicBezTo>
                  <a:pt x="268871" y="221357"/>
                  <a:pt x="263166" y="222944"/>
                  <a:pt x="257213" y="222944"/>
                </a:cubicBezTo>
                <a:cubicBezTo>
                  <a:pt x="253046" y="222944"/>
                  <a:pt x="249027" y="221655"/>
                  <a:pt x="245158" y="219075"/>
                </a:cubicBezTo>
                <a:cubicBezTo>
                  <a:pt x="241288" y="216495"/>
                  <a:pt x="238014" y="213469"/>
                  <a:pt x="235335" y="209996"/>
                </a:cubicBezTo>
                <a:cubicBezTo>
                  <a:pt x="232656" y="206524"/>
                  <a:pt x="230672" y="203101"/>
                  <a:pt x="229382" y="199727"/>
                </a:cubicBezTo>
                <a:cubicBezTo>
                  <a:pt x="228092" y="196354"/>
                  <a:pt x="227943" y="193774"/>
                  <a:pt x="228936" y="191988"/>
                </a:cubicBezTo>
                <a:cubicBezTo>
                  <a:pt x="230126" y="189607"/>
                  <a:pt x="231217" y="187722"/>
                  <a:pt x="232210" y="186333"/>
                </a:cubicBezTo>
                <a:cubicBezTo>
                  <a:pt x="233202" y="184944"/>
                  <a:pt x="234690" y="183356"/>
                  <a:pt x="236675" y="181570"/>
                </a:cubicBezTo>
                <a:cubicBezTo>
                  <a:pt x="237468" y="180975"/>
                  <a:pt x="238461" y="180280"/>
                  <a:pt x="239651" y="179487"/>
                </a:cubicBezTo>
                <a:cubicBezTo>
                  <a:pt x="240643" y="178891"/>
                  <a:pt x="242032" y="178296"/>
                  <a:pt x="243818" y="177701"/>
                </a:cubicBezTo>
                <a:cubicBezTo>
                  <a:pt x="245604" y="177105"/>
                  <a:pt x="247688" y="176411"/>
                  <a:pt x="250069" y="175617"/>
                </a:cubicBezTo>
                <a:cubicBezTo>
                  <a:pt x="252054" y="181769"/>
                  <a:pt x="253839" y="186581"/>
                  <a:pt x="255427" y="190053"/>
                </a:cubicBezTo>
                <a:cubicBezTo>
                  <a:pt x="257014" y="193526"/>
                  <a:pt x="258304" y="196255"/>
                  <a:pt x="259297" y="198239"/>
                </a:cubicBezTo>
                <a:cubicBezTo>
                  <a:pt x="260487" y="200422"/>
                  <a:pt x="261579" y="201910"/>
                  <a:pt x="262571" y="202704"/>
                </a:cubicBezTo>
                <a:cubicBezTo>
                  <a:pt x="263761" y="203497"/>
                  <a:pt x="265299" y="203894"/>
                  <a:pt x="267184" y="203894"/>
                </a:cubicBezTo>
                <a:cubicBezTo>
                  <a:pt x="269070" y="203894"/>
                  <a:pt x="270955" y="203497"/>
                  <a:pt x="272840" y="202704"/>
                </a:cubicBezTo>
                <a:cubicBezTo>
                  <a:pt x="274725" y="201910"/>
                  <a:pt x="276511" y="200819"/>
                  <a:pt x="278198" y="199430"/>
                </a:cubicBezTo>
                <a:cubicBezTo>
                  <a:pt x="279884" y="198040"/>
                  <a:pt x="281125" y="196255"/>
                  <a:pt x="281918" y="194072"/>
                </a:cubicBezTo>
                <a:cubicBezTo>
                  <a:pt x="282712" y="191889"/>
                  <a:pt x="282712" y="188763"/>
                  <a:pt x="281918" y="184696"/>
                </a:cubicBezTo>
                <a:cubicBezTo>
                  <a:pt x="281125" y="180628"/>
                  <a:pt x="279884" y="176262"/>
                  <a:pt x="278198" y="171599"/>
                </a:cubicBezTo>
                <a:cubicBezTo>
                  <a:pt x="276511" y="166935"/>
                  <a:pt x="274675" y="162222"/>
                  <a:pt x="272691" y="157460"/>
                </a:cubicBezTo>
                <a:cubicBezTo>
                  <a:pt x="270707" y="152697"/>
                  <a:pt x="269020" y="148332"/>
                  <a:pt x="267631" y="144363"/>
                </a:cubicBezTo>
                <a:cubicBezTo>
                  <a:pt x="266440" y="141387"/>
                  <a:pt x="265448" y="138608"/>
                  <a:pt x="264654" y="136029"/>
                </a:cubicBezTo>
                <a:cubicBezTo>
                  <a:pt x="263860" y="133846"/>
                  <a:pt x="263116" y="131713"/>
                  <a:pt x="262422" y="129629"/>
                </a:cubicBezTo>
                <a:cubicBezTo>
                  <a:pt x="261727" y="127546"/>
                  <a:pt x="261182" y="126107"/>
                  <a:pt x="260785" y="125313"/>
                </a:cubicBezTo>
                <a:cubicBezTo>
                  <a:pt x="259793" y="126901"/>
                  <a:pt x="258056" y="129480"/>
                  <a:pt x="255576" y="133052"/>
                </a:cubicBezTo>
                <a:cubicBezTo>
                  <a:pt x="253095" y="136624"/>
                  <a:pt x="250416" y="140345"/>
                  <a:pt x="247539" y="144214"/>
                </a:cubicBezTo>
                <a:cubicBezTo>
                  <a:pt x="244662" y="148084"/>
                  <a:pt x="241933" y="151656"/>
                  <a:pt x="239354" y="154930"/>
                </a:cubicBezTo>
                <a:cubicBezTo>
                  <a:pt x="236774" y="158204"/>
                  <a:pt x="234988" y="160437"/>
                  <a:pt x="233996" y="161627"/>
                </a:cubicBezTo>
                <a:lnTo>
                  <a:pt x="233814" y="161750"/>
                </a:lnTo>
                <a:lnTo>
                  <a:pt x="228340" y="170408"/>
                </a:lnTo>
                <a:cubicBezTo>
                  <a:pt x="222586" y="178842"/>
                  <a:pt x="216285" y="186730"/>
                  <a:pt x="209439" y="194072"/>
                </a:cubicBezTo>
                <a:cubicBezTo>
                  <a:pt x="202593" y="201414"/>
                  <a:pt x="195300" y="207565"/>
                  <a:pt x="187561" y="212526"/>
                </a:cubicBezTo>
                <a:cubicBezTo>
                  <a:pt x="179822" y="217487"/>
                  <a:pt x="171786" y="219968"/>
                  <a:pt x="163451" y="219968"/>
                </a:cubicBezTo>
                <a:cubicBezTo>
                  <a:pt x="160673" y="219968"/>
                  <a:pt x="157945" y="219670"/>
                  <a:pt x="155266" y="219075"/>
                </a:cubicBezTo>
                <a:cubicBezTo>
                  <a:pt x="152587" y="218480"/>
                  <a:pt x="150106" y="217388"/>
                  <a:pt x="147824" y="215801"/>
                </a:cubicBezTo>
                <a:cubicBezTo>
                  <a:pt x="145542" y="214213"/>
                  <a:pt x="143707" y="212080"/>
                  <a:pt x="142318" y="209401"/>
                </a:cubicBezTo>
                <a:cubicBezTo>
                  <a:pt x="140929" y="206722"/>
                  <a:pt x="140234" y="203299"/>
                  <a:pt x="140234" y="199132"/>
                </a:cubicBezTo>
                <a:cubicBezTo>
                  <a:pt x="140234" y="194965"/>
                  <a:pt x="140680" y="190202"/>
                  <a:pt x="141573" y="184844"/>
                </a:cubicBezTo>
                <a:cubicBezTo>
                  <a:pt x="142466" y="179487"/>
                  <a:pt x="143607" y="173980"/>
                  <a:pt x="144996" y="168324"/>
                </a:cubicBezTo>
                <a:cubicBezTo>
                  <a:pt x="146385" y="162669"/>
                  <a:pt x="147775" y="157162"/>
                  <a:pt x="149164" y="151805"/>
                </a:cubicBezTo>
                <a:cubicBezTo>
                  <a:pt x="150553" y="146447"/>
                  <a:pt x="151743" y="141684"/>
                  <a:pt x="152735" y="137517"/>
                </a:cubicBezTo>
                <a:cubicBezTo>
                  <a:pt x="153926" y="132358"/>
                  <a:pt x="153827" y="128389"/>
                  <a:pt x="152438" y="125611"/>
                </a:cubicBezTo>
                <a:cubicBezTo>
                  <a:pt x="151049" y="122833"/>
                  <a:pt x="148668" y="121444"/>
                  <a:pt x="145294" y="121444"/>
                </a:cubicBezTo>
                <a:cubicBezTo>
                  <a:pt x="143707" y="121444"/>
                  <a:pt x="140581" y="122833"/>
                  <a:pt x="135918" y="125611"/>
                </a:cubicBezTo>
                <a:cubicBezTo>
                  <a:pt x="131255" y="128389"/>
                  <a:pt x="126194" y="133201"/>
                  <a:pt x="120738" y="140047"/>
                </a:cubicBezTo>
                <a:cubicBezTo>
                  <a:pt x="115280" y="146893"/>
                  <a:pt x="109923" y="156121"/>
                  <a:pt x="104664" y="167729"/>
                </a:cubicBezTo>
                <a:cubicBezTo>
                  <a:pt x="99405" y="179338"/>
                  <a:pt x="95288" y="194072"/>
                  <a:pt x="92311" y="211931"/>
                </a:cubicBezTo>
                <a:cubicBezTo>
                  <a:pt x="88541" y="213915"/>
                  <a:pt x="84969" y="215205"/>
                  <a:pt x="81596" y="215801"/>
                </a:cubicBezTo>
                <a:cubicBezTo>
                  <a:pt x="79810" y="216197"/>
                  <a:pt x="78222" y="216495"/>
                  <a:pt x="76833" y="216694"/>
                </a:cubicBezTo>
                <a:cubicBezTo>
                  <a:pt x="72864" y="216892"/>
                  <a:pt x="70285" y="216247"/>
                  <a:pt x="69094" y="214759"/>
                </a:cubicBezTo>
                <a:cubicBezTo>
                  <a:pt x="67904" y="213271"/>
                  <a:pt x="68102" y="209649"/>
                  <a:pt x="69689" y="203894"/>
                </a:cubicBezTo>
                <a:cubicBezTo>
                  <a:pt x="70483" y="201116"/>
                  <a:pt x="71922" y="196651"/>
                  <a:pt x="74005" y="190500"/>
                </a:cubicBezTo>
                <a:cubicBezTo>
                  <a:pt x="76089" y="184348"/>
                  <a:pt x="78123" y="177651"/>
                  <a:pt x="80107" y="170408"/>
                </a:cubicBezTo>
                <a:cubicBezTo>
                  <a:pt x="82092" y="163165"/>
                  <a:pt x="83828" y="155922"/>
                  <a:pt x="85316" y="148679"/>
                </a:cubicBezTo>
                <a:cubicBezTo>
                  <a:pt x="86805" y="141436"/>
                  <a:pt x="87549" y="135136"/>
                  <a:pt x="87549" y="129778"/>
                </a:cubicBezTo>
                <a:cubicBezTo>
                  <a:pt x="87549" y="126008"/>
                  <a:pt x="86904" y="123428"/>
                  <a:pt x="85614" y="122039"/>
                </a:cubicBezTo>
                <a:cubicBezTo>
                  <a:pt x="84324" y="120650"/>
                  <a:pt x="82489" y="119955"/>
                  <a:pt x="80107" y="119955"/>
                </a:cubicBezTo>
                <a:cubicBezTo>
                  <a:pt x="78321" y="119955"/>
                  <a:pt x="75345" y="120947"/>
                  <a:pt x="71178" y="122932"/>
                </a:cubicBezTo>
                <a:cubicBezTo>
                  <a:pt x="67011" y="124916"/>
                  <a:pt x="62347" y="128786"/>
                  <a:pt x="57188" y="134540"/>
                </a:cubicBezTo>
                <a:cubicBezTo>
                  <a:pt x="52028" y="140295"/>
                  <a:pt x="46919" y="148282"/>
                  <a:pt x="41859" y="158502"/>
                </a:cubicBezTo>
                <a:cubicBezTo>
                  <a:pt x="36798" y="168721"/>
                  <a:pt x="32482" y="181967"/>
                  <a:pt x="28910" y="198239"/>
                </a:cubicBezTo>
                <a:lnTo>
                  <a:pt x="28910" y="197644"/>
                </a:lnTo>
                <a:cubicBezTo>
                  <a:pt x="28514" y="199231"/>
                  <a:pt x="28117" y="200819"/>
                  <a:pt x="27720" y="202406"/>
                </a:cubicBezTo>
                <a:cubicBezTo>
                  <a:pt x="27323" y="203795"/>
                  <a:pt x="27025" y="205283"/>
                  <a:pt x="26827" y="206871"/>
                </a:cubicBezTo>
                <a:cubicBezTo>
                  <a:pt x="26629" y="208458"/>
                  <a:pt x="26331" y="209947"/>
                  <a:pt x="25934" y="211336"/>
                </a:cubicBezTo>
                <a:lnTo>
                  <a:pt x="11051" y="217884"/>
                </a:lnTo>
                <a:cubicBezTo>
                  <a:pt x="10059" y="218281"/>
                  <a:pt x="8819" y="218579"/>
                  <a:pt x="7330" y="218777"/>
                </a:cubicBezTo>
                <a:cubicBezTo>
                  <a:pt x="5842" y="218976"/>
                  <a:pt x="4453" y="218728"/>
                  <a:pt x="3163" y="218033"/>
                </a:cubicBezTo>
                <a:cubicBezTo>
                  <a:pt x="1873" y="217338"/>
                  <a:pt x="931" y="215900"/>
                  <a:pt x="336" y="213717"/>
                </a:cubicBezTo>
                <a:cubicBezTo>
                  <a:pt x="-260" y="211534"/>
                  <a:pt x="-61" y="208260"/>
                  <a:pt x="931" y="203894"/>
                </a:cubicBezTo>
                <a:lnTo>
                  <a:pt x="19683" y="126206"/>
                </a:lnTo>
                <a:cubicBezTo>
                  <a:pt x="20279" y="123626"/>
                  <a:pt x="20775" y="121146"/>
                  <a:pt x="21171" y="118765"/>
                </a:cubicBezTo>
                <a:cubicBezTo>
                  <a:pt x="21568" y="116582"/>
                  <a:pt x="21816" y="114449"/>
                  <a:pt x="21916" y="112365"/>
                </a:cubicBezTo>
                <a:cubicBezTo>
                  <a:pt x="22015" y="110281"/>
                  <a:pt x="21866" y="108545"/>
                  <a:pt x="21469" y="107156"/>
                </a:cubicBezTo>
                <a:cubicBezTo>
                  <a:pt x="24843" y="105569"/>
                  <a:pt x="27819" y="104378"/>
                  <a:pt x="30399" y="103584"/>
                </a:cubicBezTo>
                <a:cubicBezTo>
                  <a:pt x="32979" y="102790"/>
                  <a:pt x="35062" y="102195"/>
                  <a:pt x="36650" y="101798"/>
                </a:cubicBezTo>
                <a:cubicBezTo>
                  <a:pt x="38634" y="101203"/>
                  <a:pt x="40321" y="100905"/>
                  <a:pt x="41710" y="100905"/>
                </a:cubicBezTo>
                <a:cubicBezTo>
                  <a:pt x="48060" y="100905"/>
                  <a:pt x="50143" y="106362"/>
                  <a:pt x="47961" y="117276"/>
                </a:cubicBezTo>
                <a:cubicBezTo>
                  <a:pt x="47167" y="120451"/>
                  <a:pt x="45976" y="125115"/>
                  <a:pt x="44389" y="131266"/>
                </a:cubicBezTo>
                <a:cubicBezTo>
                  <a:pt x="48159" y="126504"/>
                  <a:pt x="52177" y="121989"/>
                  <a:pt x="56444" y="117723"/>
                </a:cubicBezTo>
                <a:cubicBezTo>
                  <a:pt x="60710" y="113456"/>
                  <a:pt x="65026" y="109637"/>
                  <a:pt x="69392" y="106263"/>
                </a:cubicBezTo>
                <a:cubicBezTo>
                  <a:pt x="73757" y="102890"/>
                  <a:pt x="78173" y="100211"/>
                  <a:pt x="82638" y="98226"/>
                </a:cubicBezTo>
                <a:cubicBezTo>
                  <a:pt x="87102" y="96242"/>
                  <a:pt x="91518" y="95250"/>
                  <a:pt x="95883" y="95250"/>
                </a:cubicBezTo>
                <a:cubicBezTo>
                  <a:pt x="99257" y="95250"/>
                  <a:pt x="102084" y="96242"/>
                  <a:pt x="104366" y="98226"/>
                </a:cubicBezTo>
                <a:cubicBezTo>
                  <a:pt x="106648" y="100211"/>
                  <a:pt x="108434" y="102840"/>
                  <a:pt x="109724" y="106114"/>
                </a:cubicBezTo>
                <a:cubicBezTo>
                  <a:pt x="111014" y="109389"/>
                  <a:pt x="111758" y="113258"/>
                  <a:pt x="111957" y="117723"/>
                </a:cubicBezTo>
                <a:cubicBezTo>
                  <a:pt x="112155" y="122188"/>
                  <a:pt x="111957" y="126801"/>
                  <a:pt x="111361" y="131564"/>
                </a:cubicBezTo>
                <a:cubicBezTo>
                  <a:pt x="114536" y="127397"/>
                  <a:pt x="118059" y="123180"/>
                  <a:pt x="121928" y="118913"/>
                </a:cubicBezTo>
                <a:cubicBezTo>
                  <a:pt x="125798" y="114647"/>
                  <a:pt x="129866" y="110827"/>
                  <a:pt x="134132" y="107454"/>
                </a:cubicBezTo>
                <a:cubicBezTo>
                  <a:pt x="138398" y="104080"/>
                  <a:pt x="142814" y="101302"/>
                  <a:pt x="147378" y="99119"/>
                </a:cubicBezTo>
                <a:cubicBezTo>
                  <a:pt x="151942" y="96937"/>
                  <a:pt x="156506" y="95845"/>
                  <a:pt x="161070" y="95845"/>
                </a:cubicBezTo>
                <a:cubicBezTo>
                  <a:pt x="166428" y="95845"/>
                  <a:pt x="170545" y="97433"/>
                  <a:pt x="173423" y="100608"/>
                </a:cubicBezTo>
                <a:cubicBezTo>
                  <a:pt x="176300" y="103783"/>
                  <a:pt x="178284" y="107851"/>
                  <a:pt x="179376" y="112812"/>
                </a:cubicBezTo>
                <a:cubicBezTo>
                  <a:pt x="180467" y="117772"/>
                  <a:pt x="180765" y="123130"/>
                  <a:pt x="180269" y="128885"/>
                </a:cubicBezTo>
                <a:cubicBezTo>
                  <a:pt x="179773" y="134640"/>
                  <a:pt x="178929" y="140196"/>
                  <a:pt x="177739" y="145554"/>
                </a:cubicBezTo>
                <a:lnTo>
                  <a:pt x="167618" y="185737"/>
                </a:lnTo>
                <a:cubicBezTo>
                  <a:pt x="165436" y="195659"/>
                  <a:pt x="167519" y="200620"/>
                  <a:pt x="173869" y="200620"/>
                </a:cubicBezTo>
                <a:cubicBezTo>
                  <a:pt x="178830" y="200620"/>
                  <a:pt x="184287" y="198239"/>
                  <a:pt x="190240" y="193476"/>
                </a:cubicBezTo>
                <a:cubicBezTo>
                  <a:pt x="196193" y="188714"/>
                  <a:pt x="201998" y="183058"/>
                  <a:pt x="207653" y="176510"/>
                </a:cubicBezTo>
                <a:cubicBezTo>
                  <a:pt x="213309" y="169962"/>
                  <a:pt x="218617" y="163215"/>
                  <a:pt x="223578" y="156269"/>
                </a:cubicBezTo>
                <a:cubicBezTo>
                  <a:pt x="226058" y="152797"/>
                  <a:pt x="228340" y="149671"/>
                  <a:pt x="230424" y="146893"/>
                </a:cubicBezTo>
                <a:lnTo>
                  <a:pt x="236079" y="139601"/>
                </a:lnTo>
                <a:lnTo>
                  <a:pt x="238758" y="135582"/>
                </a:lnTo>
                <a:cubicBezTo>
                  <a:pt x="241139" y="131911"/>
                  <a:pt x="243322" y="128637"/>
                  <a:pt x="245307" y="125760"/>
                </a:cubicBezTo>
                <a:cubicBezTo>
                  <a:pt x="247291" y="122882"/>
                  <a:pt x="248382" y="121146"/>
                  <a:pt x="248581" y="120551"/>
                </a:cubicBezTo>
                <a:cubicBezTo>
                  <a:pt x="248978" y="118963"/>
                  <a:pt x="248432" y="116880"/>
                  <a:pt x="246944" y="114300"/>
                </a:cubicBezTo>
                <a:cubicBezTo>
                  <a:pt x="245455" y="111720"/>
                  <a:pt x="245207" y="108744"/>
                  <a:pt x="246200" y="105370"/>
                </a:cubicBezTo>
                <a:cubicBezTo>
                  <a:pt x="246993" y="102592"/>
                  <a:pt x="248779" y="99367"/>
                  <a:pt x="251557" y="95696"/>
                </a:cubicBezTo>
                <a:cubicBezTo>
                  <a:pt x="254335" y="92025"/>
                  <a:pt x="257610" y="88701"/>
                  <a:pt x="261380" y="85725"/>
                </a:cubicBezTo>
                <a:cubicBezTo>
                  <a:pt x="265150" y="82748"/>
                  <a:pt x="269020" y="80516"/>
                  <a:pt x="272989" y="79028"/>
                </a:cubicBezTo>
                <a:cubicBezTo>
                  <a:pt x="274973" y="78283"/>
                  <a:pt x="276858" y="77924"/>
                  <a:pt x="278644" y="77949"/>
                </a:cubicBezTo>
                <a:close/>
                <a:moveTo>
                  <a:pt x="448011" y="17264"/>
                </a:moveTo>
                <a:cubicBezTo>
                  <a:pt x="450193" y="16867"/>
                  <a:pt x="452029" y="17313"/>
                  <a:pt x="453517" y="18603"/>
                </a:cubicBezTo>
                <a:cubicBezTo>
                  <a:pt x="455005" y="19893"/>
                  <a:pt x="456146" y="21580"/>
                  <a:pt x="456940" y="23663"/>
                </a:cubicBezTo>
                <a:cubicBezTo>
                  <a:pt x="457734" y="25747"/>
                  <a:pt x="458180" y="28079"/>
                  <a:pt x="458280" y="30658"/>
                </a:cubicBezTo>
                <a:cubicBezTo>
                  <a:pt x="458379" y="33238"/>
                  <a:pt x="458131" y="35520"/>
                  <a:pt x="457536" y="37505"/>
                </a:cubicBezTo>
                <a:cubicBezTo>
                  <a:pt x="456940" y="39687"/>
                  <a:pt x="455799" y="41821"/>
                  <a:pt x="454112" y="43904"/>
                </a:cubicBezTo>
                <a:cubicBezTo>
                  <a:pt x="452426" y="45988"/>
                  <a:pt x="450541" y="47674"/>
                  <a:pt x="448457" y="48964"/>
                </a:cubicBezTo>
                <a:cubicBezTo>
                  <a:pt x="446373" y="50254"/>
                  <a:pt x="444240" y="51097"/>
                  <a:pt x="442057" y="51494"/>
                </a:cubicBezTo>
                <a:cubicBezTo>
                  <a:pt x="439875" y="51891"/>
                  <a:pt x="438089" y="51494"/>
                  <a:pt x="436700" y="50304"/>
                </a:cubicBezTo>
                <a:cubicBezTo>
                  <a:pt x="432532" y="47129"/>
                  <a:pt x="430350" y="43706"/>
                  <a:pt x="430151" y="40035"/>
                </a:cubicBezTo>
                <a:cubicBezTo>
                  <a:pt x="429953" y="36363"/>
                  <a:pt x="430846" y="32891"/>
                  <a:pt x="432830" y="29617"/>
                </a:cubicBezTo>
                <a:cubicBezTo>
                  <a:pt x="434814" y="26342"/>
                  <a:pt x="437295" y="23564"/>
                  <a:pt x="440271" y="21282"/>
                </a:cubicBezTo>
                <a:cubicBezTo>
                  <a:pt x="443248" y="19000"/>
                  <a:pt x="445828" y="17661"/>
                  <a:pt x="448011" y="17264"/>
                </a:cubicBezTo>
                <a:close/>
                <a:moveTo>
                  <a:pt x="384907" y="3869"/>
                </a:moveTo>
                <a:cubicBezTo>
                  <a:pt x="386495" y="3869"/>
                  <a:pt x="387983" y="4018"/>
                  <a:pt x="389372" y="4316"/>
                </a:cubicBezTo>
                <a:cubicBezTo>
                  <a:pt x="390761" y="4613"/>
                  <a:pt x="391654" y="5258"/>
                  <a:pt x="392051" y="6251"/>
                </a:cubicBezTo>
                <a:cubicBezTo>
                  <a:pt x="393242" y="7243"/>
                  <a:pt x="393787" y="9227"/>
                  <a:pt x="393688" y="12204"/>
                </a:cubicBezTo>
                <a:cubicBezTo>
                  <a:pt x="393589" y="15180"/>
                  <a:pt x="393341" y="18256"/>
                  <a:pt x="392944" y="21431"/>
                </a:cubicBezTo>
                <a:cubicBezTo>
                  <a:pt x="392150" y="25201"/>
                  <a:pt x="391257" y="29269"/>
                  <a:pt x="390265" y="33635"/>
                </a:cubicBezTo>
                <a:cubicBezTo>
                  <a:pt x="387884" y="42168"/>
                  <a:pt x="384610" y="54471"/>
                  <a:pt x="380443" y="70544"/>
                </a:cubicBezTo>
                <a:cubicBezTo>
                  <a:pt x="376871" y="84237"/>
                  <a:pt x="372058" y="102890"/>
                  <a:pt x="366006" y="126504"/>
                </a:cubicBezTo>
                <a:cubicBezTo>
                  <a:pt x="359954" y="150118"/>
                  <a:pt x="352364" y="179883"/>
                  <a:pt x="343236" y="215801"/>
                </a:cubicBezTo>
                <a:cubicBezTo>
                  <a:pt x="342243" y="216793"/>
                  <a:pt x="341053" y="217487"/>
                  <a:pt x="339664" y="217884"/>
                </a:cubicBezTo>
                <a:cubicBezTo>
                  <a:pt x="338275" y="218281"/>
                  <a:pt x="336985" y="218480"/>
                  <a:pt x="335794" y="218480"/>
                </a:cubicBezTo>
                <a:cubicBezTo>
                  <a:pt x="334405" y="218480"/>
                  <a:pt x="332917" y="218380"/>
                  <a:pt x="331329" y="218182"/>
                </a:cubicBezTo>
                <a:cubicBezTo>
                  <a:pt x="329940" y="217785"/>
                  <a:pt x="328551" y="217190"/>
                  <a:pt x="327162" y="216396"/>
                </a:cubicBezTo>
                <a:cubicBezTo>
                  <a:pt x="325971" y="215602"/>
                  <a:pt x="324781" y="214560"/>
                  <a:pt x="323590" y="213271"/>
                </a:cubicBezTo>
                <a:cubicBezTo>
                  <a:pt x="322400" y="211981"/>
                  <a:pt x="321507" y="210244"/>
                  <a:pt x="320911" y="208062"/>
                </a:cubicBezTo>
                <a:cubicBezTo>
                  <a:pt x="329643" y="171351"/>
                  <a:pt x="336637" y="141883"/>
                  <a:pt x="341896" y="119658"/>
                </a:cubicBezTo>
                <a:cubicBezTo>
                  <a:pt x="347155" y="97433"/>
                  <a:pt x="351173" y="80466"/>
                  <a:pt x="353951" y="68758"/>
                </a:cubicBezTo>
                <a:cubicBezTo>
                  <a:pt x="357126" y="54868"/>
                  <a:pt x="359309" y="45244"/>
                  <a:pt x="360500" y="39886"/>
                </a:cubicBezTo>
                <a:cubicBezTo>
                  <a:pt x="361095" y="36115"/>
                  <a:pt x="361591" y="32444"/>
                  <a:pt x="361988" y="28872"/>
                </a:cubicBezTo>
                <a:cubicBezTo>
                  <a:pt x="362385" y="25697"/>
                  <a:pt x="362583" y="22423"/>
                  <a:pt x="362583" y="19050"/>
                </a:cubicBezTo>
                <a:cubicBezTo>
                  <a:pt x="362583" y="15676"/>
                  <a:pt x="362286" y="12601"/>
                  <a:pt x="361690" y="9822"/>
                </a:cubicBezTo>
                <a:cubicBezTo>
                  <a:pt x="363278" y="8830"/>
                  <a:pt x="365014" y="8037"/>
                  <a:pt x="366899" y="7441"/>
                </a:cubicBezTo>
                <a:cubicBezTo>
                  <a:pt x="368784" y="6846"/>
                  <a:pt x="370620" y="6350"/>
                  <a:pt x="372406" y="5953"/>
                </a:cubicBezTo>
                <a:cubicBezTo>
                  <a:pt x="374589" y="5358"/>
                  <a:pt x="376771" y="4862"/>
                  <a:pt x="378954" y="4465"/>
                </a:cubicBezTo>
                <a:cubicBezTo>
                  <a:pt x="381137" y="4068"/>
                  <a:pt x="383121" y="3869"/>
                  <a:pt x="384907" y="3869"/>
                </a:cubicBezTo>
                <a:close/>
                <a:moveTo>
                  <a:pt x="609340" y="0"/>
                </a:moveTo>
                <a:cubicBezTo>
                  <a:pt x="611325" y="0"/>
                  <a:pt x="613110" y="248"/>
                  <a:pt x="614698" y="744"/>
                </a:cubicBezTo>
                <a:cubicBezTo>
                  <a:pt x="616285" y="1240"/>
                  <a:pt x="617625" y="2530"/>
                  <a:pt x="618716" y="4613"/>
                </a:cubicBezTo>
                <a:cubicBezTo>
                  <a:pt x="619808" y="6697"/>
                  <a:pt x="620552" y="9822"/>
                  <a:pt x="620949" y="13990"/>
                </a:cubicBezTo>
                <a:cubicBezTo>
                  <a:pt x="621346" y="18157"/>
                  <a:pt x="621346" y="23812"/>
                  <a:pt x="620949" y="30956"/>
                </a:cubicBezTo>
                <a:cubicBezTo>
                  <a:pt x="620552" y="39687"/>
                  <a:pt x="619014" y="49212"/>
                  <a:pt x="616335" y="59531"/>
                </a:cubicBezTo>
                <a:cubicBezTo>
                  <a:pt x="613656" y="69850"/>
                  <a:pt x="610134" y="80516"/>
                  <a:pt x="605768" y="91529"/>
                </a:cubicBezTo>
                <a:cubicBezTo>
                  <a:pt x="601403" y="102542"/>
                  <a:pt x="596392" y="113556"/>
                  <a:pt x="590737" y="124569"/>
                </a:cubicBezTo>
                <a:cubicBezTo>
                  <a:pt x="585081" y="135582"/>
                  <a:pt x="578979" y="146050"/>
                  <a:pt x="572431" y="155972"/>
                </a:cubicBezTo>
                <a:cubicBezTo>
                  <a:pt x="571439" y="162123"/>
                  <a:pt x="570496" y="167977"/>
                  <a:pt x="569603" y="173533"/>
                </a:cubicBezTo>
                <a:cubicBezTo>
                  <a:pt x="568710" y="179090"/>
                  <a:pt x="568164" y="183555"/>
                  <a:pt x="567966" y="186928"/>
                </a:cubicBezTo>
                <a:cubicBezTo>
                  <a:pt x="567768" y="191889"/>
                  <a:pt x="568661" y="195461"/>
                  <a:pt x="570645" y="197644"/>
                </a:cubicBezTo>
                <a:cubicBezTo>
                  <a:pt x="572629" y="199826"/>
                  <a:pt x="574812" y="200918"/>
                  <a:pt x="577193" y="200918"/>
                </a:cubicBezTo>
                <a:cubicBezTo>
                  <a:pt x="579972" y="200918"/>
                  <a:pt x="583394" y="199529"/>
                  <a:pt x="587462" y="196751"/>
                </a:cubicBezTo>
                <a:cubicBezTo>
                  <a:pt x="591530" y="193972"/>
                  <a:pt x="595846" y="190500"/>
                  <a:pt x="600410" y="186333"/>
                </a:cubicBezTo>
                <a:cubicBezTo>
                  <a:pt x="604975" y="182165"/>
                  <a:pt x="609539" y="177601"/>
                  <a:pt x="614103" y="172640"/>
                </a:cubicBezTo>
                <a:lnTo>
                  <a:pt x="619436" y="166679"/>
                </a:lnTo>
                <a:lnTo>
                  <a:pt x="619461" y="164901"/>
                </a:lnTo>
                <a:cubicBezTo>
                  <a:pt x="620254" y="156765"/>
                  <a:pt x="622784" y="148183"/>
                  <a:pt x="627051" y="139154"/>
                </a:cubicBezTo>
                <a:cubicBezTo>
                  <a:pt x="631317" y="130125"/>
                  <a:pt x="636576" y="121840"/>
                  <a:pt x="642827" y="114300"/>
                </a:cubicBezTo>
                <a:cubicBezTo>
                  <a:pt x="649077" y="106759"/>
                  <a:pt x="656122" y="100508"/>
                  <a:pt x="663960" y="95547"/>
                </a:cubicBezTo>
                <a:cubicBezTo>
                  <a:pt x="671798" y="90587"/>
                  <a:pt x="679686" y="88106"/>
                  <a:pt x="687624" y="88106"/>
                </a:cubicBezTo>
                <a:cubicBezTo>
                  <a:pt x="695164" y="88106"/>
                  <a:pt x="700621" y="89991"/>
                  <a:pt x="703995" y="93762"/>
                </a:cubicBezTo>
                <a:cubicBezTo>
                  <a:pt x="707368" y="97532"/>
                  <a:pt x="708857" y="102195"/>
                  <a:pt x="708460" y="107751"/>
                </a:cubicBezTo>
                <a:cubicBezTo>
                  <a:pt x="707864" y="113903"/>
                  <a:pt x="706128" y="119558"/>
                  <a:pt x="703251" y="124718"/>
                </a:cubicBezTo>
                <a:cubicBezTo>
                  <a:pt x="700373" y="129877"/>
                  <a:pt x="696950" y="134540"/>
                  <a:pt x="692982" y="138708"/>
                </a:cubicBezTo>
                <a:cubicBezTo>
                  <a:pt x="689013" y="142875"/>
                  <a:pt x="684796" y="146645"/>
                  <a:pt x="680331" y="150019"/>
                </a:cubicBezTo>
                <a:cubicBezTo>
                  <a:pt x="675866" y="153392"/>
                  <a:pt x="671649" y="156468"/>
                  <a:pt x="667681" y="159246"/>
                </a:cubicBezTo>
                <a:cubicBezTo>
                  <a:pt x="663315" y="162222"/>
                  <a:pt x="659148" y="165050"/>
                  <a:pt x="655179" y="167729"/>
                </a:cubicBezTo>
                <a:cubicBezTo>
                  <a:pt x="651211" y="170408"/>
                  <a:pt x="647738" y="172839"/>
                  <a:pt x="644761" y="175022"/>
                </a:cubicBezTo>
                <a:cubicBezTo>
                  <a:pt x="644960" y="179983"/>
                  <a:pt x="645853" y="184150"/>
                  <a:pt x="647440" y="187523"/>
                </a:cubicBezTo>
                <a:cubicBezTo>
                  <a:pt x="649028" y="190897"/>
                  <a:pt x="651012" y="193625"/>
                  <a:pt x="653393" y="195709"/>
                </a:cubicBezTo>
                <a:cubicBezTo>
                  <a:pt x="655775" y="197792"/>
                  <a:pt x="658503" y="199281"/>
                  <a:pt x="661579" y="200174"/>
                </a:cubicBezTo>
                <a:cubicBezTo>
                  <a:pt x="664655" y="201067"/>
                  <a:pt x="667780" y="201513"/>
                  <a:pt x="670955" y="201513"/>
                </a:cubicBezTo>
                <a:cubicBezTo>
                  <a:pt x="677702" y="201513"/>
                  <a:pt x="684746" y="199380"/>
                  <a:pt x="692089" y="195113"/>
                </a:cubicBezTo>
                <a:cubicBezTo>
                  <a:pt x="699431" y="190847"/>
                  <a:pt x="706624" y="185688"/>
                  <a:pt x="713669" y="179635"/>
                </a:cubicBezTo>
                <a:cubicBezTo>
                  <a:pt x="720713" y="173583"/>
                  <a:pt x="727262" y="167283"/>
                  <a:pt x="733314" y="160734"/>
                </a:cubicBezTo>
                <a:lnTo>
                  <a:pt x="745417" y="147074"/>
                </a:lnTo>
                <a:lnTo>
                  <a:pt x="745964" y="146298"/>
                </a:lnTo>
                <a:cubicBezTo>
                  <a:pt x="748346" y="142825"/>
                  <a:pt x="750727" y="139253"/>
                  <a:pt x="753108" y="135582"/>
                </a:cubicBezTo>
                <a:cubicBezTo>
                  <a:pt x="755489" y="131911"/>
                  <a:pt x="757672" y="128637"/>
                  <a:pt x="759657" y="125760"/>
                </a:cubicBezTo>
                <a:cubicBezTo>
                  <a:pt x="761641" y="122882"/>
                  <a:pt x="762732" y="121146"/>
                  <a:pt x="762931" y="120551"/>
                </a:cubicBezTo>
                <a:cubicBezTo>
                  <a:pt x="763328" y="118963"/>
                  <a:pt x="762782" y="116880"/>
                  <a:pt x="761294" y="114300"/>
                </a:cubicBezTo>
                <a:cubicBezTo>
                  <a:pt x="759805" y="111720"/>
                  <a:pt x="759557" y="108744"/>
                  <a:pt x="760550" y="105370"/>
                </a:cubicBezTo>
                <a:cubicBezTo>
                  <a:pt x="761343" y="102592"/>
                  <a:pt x="763129" y="99367"/>
                  <a:pt x="765907" y="95696"/>
                </a:cubicBezTo>
                <a:cubicBezTo>
                  <a:pt x="768685" y="92025"/>
                  <a:pt x="771960" y="88701"/>
                  <a:pt x="775730" y="85725"/>
                </a:cubicBezTo>
                <a:cubicBezTo>
                  <a:pt x="779500" y="82748"/>
                  <a:pt x="783370" y="80516"/>
                  <a:pt x="787339" y="79028"/>
                </a:cubicBezTo>
                <a:cubicBezTo>
                  <a:pt x="791307" y="77539"/>
                  <a:pt x="794879" y="77589"/>
                  <a:pt x="798054" y="79176"/>
                </a:cubicBezTo>
                <a:cubicBezTo>
                  <a:pt x="800634" y="80764"/>
                  <a:pt x="802718" y="82500"/>
                  <a:pt x="804305" y="84385"/>
                </a:cubicBezTo>
                <a:cubicBezTo>
                  <a:pt x="805893" y="86271"/>
                  <a:pt x="806488" y="88205"/>
                  <a:pt x="806091" y="90190"/>
                </a:cubicBezTo>
                <a:cubicBezTo>
                  <a:pt x="805694" y="91182"/>
                  <a:pt x="805099" y="92472"/>
                  <a:pt x="804305" y="94059"/>
                </a:cubicBezTo>
                <a:cubicBezTo>
                  <a:pt x="803511" y="95647"/>
                  <a:pt x="802321" y="97581"/>
                  <a:pt x="800733" y="99863"/>
                </a:cubicBezTo>
                <a:cubicBezTo>
                  <a:pt x="799146" y="102146"/>
                  <a:pt x="796864" y="105072"/>
                  <a:pt x="793887" y="108644"/>
                </a:cubicBezTo>
                <a:cubicBezTo>
                  <a:pt x="794482" y="113208"/>
                  <a:pt x="795326" y="117376"/>
                  <a:pt x="796417" y="121146"/>
                </a:cubicBezTo>
                <a:cubicBezTo>
                  <a:pt x="797509" y="124916"/>
                  <a:pt x="798550" y="128190"/>
                  <a:pt x="799543" y="130969"/>
                </a:cubicBezTo>
                <a:cubicBezTo>
                  <a:pt x="800733" y="134342"/>
                  <a:pt x="802023" y="137418"/>
                  <a:pt x="803412" y="140196"/>
                </a:cubicBezTo>
                <a:cubicBezTo>
                  <a:pt x="805198" y="143768"/>
                  <a:pt x="807083" y="147439"/>
                  <a:pt x="809068" y="151209"/>
                </a:cubicBezTo>
                <a:cubicBezTo>
                  <a:pt x="811052" y="154980"/>
                  <a:pt x="812838" y="158700"/>
                  <a:pt x="814425" y="162371"/>
                </a:cubicBezTo>
                <a:cubicBezTo>
                  <a:pt x="816013" y="166042"/>
                  <a:pt x="817303" y="169465"/>
                  <a:pt x="818295" y="172640"/>
                </a:cubicBezTo>
                <a:cubicBezTo>
                  <a:pt x="819287" y="175815"/>
                  <a:pt x="819585" y="178494"/>
                  <a:pt x="819188" y="180677"/>
                </a:cubicBezTo>
                <a:cubicBezTo>
                  <a:pt x="818593" y="184051"/>
                  <a:pt x="816856" y="188119"/>
                  <a:pt x="813979" y="192881"/>
                </a:cubicBezTo>
                <a:cubicBezTo>
                  <a:pt x="811102" y="197644"/>
                  <a:pt x="807530" y="202257"/>
                  <a:pt x="803263" y="206722"/>
                </a:cubicBezTo>
                <a:cubicBezTo>
                  <a:pt x="798997" y="211187"/>
                  <a:pt x="794135" y="215007"/>
                  <a:pt x="788678" y="218182"/>
                </a:cubicBezTo>
                <a:cubicBezTo>
                  <a:pt x="783221" y="221357"/>
                  <a:pt x="777516" y="222944"/>
                  <a:pt x="771563" y="222944"/>
                </a:cubicBezTo>
                <a:cubicBezTo>
                  <a:pt x="767396" y="222944"/>
                  <a:pt x="763377" y="221655"/>
                  <a:pt x="759508" y="219075"/>
                </a:cubicBezTo>
                <a:cubicBezTo>
                  <a:pt x="755638" y="216495"/>
                  <a:pt x="752364" y="213469"/>
                  <a:pt x="749685" y="209996"/>
                </a:cubicBezTo>
                <a:cubicBezTo>
                  <a:pt x="747006" y="206524"/>
                  <a:pt x="745022" y="203101"/>
                  <a:pt x="743732" y="199727"/>
                </a:cubicBezTo>
                <a:cubicBezTo>
                  <a:pt x="742442" y="196354"/>
                  <a:pt x="742293" y="193774"/>
                  <a:pt x="743286" y="191988"/>
                </a:cubicBezTo>
                <a:cubicBezTo>
                  <a:pt x="744476" y="189607"/>
                  <a:pt x="745568" y="187722"/>
                  <a:pt x="746560" y="186333"/>
                </a:cubicBezTo>
                <a:cubicBezTo>
                  <a:pt x="747552" y="184944"/>
                  <a:pt x="749040" y="183356"/>
                  <a:pt x="751025" y="181570"/>
                </a:cubicBezTo>
                <a:cubicBezTo>
                  <a:pt x="751818" y="180975"/>
                  <a:pt x="752811" y="180280"/>
                  <a:pt x="754001" y="179487"/>
                </a:cubicBezTo>
                <a:cubicBezTo>
                  <a:pt x="754993" y="178891"/>
                  <a:pt x="756382" y="178296"/>
                  <a:pt x="758168" y="177701"/>
                </a:cubicBezTo>
                <a:cubicBezTo>
                  <a:pt x="759954" y="177105"/>
                  <a:pt x="762038" y="176411"/>
                  <a:pt x="764419" y="175617"/>
                </a:cubicBezTo>
                <a:cubicBezTo>
                  <a:pt x="766404" y="181769"/>
                  <a:pt x="768189" y="186581"/>
                  <a:pt x="769777" y="190053"/>
                </a:cubicBezTo>
                <a:cubicBezTo>
                  <a:pt x="771364" y="193526"/>
                  <a:pt x="772654" y="196255"/>
                  <a:pt x="773646" y="198239"/>
                </a:cubicBezTo>
                <a:cubicBezTo>
                  <a:pt x="774837" y="200422"/>
                  <a:pt x="775929" y="201910"/>
                  <a:pt x="776921" y="202704"/>
                </a:cubicBezTo>
                <a:cubicBezTo>
                  <a:pt x="778111" y="203497"/>
                  <a:pt x="779649" y="203894"/>
                  <a:pt x="781534" y="203894"/>
                </a:cubicBezTo>
                <a:cubicBezTo>
                  <a:pt x="783419" y="203894"/>
                  <a:pt x="785305" y="203497"/>
                  <a:pt x="787190" y="202704"/>
                </a:cubicBezTo>
                <a:cubicBezTo>
                  <a:pt x="789075" y="201910"/>
                  <a:pt x="790861" y="200819"/>
                  <a:pt x="792548" y="199430"/>
                </a:cubicBezTo>
                <a:cubicBezTo>
                  <a:pt x="794234" y="198040"/>
                  <a:pt x="795475" y="196255"/>
                  <a:pt x="796268" y="194072"/>
                </a:cubicBezTo>
                <a:cubicBezTo>
                  <a:pt x="797062" y="191889"/>
                  <a:pt x="797062" y="188763"/>
                  <a:pt x="796268" y="184696"/>
                </a:cubicBezTo>
                <a:cubicBezTo>
                  <a:pt x="795475" y="180628"/>
                  <a:pt x="794234" y="176262"/>
                  <a:pt x="792548" y="171599"/>
                </a:cubicBezTo>
                <a:cubicBezTo>
                  <a:pt x="790861" y="166935"/>
                  <a:pt x="789025" y="162222"/>
                  <a:pt x="787041" y="157460"/>
                </a:cubicBezTo>
                <a:cubicBezTo>
                  <a:pt x="785057" y="152697"/>
                  <a:pt x="783370" y="148332"/>
                  <a:pt x="781981" y="144363"/>
                </a:cubicBezTo>
                <a:cubicBezTo>
                  <a:pt x="780790" y="141387"/>
                  <a:pt x="779798" y="138608"/>
                  <a:pt x="779004" y="136029"/>
                </a:cubicBezTo>
                <a:cubicBezTo>
                  <a:pt x="778210" y="133846"/>
                  <a:pt x="777466" y="131713"/>
                  <a:pt x="776772" y="129629"/>
                </a:cubicBezTo>
                <a:cubicBezTo>
                  <a:pt x="776077" y="127546"/>
                  <a:pt x="775532" y="126107"/>
                  <a:pt x="775135" y="125313"/>
                </a:cubicBezTo>
                <a:cubicBezTo>
                  <a:pt x="774143" y="126901"/>
                  <a:pt x="772406" y="129480"/>
                  <a:pt x="769926" y="133052"/>
                </a:cubicBezTo>
                <a:cubicBezTo>
                  <a:pt x="767445" y="136624"/>
                  <a:pt x="764766" y="140345"/>
                  <a:pt x="761889" y="144214"/>
                </a:cubicBezTo>
                <a:cubicBezTo>
                  <a:pt x="759012" y="148084"/>
                  <a:pt x="756283" y="151656"/>
                  <a:pt x="753703" y="154930"/>
                </a:cubicBezTo>
                <a:cubicBezTo>
                  <a:pt x="751124" y="158204"/>
                  <a:pt x="749338" y="160437"/>
                  <a:pt x="748346" y="161627"/>
                </a:cubicBezTo>
                <a:lnTo>
                  <a:pt x="745357" y="163652"/>
                </a:lnTo>
                <a:lnTo>
                  <a:pt x="735249" y="176361"/>
                </a:lnTo>
                <a:cubicBezTo>
                  <a:pt x="727708" y="184596"/>
                  <a:pt x="719721" y="191939"/>
                  <a:pt x="711287" y="198388"/>
                </a:cubicBezTo>
                <a:cubicBezTo>
                  <a:pt x="702854" y="204837"/>
                  <a:pt x="694222" y="210046"/>
                  <a:pt x="685391" y="214015"/>
                </a:cubicBezTo>
                <a:cubicBezTo>
                  <a:pt x="676561" y="217983"/>
                  <a:pt x="667978" y="219968"/>
                  <a:pt x="659644" y="219968"/>
                </a:cubicBezTo>
                <a:cubicBezTo>
                  <a:pt x="655278" y="219968"/>
                  <a:pt x="650566" y="218926"/>
                  <a:pt x="645505" y="216842"/>
                </a:cubicBezTo>
                <a:cubicBezTo>
                  <a:pt x="640445" y="214759"/>
                  <a:pt x="635832" y="211534"/>
                  <a:pt x="631664" y="207169"/>
                </a:cubicBezTo>
                <a:cubicBezTo>
                  <a:pt x="627497" y="202803"/>
                  <a:pt x="624173" y="197147"/>
                  <a:pt x="621693" y="190202"/>
                </a:cubicBezTo>
                <a:lnTo>
                  <a:pt x="620213" y="183142"/>
                </a:lnTo>
                <a:lnTo>
                  <a:pt x="611573" y="192583"/>
                </a:lnTo>
                <a:cubicBezTo>
                  <a:pt x="606512" y="197743"/>
                  <a:pt x="601452" y="202307"/>
                  <a:pt x="596392" y="206276"/>
                </a:cubicBezTo>
                <a:cubicBezTo>
                  <a:pt x="591332" y="210244"/>
                  <a:pt x="586470" y="213469"/>
                  <a:pt x="581807" y="215949"/>
                </a:cubicBezTo>
                <a:cubicBezTo>
                  <a:pt x="577144" y="218430"/>
                  <a:pt x="572927" y="219670"/>
                  <a:pt x="569157" y="219670"/>
                </a:cubicBezTo>
                <a:cubicBezTo>
                  <a:pt x="566378" y="219670"/>
                  <a:pt x="563749" y="218876"/>
                  <a:pt x="561269" y="217289"/>
                </a:cubicBezTo>
                <a:cubicBezTo>
                  <a:pt x="558788" y="215701"/>
                  <a:pt x="556556" y="213618"/>
                  <a:pt x="554571" y="211038"/>
                </a:cubicBezTo>
                <a:cubicBezTo>
                  <a:pt x="552587" y="208458"/>
                  <a:pt x="551049" y="205581"/>
                  <a:pt x="549958" y="202406"/>
                </a:cubicBezTo>
                <a:cubicBezTo>
                  <a:pt x="548866" y="199231"/>
                  <a:pt x="548420" y="196056"/>
                  <a:pt x="548618" y="192881"/>
                </a:cubicBezTo>
                <a:cubicBezTo>
                  <a:pt x="548817" y="191492"/>
                  <a:pt x="549114" y="189111"/>
                  <a:pt x="549511" y="185737"/>
                </a:cubicBezTo>
                <a:cubicBezTo>
                  <a:pt x="541177" y="195064"/>
                  <a:pt x="532793" y="202456"/>
                  <a:pt x="524359" y="207913"/>
                </a:cubicBezTo>
                <a:cubicBezTo>
                  <a:pt x="515926" y="213370"/>
                  <a:pt x="507839" y="216098"/>
                  <a:pt x="500100" y="216098"/>
                </a:cubicBezTo>
                <a:cubicBezTo>
                  <a:pt x="497322" y="216098"/>
                  <a:pt x="494346" y="215404"/>
                  <a:pt x="491171" y="214015"/>
                </a:cubicBezTo>
                <a:cubicBezTo>
                  <a:pt x="487996" y="212626"/>
                  <a:pt x="485168" y="210344"/>
                  <a:pt x="482687" y="207169"/>
                </a:cubicBezTo>
                <a:cubicBezTo>
                  <a:pt x="480207" y="203994"/>
                  <a:pt x="478173" y="199826"/>
                  <a:pt x="476586" y="194667"/>
                </a:cubicBezTo>
                <a:lnTo>
                  <a:pt x="475005" y="178070"/>
                </a:lnTo>
                <a:lnTo>
                  <a:pt x="463786" y="190649"/>
                </a:lnTo>
                <a:cubicBezTo>
                  <a:pt x="456841" y="197693"/>
                  <a:pt x="450045" y="203696"/>
                  <a:pt x="443397" y="208657"/>
                </a:cubicBezTo>
                <a:cubicBezTo>
                  <a:pt x="436749" y="213618"/>
                  <a:pt x="431342" y="216197"/>
                  <a:pt x="427175" y="216396"/>
                </a:cubicBezTo>
                <a:cubicBezTo>
                  <a:pt x="423801" y="216594"/>
                  <a:pt x="420477" y="216049"/>
                  <a:pt x="417203" y="214759"/>
                </a:cubicBezTo>
                <a:cubicBezTo>
                  <a:pt x="413929" y="213469"/>
                  <a:pt x="410952" y="211683"/>
                  <a:pt x="408273" y="209401"/>
                </a:cubicBezTo>
                <a:cubicBezTo>
                  <a:pt x="405594" y="207119"/>
                  <a:pt x="403362" y="204440"/>
                  <a:pt x="401576" y="201364"/>
                </a:cubicBezTo>
                <a:cubicBezTo>
                  <a:pt x="399790" y="198288"/>
                  <a:pt x="398798" y="195064"/>
                  <a:pt x="398600" y="191690"/>
                </a:cubicBezTo>
                <a:cubicBezTo>
                  <a:pt x="398004" y="186730"/>
                  <a:pt x="398004" y="179933"/>
                  <a:pt x="398600" y="171301"/>
                </a:cubicBezTo>
                <a:cubicBezTo>
                  <a:pt x="399195" y="162669"/>
                  <a:pt x="400286" y="153838"/>
                  <a:pt x="401874" y="144810"/>
                </a:cubicBezTo>
                <a:cubicBezTo>
                  <a:pt x="403461" y="135781"/>
                  <a:pt x="405495" y="127198"/>
                  <a:pt x="407976" y="119062"/>
                </a:cubicBezTo>
                <a:cubicBezTo>
                  <a:pt x="410456" y="110926"/>
                  <a:pt x="413284" y="104874"/>
                  <a:pt x="416459" y="100905"/>
                </a:cubicBezTo>
                <a:cubicBezTo>
                  <a:pt x="417451" y="99715"/>
                  <a:pt x="419336" y="98722"/>
                  <a:pt x="422114" y="97929"/>
                </a:cubicBezTo>
                <a:cubicBezTo>
                  <a:pt x="424893" y="97135"/>
                  <a:pt x="427770" y="96490"/>
                  <a:pt x="430746" y="95994"/>
                </a:cubicBezTo>
                <a:cubicBezTo>
                  <a:pt x="433723" y="95498"/>
                  <a:pt x="436452" y="95200"/>
                  <a:pt x="438932" y="95101"/>
                </a:cubicBezTo>
                <a:cubicBezTo>
                  <a:pt x="441412" y="95002"/>
                  <a:pt x="442851" y="95051"/>
                  <a:pt x="443248" y="95250"/>
                </a:cubicBezTo>
                <a:cubicBezTo>
                  <a:pt x="443446" y="95448"/>
                  <a:pt x="442950" y="97532"/>
                  <a:pt x="441760" y="101501"/>
                </a:cubicBezTo>
                <a:cubicBezTo>
                  <a:pt x="440569" y="105469"/>
                  <a:pt x="439081" y="110133"/>
                  <a:pt x="437295" y="115490"/>
                </a:cubicBezTo>
                <a:cubicBezTo>
                  <a:pt x="435509" y="120848"/>
                  <a:pt x="433624" y="126355"/>
                  <a:pt x="431639" y="132010"/>
                </a:cubicBezTo>
                <a:cubicBezTo>
                  <a:pt x="429655" y="137666"/>
                  <a:pt x="428167" y="142280"/>
                  <a:pt x="427175" y="145851"/>
                </a:cubicBezTo>
                <a:cubicBezTo>
                  <a:pt x="426182" y="149423"/>
                  <a:pt x="424992" y="153442"/>
                  <a:pt x="423603" y="157906"/>
                </a:cubicBezTo>
                <a:cubicBezTo>
                  <a:pt x="422214" y="162371"/>
                  <a:pt x="420973" y="166737"/>
                  <a:pt x="419882" y="171003"/>
                </a:cubicBezTo>
                <a:cubicBezTo>
                  <a:pt x="418791" y="175270"/>
                  <a:pt x="418046" y="179288"/>
                  <a:pt x="417650" y="183058"/>
                </a:cubicBezTo>
                <a:cubicBezTo>
                  <a:pt x="417253" y="186829"/>
                  <a:pt x="417550" y="189706"/>
                  <a:pt x="418542" y="191690"/>
                </a:cubicBezTo>
                <a:cubicBezTo>
                  <a:pt x="419535" y="194072"/>
                  <a:pt x="420626" y="195709"/>
                  <a:pt x="421817" y="196602"/>
                </a:cubicBezTo>
                <a:cubicBezTo>
                  <a:pt x="423007" y="197495"/>
                  <a:pt x="424297" y="197941"/>
                  <a:pt x="425686" y="197941"/>
                </a:cubicBezTo>
                <a:cubicBezTo>
                  <a:pt x="429655" y="197941"/>
                  <a:pt x="434666" y="195758"/>
                  <a:pt x="440718" y="191393"/>
                </a:cubicBezTo>
                <a:cubicBezTo>
                  <a:pt x="446770" y="187027"/>
                  <a:pt x="452922" y="181818"/>
                  <a:pt x="459173" y="175766"/>
                </a:cubicBezTo>
                <a:cubicBezTo>
                  <a:pt x="465423" y="169713"/>
                  <a:pt x="471228" y="163562"/>
                  <a:pt x="476586" y="157311"/>
                </a:cubicBezTo>
                <a:lnTo>
                  <a:pt x="479400" y="153913"/>
                </a:lnTo>
                <a:lnTo>
                  <a:pt x="481646" y="143172"/>
                </a:lnTo>
                <a:cubicBezTo>
                  <a:pt x="485614" y="132854"/>
                  <a:pt x="490625" y="123874"/>
                  <a:pt x="496677" y="116235"/>
                </a:cubicBezTo>
                <a:cubicBezTo>
                  <a:pt x="502730" y="108595"/>
                  <a:pt x="509576" y="102542"/>
                  <a:pt x="517216" y="98078"/>
                </a:cubicBezTo>
                <a:cubicBezTo>
                  <a:pt x="524855" y="93613"/>
                  <a:pt x="532545" y="91380"/>
                  <a:pt x="540284" y="91380"/>
                </a:cubicBezTo>
                <a:cubicBezTo>
                  <a:pt x="543657" y="91380"/>
                  <a:pt x="546733" y="92224"/>
                  <a:pt x="549511" y="93910"/>
                </a:cubicBezTo>
                <a:cubicBezTo>
                  <a:pt x="552289" y="95597"/>
                  <a:pt x="554671" y="97780"/>
                  <a:pt x="556655" y="100459"/>
                </a:cubicBezTo>
                <a:cubicBezTo>
                  <a:pt x="558639" y="103138"/>
                  <a:pt x="560276" y="106065"/>
                  <a:pt x="561566" y="109240"/>
                </a:cubicBezTo>
                <a:cubicBezTo>
                  <a:pt x="562856" y="112415"/>
                  <a:pt x="563799" y="115391"/>
                  <a:pt x="564394" y="118169"/>
                </a:cubicBezTo>
                <a:cubicBezTo>
                  <a:pt x="565783" y="112415"/>
                  <a:pt x="567073" y="106759"/>
                  <a:pt x="568264" y="101203"/>
                </a:cubicBezTo>
                <a:cubicBezTo>
                  <a:pt x="569454" y="95647"/>
                  <a:pt x="570645" y="90388"/>
                  <a:pt x="571836" y="85427"/>
                </a:cubicBezTo>
                <a:cubicBezTo>
                  <a:pt x="573820" y="78085"/>
                  <a:pt x="575903" y="70147"/>
                  <a:pt x="578086" y="61615"/>
                </a:cubicBezTo>
                <a:cubicBezTo>
                  <a:pt x="580071" y="54272"/>
                  <a:pt x="582353" y="45839"/>
                  <a:pt x="584932" y="36314"/>
                </a:cubicBezTo>
                <a:cubicBezTo>
                  <a:pt x="587512" y="26789"/>
                  <a:pt x="590389" y="16768"/>
                  <a:pt x="593564" y="6251"/>
                </a:cubicBezTo>
                <a:cubicBezTo>
                  <a:pt x="595549" y="4663"/>
                  <a:pt x="597434" y="3472"/>
                  <a:pt x="599220" y="2679"/>
                </a:cubicBezTo>
                <a:cubicBezTo>
                  <a:pt x="601006" y="1885"/>
                  <a:pt x="602693" y="1290"/>
                  <a:pt x="604280" y="893"/>
                </a:cubicBezTo>
                <a:cubicBezTo>
                  <a:pt x="606066" y="297"/>
                  <a:pt x="607753" y="0"/>
                  <a:pt x="6093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00BF5-F62E-4291-B436-9D73DA4A046C}"/>
              </a:ext>
            </a:extLst>
          </p:cNvPr>
          <p:cNvSpPr txBox="1"/>
          <p:nvPr userDrawn="1"/>
        </p:nvSpPr>
        <p:spPr>
          <a:xfrm>
            <a:off x="14156028" y="763300"/>
            <a:ext cx="2929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300">
                <a:solidFill>
                  <a:schemeClr val="accent1"/>
                </a:solidFill>
              </a:rPr>
              <a:t>VALENTINE’S DAY</a:t>
            </a:r>
            <a:endParaRPr lang="en-US" sz="1100" spc="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496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slides.com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58333-7F4A-444E-9427-2F144DC4F3F7}"/>
              </a:ext>
            </a:extLst>
          </p:cNvPr>
          <p:cNvSpPr txBox="1"/>
          <p:nvPr userDrawn="1"/>
        </p:nvSpPr>
        <p:spPr>
          <a:xfrm>
            <a:off x="0" y="11588234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© mslides 2022. All Right Reserved.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64A79-8E33-4913-BF42-DFECFE798C71}"/>
              </a:ext>
            </a:extLst>
          </p:cNvPr>
          <p:cNvSpPr txBox="1"/>
          <p:nvPr userDrawn="1"/>
        </p:nvSpPr>
        <p:spPr>
          <a:xfrm>
            <a:off x="0" y="-1670566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This template is from </a:t>
            </a:r>
            <a:r>
              <a:rPr lang="en-US" altLang="zh-CN" sz="1800">
                <a:hlinkClick r:id="rId15" action="ppaction://hlinkfile"/>
              </a:rPr>
              <a:t>mslides.com</a:t>
            </a:r>
            <a:endParaRPr lang="en-US" altLang="zh-CN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24F1-C705-469A-8925-A6AEF2905577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 rot="16200000">
            <a:off x="16283352" y="7122244"/>
            <a:ext cx="5821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E6E6E6"/>
                </a:solidFill>
              </a:rPr>
              <a:t>Mslides.com</a:t>
            </a:r>
          </a:p>
        </p:txBody>
      </p:sp>
    </p:spTree>
    <p:extLst>
      <p:ext uri="{BB962C8B-B14F-4D97-AF65-F5344CB8AC3E}">
        <p14:creationId xmlns:p14="http://schemas.microsoft.com/office/powerpoint/2010/main" val="86494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874" r:id="rId2"/>
    <p:sldLayoutId id="2147483863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65" r:id="rId1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0" userDrawn="1">
          <p15:clr>
            <a:srgbClr val="F26B43"/>
          </p15:clr>
        </p15:guide>
        <p15:guide id="2" orient="horz" pos="3240" userDrawn="1">
          <p15:clr>
            <a:srgbClr val="F26B43"/>
          </p15:clr>
        </p15:guide>
        <p15:guide id="3" orient="horz" pos="528" userDrawn="1">
          <p15:clr>
            <a:srgbClr val="9FCC3B"/>
          </p15:clr>
        </p15:guide>
        <p15:guide id="4" pos="521" userDrawn="1">
          <p15:clr>
            <a:srgbClr val="9FCC3B"/>
          </p15:clr>
        </p15:guide>
        <p15:guide id="5" orient="horz" pos="5961" userDrawn="1">
          <p15:clr>
            <a:srgbClr val="9FCC3B"/>
          </p15:clr>
        </p15:guide>
        <p15:guide id="6" pos="11000" userDrawn="1">
          <p15:clr>
            <a:srgbClr val="9FCC3B"/>
          </p15:clr>
        </p15:guide>
        <p15:guide id="7" orient="horz" pos="864" userDrawn="1">
          <p15:clr>
            <a:srgbClr val="FDE53C"/>
          </p15:clr>
        </p15:guide>
        <p15:guide id="8" orient="horz" pos="1200" userDrawn="1">
          <p15:clr>
            <a:srgbClr val="FDE53C"/>
          </p15:clr>
        </p15:guide>
        <p15:guide id="9" orient="horz" pos="1536" userDrawn="1">
          <p15:clr>
            <a:srgbClr val="FDE53C"/>
          </p15:clr>
        </p15:guide>
        <p15:guide id="10" orient="horz" pos="1872" userDrawn="1">
          <p15:clr>
            <a:srgbClr val="FDE53C"/>
          </p15:clr>
        </p15:guide>
        <p15:guide id="11" orient="horz" pos="2904" userDrawn="1">
          <p15:clr>
            <a:srgbClr val="FDE53C"/>
          </p15:clr>
        </p15:guide>
        <p15:guide id="12" orient="horz" pos="2568" userDrawn="1">
          <p15:clr>
            <a:srgbClr val="FDE53C"/>
          </p15:clr>
        </p15:guide>
        <p15:guide id="13" orient="horz" pos="2232" userDrawn="1">
          <p15:clr>
            <a:srgbClr val="FDE53C"/>
          </p15:clr>
        </p15:guide>
        <p15:guide id="14" orient="horz" pos="3576" userDrawn="1">
          <p15:clr>
            <a:srgbClr val="FDE53C"/>
          </p15:clr>
        </p15:guide>
        <p15:guide id="15" orient="horz" pos="3936" userDrawn="1">
          <p15:clr>
            <a:srgbClr val="FDE53C"/>
          </p15:clr>
        </p15:guide>
        <p15:guide id="16" orient="horz" pos="5280" userDrawn="1">
          <p15:clr>
            <a:srgbClr val="FDE53C"/>
          </p15:clr>
        </p15:guide>
        <p15:guide id="17" orient="horz" pos="4608" userDrawn="1">
          <p15:clr>
            <a:srgbClr val="FDE53C"/>
          </p15:clr>
        </p15:guide>
        <p15:guide id="18" orient="horz" pos="4944" userDrawn="1">
          <p15:clr>
            <a:srgbClr val="FDE53C"/>
          </p15:clr>
        </p15:guide>
        <p15:guide id="19" orient="horz" pos="4272" userDrawn="1">
          <p15:clr>
            <a:srgbClr val="FDE53C"/>
          </p15:clr>
        </p15:guide>
        <p15:guide id="20" orient="horz" pos="5616" userDrawn="1">
          <p15:clr>
            <a:srgbClr val="FDE53C"/>
          </p15:clr>
        </p15:guide>
        <p15:guide id="21" pos="1176" userDrawn="1">
          <p15:clr>
            <a:srgbClr val="FDE53C"/>
          </p15:clr>
        </p15:guide>
        <p15:guide id="22" pos="1824" userDrawn="1">
          <p15:clr>
            <a:srgbClr val="FDE53C"/>
          </p15:clr>
        </p15:guide>
        <p15:guide id="23" pos="2472" userDrawn="1">
          <p15:clr>
            <a:srgbClr val="FDE53C"/>
          </p15:clr>
        </p15:guide>
        <p15:guide id="24" pos="3144" userDrawn="1">
          <p15:clr>
            <a:srgbClr val="FDE53C"/>
          </p15:clr>
        </p15:guide>
        <p15:guide id="25" pos="3792" userDrawn="1">
          <p15:clr>
            <a:srgbClr val="FDE53C"/>
          </p15:clr>
        </p15:guide>
        <p15:guide id="26" pos="4440" userDrawn="1">
          <p15:clr>
            <a:srgbClr val="FDE53C"/>
          </p15:clr>
        </p15:guide>
        <p15:guide id="27" pos="5112" userDrawn="1">
          <p15:clr>
            <a:srgbClr val="FDE53C"/>
          </p15:clr>
        </p15:guide>
        <p15:guide id="28" pos="6408" userDrawn="1">
          <p15:clr>
            <a:srgbClr val="FDE53C"/>
          </p15:clr>
        </p15:guide>
        <p15:guide id="29" pos="7080" userDrawn="1">
          <p15:clr>
            <a:srgbClr val="FDE53C"/>
          </p15:clr>
        </p15:guide>
        <p15:guide id="30" pos="7728" userDrawn="1">
          <p15:clr>
            <a:srgbClr val="FDE53C"/>
          </p15:clr>
        </p15:guide>
        <p15:guide id="31" pos="8400" userDrawn="1">
          <p15:clr>
            <a:srgbClr val="FDE53C"/>
          </p15:clr>
        </p15:guide>
        <p15:guide id="32" pos="9024" userDrawn="1">
          <p15:clr>
            <a:srgbClr val="FDE53C"/>
          </p15:clr>
        </p15:guide>
        <p15:guide id="34" pos="10344" userDrawn="1">
          <p15:clr>
            <a:srgbClr val="FDE53C"/>
          </p15:clr>
        </p15:guide>
        <p15:guide id="35" pos="9672" userDrawn="1">
          <p15:clr>
            <a:srgbClr val="FDE53C"/>
          </p15:clr>
        </p15:guide>
        <p15:guide id="36" pos="840" userDrawn="1">
          <p15:clr>
            <a:srgbClr val="F26B43"/>
          </p15:clr>
        </p15:guide>
        <p15:guide id="37" pos="106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slides.com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CC6C84E-CDAF-468A-AD99-B92E54949B0E}"/>
              </a:ext>
            </a:extLst>
          </p:cNvPr>
          <p:cNvSpPr/>
          <p:nvPr/>
        </p:nvSpPr>
        <p:spPr>
          <a:xfrm>
            <a:off x="-1" y="0"/>
            <a:ext cx="18288001" cy="10286999"/>
          </a:xfrm>
          <a:custGeom>
            <a:avLst/>
            <a:gdLst>
              <a:gd name="connsiteX0" fmla="*/ 0 w 5164841"/>
              <a:gd name="connsiteY0" fmla="*/ 0 h 7245185"/>
              <a:gd name="connsiteX1" fmla="*/ 5164842 w 5164841"/>
              <a:gd name="connsiteY1" fmla="*/ 0 h 7245185"/>
              <a:gd name="connsiteX2" fmla="*/ 5164842 w 5164841"/>
              <a:gd name="connsiteY2" fmla="*/ 7245186 h 7245185"/>
              <a:gd name="connsiteX3" fmla="*/ 0 w 5164841"/>
              <a:gd name="connsiteY3" fmla="*/ 7245186 h 724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4841" h="7245185">
                <a:moveTo>
                  <a:pt x="0" y="0"/>
                </a:moveTo>
                <a:lnTo>
                  <a:pt x="5164842" y="0"/>
                </a:lnTo>
                <a:lnTo>
                  <a:pt x="5164842" y="7245186"/>
                </a:lnTo>
                <a:lnTo>
                  <a:pt x="0" y="7245186"/>
                </a:lnTo>
                <a:close/>
              </a:path>
            </a:pathLst>
          </a:custGeom>
          <a:solidFill>
            <a:schemeClr val="accent1"/>
          </a:solidFill>
          <a:ln w="84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BB391C7-BF0F-4839-B58F-485B79239ECC}"/>
              </a:ext>
            </a:extLst>
          </p:cNvPr>
          <p:cNvSpPr/>
          <p:nvPr/>
        </p:nvSpPr>
        <p:spPr>
          <a:xfrm>
            <a:off x="-1" y="-1"/>
            <a:ext cx="18288005" cy="10287000"/>
          </a:xfrm>
          <a:custGeom>
            <a:avLst/>
            <a:gdLst>
              <a:gd name="connsiteX0" fmla="*/ 7266932 w 18288005"/>
              <a:gd name="connsiteY0" fmla="*/ 2313444 h 10287000"/>
              <a:gd name="connsiteX1" fmla="*/ 6585036 w 18288005"/>
              <a:gd name="connsiteY1" fmla="*/ 2524358 h 10287000"/>
              <a:gd name="connsiteX2" fmla="*/ 7017919 w 18288005"/>
              <a:gd name="connsiteY2" fmla="*/ 5909813 h 10287000"/>
              <a:gd name="connsiteX3" fmla="*/ 9144160 w 18288005"/>
              <a:gd name="connsiteY3" fmla="*/ 7796760 h 10287000"/>
              <a:gd name="connsiteX4" fmla="*/ 11270398 w 18288005"/>
              <a:gd name="connsiteY4" fmla="*/ 5909813 h 10287000"/>
              <a:gd name="connsiteX5" fmla="*/ 11703282 w 18288005"/>
              <a:gd name="connsiteY5" fmla="*/ 2524358 h 10287000"/>
              <a:gd name="connsiteX6" fmla="*/ 9144160 w 18288005"/>
              <a:gd name="connsiteY6" fmla="*/ 3557584 h 10287000"/>
              <a:gd name="connsiteX7" fmla="*/ 7266932 w 18288005"/>
              <a:gd name="connsiteY7" fmla="*/ 2313444 h 10287000"/>
              <a:gd name="connsiteX8" fmla="*/ 0 w 18288005"/>
              <a:gd name="connsiteY8" fmla="*/ 0 h 10287000"/>
              <a:gd name="connsiteX9" fmla="*/ 18288005 w 18288005"/>
              <a:gd name="connsiteY9" fmla="*/ 0 h 10287000"/>
              <a:gd name="connsiteX10" fmla="*/ 18288005 w 18288005"/>
              <a:gd name="connsiteY10" fmla="*/ 10287000 h 10287000"/>
              <a:gd name="connsiteX11" fmla="*/ 0 w 18288005"/>
              <a:gd name="connsiteY1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5" h="10287000">
                <a:moveTo>
                  <a:pt x="7266932" y="2313444"/>
                </a:moveTo>
                <a:cubicBezTo>
                  <a:pt x="7024151" y="2316718"/>
                  <a:pt x="6790131" y="2382058"/>
                  <a:pt x="6585036" y="2524358"/>
                </a:cubicBezTo>
                <a:cubicBezTo>
                  <a:pt x="5635066" y="3183545"/>
                  <a:pt x="5792037" y="4604428"/>
                  <a:pt x="7017919" y="5909813"/>
                </a:cubicBezTo>
                <a:cubicBezTo>
                  <a:pt x="7929390" y="6880282"/>
                  <a:pt x="9144160" y="7796760"/>
                  <a:pt x="9144160" y="7796760"/>
                </a:cubicBezTo>
                <a:cubicBezTo>
                  <a:pt x="9144160" y="7796760"/>
                  <a:pt x="10358929" y="6880282"/>
                  <a:pt x="11270398" y="5909813"/>
                </a:cubicBezTo>
                <a:cubicBezTo>
                  <a:pt x="12496281" y="4604428"/>
                  <a:pt x="12653252" y="3183545"/>
                  <a:pt x="11703282" y="2524358"/>
                </a:cubicBezTo>
                <a:cubicBezTo>
                  <a:pt x="10882899" y="1955158"/>
                  <a:pt x="9599738" y="2617320"/>
                  <a:pt x="9144160" y="3557584"/>
                </a:cubicBezTo>
                <a:cubicBezTo>
                  <a:pt x="8802474" y="2852386"/>
                  <a:pt x="7995275" y="2303620"/>
                  <a:pt x="7266932" y="2313444"/>
                </a:cubicBezTo>
                <a:close/>
                <a:moveTo>
                  <a:pt x="0" y="0"/>
                </a:moveTo>
                <a:lnTo>
                  <a:pt x="18288005" y="0"/>
                </a:lnTo>
                <a:lnTo>
                  <a:pt x="18288005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2"/>
          </a:solidFill>
          <a:ln w="8435" cap="flat">
            <a:noFill/>
            <a:prstDash val="solid"/>
            <a:miter/>
          </a:ln>
          <a:effectLst>
            <a:outerShdw blurRad="317500" sx="102000" sy="102000" algn="ctr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2FFE82-44B4-498D-BD4C-9134B50FEA2E}"/>
              </a:ext>
            </a:extLst>
          </p:cNvPr>
          <p:cNvSpPr/>
          <p:nvPr/>
        </p:nvSpPr>
        <p:spPr>
          <a:xfrm>
            <a:off x="-1" y="-1"/>
            <a:ext cx="18288005" cy="10287000"/>
          </a:xfrm>
          <a:custGeom>
            <a:avLst/>
            <a:gdLst>
              <a:gd name="connsiteX0" fmla="*/ 0 w 18288005"/>
              <a:gd name="connsiteY0" fmla="*/ 0 h 10287000"/>
              <a:gd name="connsiteX1" fmla="*/ 18288005 w 18288005"/>
              <a:gd name="connsiteY1" fmla="*/ 0 h 10287000"/>
              <a:gd name="connsiteX2" fmla="*/ 18288005 w 18288005"/>
              <a:gd name="connsiteY2" fmla="*/ 10287000 h 10287000"/>
              <a:gd name="connsiteX3" fmla="*/ 0 w 18288005"/>
              <a:gd name="connsiteY3" fmla="*/ 10287000 h 10287000"/>
              <a:gd name="connsiteX4" fmla="*/ 0 w 18288005"/>
              <a:gd name="connsiteY4" fmla="*/ 0 h 10287000"/>
              <a:gd name="connsiteX5" fmla="*/ 7286320 w 18288005"/>
              <a:gd name="connsiteY5" fmla="*/ 1962828 h 10287000"/>
              <a:gd name="connsiteX6" fmla="*/ 6385337 w 18288005"/>
              <a:gd name="connsiteY6" fmla="*/ 2236394 h 10287000"/>
              <a:gd name="connsiteX7" fmla="*/ 5631465 w 18288005"/>
              <a:gd name="connsiteY7" fmla="*/ 3516426 h 10287000"/>
              <a:gd name="connsiteX8" fmla="*/ 5864340 w 18288005"/>
              <a:gd name="connsiteY8" fmla="*/ 4824940 h 10287000"/>
              <a:gd name="connsiteX9" fmla="*/ 6762508 w 18288005"/>
              <a:gd name="connsiteY9" fmla="*/ 6149732 h 10287000"/>
              <a:gd name="connsiteX10" fmla="*/ 8933193 w 18288005"/>
              <a:gd name="connsiteY10" fmla="*/ 8076588 h 10287000"/>
              <a:gd name="connsiteX11" fmla="*/ 9144313 w 18288005"/>
              <a:gd name="connsiteY11" fmla="*/ 8235750 h 10287000"/>
              <a:gd name="connsiteX12" fmla="*/ 9355437 w 18288005"/>
              <a:gd name="connsiteY12" fmla="*/ 8076588 h 10287000"/>
              <a:gd name="connsiteX13" fmla="*/ 11526123 w 18288005"/>
              <a:gd name="connsiteY13" fmla="*/ 6149732 h 10287000"/>
              <a:gd name="connsiteX14" fmla="*/ 12424289 w 18288005"/>
              <a:gd name="connsiteY14" fmla="*/ 4825097 h 10287000"/>
              <a:gd name="connsiteX15" fmla="*/ 12656853 w 18288005"/>
              <a:gd name="connsiteY15" fmla="*/ 3516426 h 10287000"/>
              <a:gd name="connsiteX16" fmla="*/ 11902980 w 18288005"/>
              <a:gd name="connsiteY16" fmla="*/ 2236394 h 10287000"/>
              <a:gd name="connsiteX17" fmla="*/ 11001997 w 18288005"/>
              <a:gd name="connsiteY17" fmla="*/ 1962828 h 10287000"/>
              <a:gd name="connsiteX18" fmla="*/ 9732921 w 18288005"/>
              <a:gd name="connsiteY18" fmla="*/ 2382723 h 10287000"/>
              <a:gd name="connsiteX19" fmla="*/ 9144159 w 18288005"/>
              <a:gd name="connsiteY19" fmla="*/ 2916865 h 10287000"/>
              <a:gd name="connsiteX20" fmla="*/ 8555397 w 18288005"/>
              <a:gd name="connsiteY20" fmla="*/ 2382723 h 10287000"/>
              <a:gd name="connsiteX21" fmla="*/ 7286320 w 18288005"/>
              <a:gd name="connsiteY21" fmla="*/ 1962828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8005" h="10287000">
                <a:moveTo>
                  <a:pt x="0" y="0"/>
                </a:moveTo>
                <a:lnTo>
                  <a:pt x="18288005" y="0"/>
                </a:lnTo>
                <a:lnTo>
                  <a:pt x="18288005" y="10287000"/>
                </a:lnTo>
                <a:lnTo>
                  <a:pt x="0" y="10287000"/>
                </a:lnTo>
                <a:lnTo>
                  <a:pt x="0" y="0"/>
                </a:lnTo>
                <a:close/>
                <a:moveTo>
                  <a:pt x="7286320" y="1962828"/>
                </a:moveTo>
                <a:cubicBezTo>
                  <a:pt x="6950153" y="1962828"/>
                  <a:pt x="6647008" y="2054851"/>
                  <a:pt x="6385337" y="2236394"/>
                </a:cubicBezTo>
                <a:cubicBezTo>
                  <a:pt x="5948539" y="2539538"/>
                  <a:pt x="5687962" y="2982127"/>
                  <a:pt x="5631465" y="3516426"/>
                </a:cubicBezTo>
                <a:cubicBezTo>
                  <a:pt x="5588270" y="3926618"/>
                  <a:pt x="5666521" y="4366858"/>
                  <a:pt x="5864340" y="4824940"/>
                </a:cubicBezTo>
                <a:cubicBezTo>
                  <a:pt x="6059655" y="5277389"/>
                  <a:pt x="6361862" y="5723106"/>
                  <a:pt x="6762508" y="6149732"/>
                </a:cubicBezTo>
                <a:cubicBezTo>
                  <a:pt x="7683836" y="7130689"/>
                  <a:pt x="8882642" y="8038400"/>
                  <a:pt x="8933193" y="8076588"/>
                </a:cubicBezTo>
                <a:lnTo>
                  <a:pt x="9144313" y="8235750"/>
                </a:lnTo>
                <a:lnTo>
                  <a:pt x="9355437" y="8076588"/>
                </a:lnTo>
                <a:cubicBezTo>
                  <a:pt x="9405987" y="8038400"/>
                  <a:pt x="10604795" y="7130689"/>
                  <a:pt x="11526123" y="6149732"/>
                </a:cubicBezTo>
                <a:cubicBezTo>
                  <a:pt x="11926769" y="5723106"/>
                  <a:pt x="12228975" y="5277389"/>
                  <a:pt x="12424289" y="4825097"/>
                </a:cubicBezTo>
                <a:cubicBezTo>
                  <a:pt x="12621795" y="4366858"/>
                  <a:pt x="12700045" y="3926618"/>
                  <a:pt x="12656853" y="3516426"/>
                </a:cubicBezTo>
                <a:cubicBezTo>
                  <a:pt x="12600511" y="2982127"/>
                  <a:pt x="12339779" y="2539538"/>
                  <a:pt x="11902980" y="2236394"/>
                </a:cubicBezTo>
                <a:cubicBezTo>
                  <a:pt x="11645064" y="2057355"/>
                  <a:pt x="11333469" y="1962828"/>
                  <a:pt x="11001997" y="1962828"/>
                </a:cubicBezTo>
                <a:cubicBezTo>
                  <a:pt x="10585075" y="1962828"/>
                  <a:pt x="10134505" y="2111975"/>
                  <a:pt x="9732921" y="2382723"/>
                </a:cubicBezTo>
                <a:cubicBezTo>
                  <a:pt x="9510217" y="2532965"/>
                  <a:pt x="9310365" y="2714977"/>
                  <a:pt x="9144159" y="2916865"/>
                </a:cubicBezTo>
                <a:cubicBezTo>
                  <a:pt x="8977955" y="2715135"/>
                  <a:pt x="8778100" y="2532965"/>
                  <a:pt x="8555397" y="2382723"/>
                </a:cubicBezTo>
                <a:cubicBezTo>
                  <a:pt x="8153813" y="2111975"/>
                  <a:pt x="7703085" y="1962828"/>
                  <a:pt x="7286320" y="1962828"/>
                </a:cubicBezTo>
                <a:close/>
              </a:path>
            </a:pathLst>
          </a:custGeom>
          <a:solidFill>
            <a:schemeClr val="accent3"/>
          </a:solidFill>
          <a:ln w="8435" cap="flat">
            <a:noFill/>
            <a:prstDash val="solid"/>
            <a:miter/>
          </a:ln>
          <a:effectLst>
            <a:outerShdw blurRad="317500" sx="102000" sy="102000" algn="ctr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147FB54-AF35-423E-9B03-D9A7CCA88192}"/>
              </a:ext>
            </a:extLst>
          </p:cNvPr>
          <p:cNvSpPr/>
          <p:nvPr/>
        </p:nvSpPr>
        <p:spPr>
          <a:xfrm>
            <a:off x="-1" y="-1"/>
            <a:ext cx="18288005" cy="10287000"/>
          </a:xfrm>
          <a:custGeom>
            <a:avLst/>
            <a:gdLst>
              <a:gd name="connsiteX0" fmla="*/ 0 w 18288005"/>
              <a:gd name="connsiteY0" fmla="*/ 0 h 10287000"/>
              <a:gd name="connsiteX1" fmla="*/ 18288005 w 18288005"/>
              <a:gd name="connsiteY1" fmla="*/ 0 h 10287000"/>
              <a:gd name="connsiteX2" fmla="*/ 18288005 w 18288005"/>
              <a:gd name="connsiteY2" fmla="*/ 10287000 h 10287000"/>
              <a:gd name="connsiteX3" fmla="*/ 0 w 18288005"/>
              <a:gd name="connsiteY3" fmla="*/ 10287000 h 10287000"/>
              <a:gd name="connsiteX4" fmla="*/ 0 w 18288005"/>
              <a:gd name="connsiteY4" fmla="*/ 0 h 10287000"/>
              <a:gd name="connsiteX5" fmla="*/ 7286164 w 18288005"/>
              <a:gd name="connsiteY5" fmla="*/ 1612262 h 10287000"/>
              <a:gd name="connsiteX6" fmla="*/ 6185326 w 18288005"/>
              <a:gd name="connsiteY6" fmla="*/ 1948429 h 10287000"/>
              <a:gd name="connsiteX7" fmla="*/ 5282778 w 18288005"/>
              <a:gd name="connsiteY7" fmla="*/ 3479647 h 10287000"/>
              <a:gd name="connsiteX8" fmla="*/ 5542416 w 18288005"/>
              <a:gd name="connsiteY8" fmla="*/ 4963757 h 10287000"/>
              <a:gd name="connsiteX9" fmla="*/ 6506940 w 18288005"/>
              <a:gd name="connsiteY9" fmla="*/ 6389491 h 10287000"/>
              <a:gd name="connsiteX10" fmla="*/ 8722071 w 18288005"/>
              <a:gd name="connsiteY10" fmla="*/ 8356255 h 10287000"/>
              <a:gd name="connsiteX11" fmla="*/ 9144159 w 18288005"/>
              <a:gd name="connsiteY11" fmla="*/ 8674737 h 10287000"/>
              <a:gd name="connsiteX12" fmla="*/ 9566245 w 18288005"/>
              <a:gd name="connsiteY12" fmla="*/ 8356255 h 10287000"/>
              <a:gd name="connsiteX13" fmla="*/ 11781221 w 18288005"/>
              <a:gd name="connsiteY13" fmla="*/ 6389491 h 10287000"/>
              <a:gd name="connsiteX14" fmla="*/ 12745745 w 18288005"/>
              <a:gd name="connsiteY14" fmla="*/ 4963757 h 10287000"/>
              <a:gd name="connsiteX15" fmla="*/ 13005383 w 18288005"/>
              <a:gd name="connsiteY15" fmla="*/ 3479647 h 10287000"/>
              <a:gd name="connsiteX16" fmla="*/ 12102833 w 18288005"/>
              <a:gd name="connsiteY16" fmla="*/ 1948429 h 10287000"/>
              <a:gd name="connsiteX17" fmla="*/ 11001997 w 18288005"/>
              <a:gd name="connsiteY17" fmla="*/ 1612262 h 10287000"/>
              <a:gd name="connsiteX18" fmla="*/ 9536979 w 18288005"/>
              <a:gd name="connsiteY18" fmla="*/ 2092098 h 10287000"/>
              <a:gd name="connsiteX19" fmla="*/ 9144003 w 18288005"/>
              <a:gd name="connsiteY19" fmla="*/ 2405415 h 10287000"/>
              <a:gd name="connsiteX20" fmla="*/ 8751181 w 18288005"/>
              <a:gd name="connsiteY20" fmla="*/ 2092098 h 10287000"/>
              <a:gd name="connsiteX21" fmla="*/ 7286164 w 18288005"/>
              <a:gd name="connsiteY21" fmla="*/ 1612262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8005" h="10287000">
                <a:moveTo>
                  <a:pt x="0" y="0"/>
                </a:moveTo>
                <a:lnTo>
                  <a:pt x="18288005" y="0"/>
                </a:lnTo>
                <a:lnTo>
                  <a:pt x="18288005" y="10287000"/>
                </a:lnTo>
                <a:lnTo>
                  <a:pt x="0" y="10287000"/>
                </a:lnTo>
                <a:lnTo>
                  <a:pt x="0" y="0"/>
                </a:lnTo>
                <a:close/>
                <a:moveTo>
                  <a:pt x="7286164" y="1612262"/>
                </a:moveTo>
                <a:cubicBezTo>
                  <a:pt x="6877223" y="1612262"/>
                  <a:pt x="6506783" y="1725413"/>
                  <a:pt x="6185326" y="1948429"/>
                </a:cubicBezTo>
                <a:cubicBezTo>
                  <a:pt x="5662296" y="2311357"/>
                  <a:pt x="5350231" y="2840805"/>
                  <a:pt x="5282778" y="3479647"/>
                </a:cubicBezTo>
                <a:cubicBezTo>
                  <a:pt x="5233167" y="3950562"/>
                  <a:pt x="5320496" y="4449804"/>
                  <a:pt x="5542416" y="4963757"/>
                </a:cubicBezTo>
                <a:cubicBezTo>
                  <a:pt x="5753851" y="5453453"/>
                  <a:pt x="6078437" y="5933131"/>
                  <a:pt x="6506940" y="6389491"/>
                </a:cubicBezTo>
                <a:cubicBezTo>
                  <a:pt x="7448144" y="7391732"/>
                  <a:pt x="8670427" y="8317286"/>
                  <a:pt x="8722071" y="8356255"/>
                </a:cubicBezTo>
                <a:lnTo>
                  <a:pt x="9144159" y="8674737"/>
                </a:lnTo>
                <a:lnTo>
                  <a:pt x="9566245" y="8356255"/>
                </a:lnTo>
                <a:cubicBezTo>
                  <a:pt x="9617891" y="8317286"/>
                  <a:pt x="10840173" y="7391732"/>
                  <a:pt x="11781221" y="6389491"/>
                </a:cubicBezTo>
                <a:cubicBezTo>
                  <a:pt x="12209725" y="5933289"/>
                  <a:pt x="12534153" y="5453609"/>
                  <a:pt x="12745745" y="4963757"/>
                </a:cubicBezTo>
                <a:cubicBezTo>
                  <a:pt x="12967664" y="4449804"/>
                  <a:pt x="13054993" y="3950562"/>
                  <a:pt x="13005383" y="3479647"/>
                </a:cubicBezTo>
                <a:cubicBezTo>
                  <a:pt x="12937929" y="2840961"/>
                  <a:pt x="12625865" y="2311514"/>
                  <a:pt x="12102833" y="1948429"/>
                </a:cubicBezTo>
                <a:cubicBezTo>
                  <a:pt x="11785915" y="1728543"/>
                  <a:pt x="11405303" y="1612262"/>
                  <a:pt x="11001997" y="1612262"/>
                </a:cubicBezTo>
                <a:cubicBezTo>
                  <a:pt x="10516057" y="1612262"/>
                  <a:pt x="9995843" y="1782693"/>
                  <a:pt x="9536979" y="2092098"/>
                </a:cubicBezTo>
                <a:cubicBezTo>
                  <a:pt x="9397221" y="2186312"/>
                  <a:pt x="9265917" y="2291169"/>
                  <a:pt x="9144003" y="2405415"/>
                </a:cubicBezTo>
                <a:cubicBezTo>
                  <a:pt x="9022243" y="2291169"/>
                  <a:pt x="8890939" y="2186312"/>
                  <a:pt x="8751181" y="2092098"/>
                </a:cubicBezTo>
                <a:cubicBezTo>
                  <a:pt x="8292317" y="1782693"/>
                  <a:pt x="7772103" y="1612262"/>
                  <a:pt x="7286164" y="1612262"/>
                </a:cubicBezTo>
                <a:close/>
              </a:path>
            </a:pathLst>
          </a:custGeom>
          <a:solidFill>
            <a:schemeClr val="bg2"/>
          </a:solidFill>
          <a:ln w="8435" cap="flat">
            <a:noFill/>
            <a:prstDash val="solid"/>
            <a:miter/>
          </a:ln>
          <a:effectLst>
            <a:outerShdw blurRad="317500" sx="102000" sy="102000" algn="ctr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0A432-9D07-4433-AEE2-C47CD47BB823}"/>
              </a:ext>
            </a:extLst>
          </p:cNvPr>
          <p:cNvSpPr txBox="1"/>
          <p:nvPr/>
        </p:nvSpPr>
        <p:spPr>
          <a:xfrm>
            <a:off x="6530057" y="4050638"/>
            <a:ext cx="527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99FF99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J</a:t>
            </a:r>
            <a:r>
              <a:rPr lang="en-US" sz="9600" dirty="0">
                <a:solidFill>
                  <a:schemeClr val="bg1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 </a:t>
            </a:r>
            <a:r>
              <a:rPr lang="en-US" sz="9600" dirty="0">
                <a:solidFill>
                  <a:schemeClr val="accent3">
                    <a:lumMod val="60000"/>
                    <a:lumOff val="40000"/>
                  </a:schemeClr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+</a:t>
            </a:r>
            <a:r>
              <a:rPr lang="en-US" sz="9600" dirty="0">
                <a:solidFill>
                  <a:schemeClr val="bg1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 </a:t>
            </a:r>
            <a:r>
              <a:rPr lang="en-US" sz="9600" dirty="0">
                <a:solidFill>
                  <a:srgbClr val="CCECFF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C1DEFA-E9B9-4073-9A20-C141D9618C91}"/>
              </a:ext>
            </a:extLst>
          </p:cNvPr>
          <p:cNvGrpSpPr/>
          <p:nvPr/>
        </p:nvGrpSpPr>
        <p:grpSpPr>
          <a:xfrm>
            <a:off x="921116" y="-184117"/>
            <a:ext cx="16774745" cy="10657898"/>
            <a:chOff x="921116" y="-184117"/>
            <a:chExt cx="16774745" cy="10657898"/>
          </a:xfrm>
          <a:solidFill>
            <a:schemeClr val="accent1">
              <a:alpha val="5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EF08F3A-162B-4CB7-81DB-F9B70BEE0DBB}"/>
                </a:ext>
              </a:extLst>
            </p:cNvPr>
            <p:cNvSpPr/>
            <p:nvPr/>
          </p:nvSpPr>
          <p:spPr>
            <a:xfrm>
              <a:off x="8259052" y="682533"/>
              <a:ext cx="511542" cy="466186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0B32E9-2825-45D6-B3CD-E5838BF9979B}"/>
                </a:ext>
              </a:extLst>
            </p:cNvPr>
            <p:cNvSpPr/>
            <p:nvPr/>
          </p:nvSpPr>
          <p:spPr>
            <a:xfrm>
              <a:off x="9467732" y="-184117"/>
              <a:ext cx="912121" cy="831248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3D3798E-0B10-4432-BEDE-9B07D4F5277D}"/>
                </a:ext>
              </a:extLst>
            </p:cNvPr>
            <p:cNvSpPr/>
            <p:nvPr/>
          </p:nvSpPr>
          <p:spPr>
            <a:xfrm>
              <a:off x="4295930" y="8847154"/>
              <a:ext cx="1066846" cy="972254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2A799D-6C73-40EB-AD95-05B38F1E2868}"/>
                </a:ext>
              </a:extLst>
            </p:cNvPr>
            <p:cNvGrpSpPr/>
            <p:nvPr/>
          </p:nvGrpSpPr>
          <p:grpSpPr>
            <a:xfrm>
              <a:off x="921116" y="2123831"/>
              <a:ext cx="3562394" cy="6045462"/>
              <a:chOff x="1029178" y="1911838"/>
              <a:chExt cx="3346270" cy="5678694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4C96F4E-65A7-4AAA-8C35-8DCE2A9C464D}"/>
                  </a:ext>
                </a:extLst>
              </p:cNvPr>
              <p:cNvSpPr/>
              <p:nvPr/>
            </p:nvSpPr>
            <p:spPr>
              <a:xfrm rot="19800000">
                <a:off x="1643262" y="4406720"/>
                <a:ext cx="2061591" cy="1878800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829F1A-611F-464C-AEFF-D0AA4DBA3845}"/>
                  </a:ext>
                </a:extLst>
              </p:cNvPr>
              <p:cNvSpPr/>
              <p:nvPr/>
            </p:nvSpPr>
            <p:spPr>
              <a:xfrm rot="1800000">
                <a:off x="3118559" y="5382091"/>
                <a:ext cx="914568" cy="833478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DD26B01-6C1A-46F0-AC10-5302BF59B942}"/>
                  </a:ext>
                </a:extLst>
              </p:cNvPr>
              <p:cNvSpPr/>
              <p:nvPr/>
            </p:nvSpPr>
            <p:spPr>
              <a:xfrm rot="1800000">
                <a:off x="3863906" y="3873573"/>
                <a:ext cx="511542" cy="466186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3871327-94D6-4258-9242-AC75059B48EE}"/>
                  </a:ext>
                </a:extLst>
              </p:cNvPr>
              <p:cNvSpPr/>
              <p:nvPr/>
            </p:nvSpPr>
            <p:spPr>
              <a:xfrm>
                <a:off x="2753602" y="4738890"/>
                <a:ext cx="511542" cy="466186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7A1E3EF-BCEA-4994-A362-302864384CDD}"/>
                  </a:ext>
                </a:extLst>
              </p:cNvPr>
              <p:cNvSpPr/>
              <p:nvPr/>
            </p:nvSpPr>
            <p:spPr>
              <a:xfrm>
                <a:off x="4007686" y="5205076"/>
                <a:ext cx="269194" cy="245326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BA640B9-D803-407C-A6AF-399E41E28734}"/>
                  </a:ext>
                </a:extLst>
              </p:cNvPr>
              <p:cNvSpPr/>
              <p:nvPr/>
            </p:nvSpPr>
            <p:spPr>
              <a:xfrm rot="20700000">
                <a:off x="1611592" y="1911838"/>
                <a:ext cx="1502002" cy="1368826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81A6FF5-B4F9-4D5A-8ADE-33522EC450F3}"/>
                  </a:ext>
                </a:extLst>
              </p:cNvPr>
              <p:cNvSpPr/>
              <p:nvPr/>
            </p:nvSpPr>
            <p:spPr>
              <a:xfrm rot="19800000" flipH="1">
                <a:off x="1029178" y="3244298"/>
                <a:ext cx="511542" cy="466186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FD079F7-A3C3-4301-B0E8-046802A2F7AE}"/>
                  </a:ext>
                </a:extLst>
              </p:cNvPr>
              <p:cNvSpPr/>
              <p:nvPr/>
            </p:nvSpPr>
            <p:spPr>
              <a:xfrm>
                <a:off x="1517920" y="7124346"/>
                <a:ext cx="511542" cy="466186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350E7A-28B7-4594-8A10-6DF454D88C9C}"/>
                </a:ext>
              </a:extLst>
            </p:cNvPr>
            <p:cNvGrpSpPr/>
            <p:nvPr/>
          </p:nvGrpSpPr>
          <p:grpSpPr>
            <a:xfrm flipH="1">
              <a:off x="14133467" y="2123831"/>
              <a:ext cx="3562394" cy="6045462"/>
              <a:chOff x="1029178" y="1911838"/>
              <a:chExt cx="3346270" cy="5678694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76FA3B3-9C03-445A-BF3E-C3535E8D03C4}"/>
                  </a:ext>
                </a:extLst>
              </p:cNvPr>
              <p:cNvSpPr/>
              <p:nvPr/>
            </p:nvSpPr>
            <p:spPr>
              <a:xfrm rot="19800000">
                <a:off x="1643262" y="4406720"/>
                <a:ext cx="2061591" cy="1878800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9FF4E32-AFCA-4554-AC59-CDF9E93B3DEB}"/>
                  </a:ext>
                </a:extLst>
              </p:cNvPr>
              <p:cNvSpPr/>
              <p:nvPr/>
            </p:nvSpPr>
            <p:spPr>
              <a:xfrm rot="1800000">
                <a:off x="3118559" y="5382091"/>
                <a:ext cx="914568" cy="833478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067C2E1-816F-4E30-8FEE-EF9E1035AE76}"/>
                  </a:ext>
                </a:extLst>
              </p:cNvPr>
              <p:cNvSpPr/>
              <p:nvPr/>
            </p:nvSpPr>
            <p:spPr>
              <a:xfrm rot="1800000">
                <a:off x="3863906" y="3873573"/>
                <a:ext cx="511542" cy="466186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60A3AD1-8A44-4DC6-9626-0A602D1CFBED}"/>
                  </a:ext>
                </a:extLst>
              </p:cNvPr>
              <p:cNvSpPr/>
              <p:nvPr/>
            </p:nvSpPr>
            <p:spPr>
              <a:xfrm>
                <a:off x="2753602" y="4738890"/>
                <a:ext cx="511542" cy="466186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2626DA-9E60-4E11-941F-E6392F803C8A}"/>
                  </a:ext>
                </a:extLst>
              </p:cNvPr>
              <p:cNvSpPr/>
              <p:nvPr/>
            </p:nvSpPr>
            <p:spPr>
              <a:xfrm>
                <a:off x="4007686" y="5205076"/>
                <a:ext cx="269194" cy="245326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C27143D-7012-4314-93B8-FF4982A64BFD}"/>
                  </a:ext>
                </a:extLst>
              </p:cNvPr>
              <p:cNvSpPr/>
              <p:nvPr/>
            </p:nvSpPr>
            <p:spPr>
              <a:xfrm rot="20700000">
                <a:off x="1611592" y="1911838"/>
                <a:ext cx="1502002" cy="1368826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9FB3A86-4423-409C-AD3E-8F7C7436F1B4}"/>
                  </a:ext>
                </a:extLst>
              </p:cNvPr>
              <p:cNvSpPr/>
              <p:nvPr/>
            </p:nvSpPr>
            <p:spPr>
              <a:xfrm rot="19800000" flipH="1">
                <a:off x="1029178" y="3244298"/>
                <a:ext cx="511542" cy="466186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910141D-79F6-4AFC-AEC7-30839441066B}"/>
                  </a:ext>
                </a:extLst>
              </p:cNvPr>
              <p:cNvSpPr/>
              <p:nvPr/>
            </p:nvSpPr>
            <p:spPr>
              <a:xfrm>
                <a:off x="1517920" y="7124346"/>
                <a:ext cx="511542" cy="466186"/>
              </a:xfrm>
              <a:custGeom>
                <a:avLst/>
                <a:gdLst>
                  <a:gd name="connsiteX0" fmla="*/ 2016880 w 7749592"/>
                  <a:gd name="connsiteY0" fmla="*/ 0 h 7062475"/>
                  <a:gd name="connsiteX1" fmla="*/ 3481897 w 7749592"/>
                  <a:gd name="connsiteY1" fmla="*/ 479836 h 7062475"/>
                  <a:gd name="connsiteX2" fmla="*/ 3874719 w 7749592"/>
                  <a:gd name="connsiteY2" fmla="*/ 793153 h 7062475"/>
                  <a:gd name="connsiteX3" fmla="*/ 4267695 w 7749592"/>
                  <a:gd name="connsiteY3" fmla="*/ 479836 h 7062475"/>
                  <a:gd name="connsiteX4" fmla="*/ 5732713 w 7749592"/>
                  <a:gd name="connsiteY4" fmla="*/ 0 h 7062475"/>
                  <a:gd name="connsiteX5" fmla="*/ 6833549 w 7749592"/>
                  <a:gd name="connsiteY5" fmla="*/ 336167 h 7062475"/>
                  <a:gd name="connsiteX6" fmla="*/ 7736099 w 7749592"/>
                  <a:gd name="connsiteY6" fmla="*/ 1867385 h 7062475"/>
                  <a:gd name="connsiteX7" fmla="*/ 7476461 w 7749592"/>
                  <a:gd name="connsiteY7" fmla="*/ 3351495 h 7062475"/>
                  <a:gd name="connsiteX8" fmla="*/ 6511937 w 7749592"/>
                  <a:gd name="connsiteY8" fmla="*/ 4777229 h 7062475"/>
                  <a:gd name="connsiteX9" fmla="*/ 4296961 w 7749592"/>
                  <a:gd name="connsiteY9" fmla="*/ 6743993 h 7062475"/>
                  <a:gd name="connsiteX10" fmla="*/ 3874875 w 7749592"/>
                  <a:gd name="connsiteY10" fmla="*/ 7062475 h 7062475"/>
                  <a:gd name="connsiteX11" fmla="*/ 3452787 w 7749592"/>
                  <a:gd name="connsiteY11" fmla="*/ 6743993 h 7062475"/>
                  <a:gd name="connsiteX12" fmla="*/ 1237656 w 7749592"/>
                  <a:gd name="connsiteY12" fmla="*/ 4777229 h 7062475"/>
                  <a:gd name="connsiteX13" fmla="*/ 273132 w 7749592"/>
                  <a:gd name="connsiteY13" fmla="*/ 3351495 h 7062475"/>
                  <a:gd name="connsiteX14" fmla="*/ 13494 w 7749592"/>
                  <a:gd name="connsiteY14" fmla="*/ 1867385 h 7062475"/>
                  <a:gd name="connsiteX15" fmla="*/ 916042 w 7749592"/>
                  <a:gd name="connsiteY15" fmla="*/ 336167 h 7062475"/>
                  <a:gd name="connsiteX16" fmla="*/ 2016880 w 7749592"/>
                  <a:gd name="connsiteY16" fmla="*/ 0 h 706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9592" h="7062475">
                    <a:moveTo>
                      <a:pt x="2016880" y="0"/>
                    </a:moveTo>
                    <a:cubicBezTo>
                      <a:pt x="2502819" y="0"/>
                      <a:pt x="3023033" y="170431"/>
                      <a:pt x="3481897" y="479836"/>
                    </a:cubicBezTo>
                    <a:cubicBezTo>
                      <a:pt x="3621655" y="574050"/>
                      <a:pt x="3752959" y="678907"/>
                      <a:pt x="3874719" y="793153"/>
                    </a:cubicBezTo>
                    <a:cubicBezTo>
                      <a:pt x="3996633" y="678907"/>
                      <a:pt x="4127937" y="574050"/>
                      <a:pt x="4267695" y="479836"/>
                    </a:cubicBezTo>
                    <a:cubicBezTo>
                      <a:pt x="4726559" y="170431"/>
                      <a:pt x="5246773" y="0"/>
                      <a:pt x="5732713" y="0"/>
                    </a:cubicBezTo>
                    <a:cubicBezTo>
                      <a:pt x="6136019" y="0"/>
                      <a:pt x="6516631" y="116281"/>
                      <a:pt x="6833549" y="336167"/>
                    </a:cubicBezTo>
                    <a:cubicBezTo>
                      <a:pt x="7356581" y="699252"/>
                      <a:pt x="7668645" y="1228699"/>
                      <a:pt x="7736099" y="1867385"/>
                    </a:cubicBezTo>
                    <a:cubicBezTo>
                      <a:pt x="7785709" y="2338300"/>
                      <a:pt x="7698379" y="2837542"/>
                      <a:pt x="7476461" y="3351495"/>
                    </a:cubicBezTo>
                    <a:cubicBezTo>
                      <a:pt x="7264869" y="3841347"/>
                      <a:pt x="6940441" y="4321027"/>
                      <a:pt x="6511937" y="4777229"/>
                    </a:cubicBezTo>
                    <a:cubicBezTo>
                      <a:pt x="5570889" y="5779470"/>
                      <a:pt x="4348607" y="6705024"/>
                      <a:pt x="4296961" y="6743993"/>
                    </a:cubicBezTo>
                    <a:lnTo>
                      <a:pt x="3874875" y="7062475"/>
                    </a:lnTo>
                    <a:lnTo>
                      <a:pt x="3452787" y="6743993"/>
                    </a:lnTo>
                    <a:cubicBezTo>
                      <a:pt x="3401143" y="6705024"/>
                      <a:pt x="2178860" y="5779470"/>
                      <a:pt x="1237656" y="4777229"/>
                    </a:cubicBezTo>
                    <a:cubicBezTo>
                      <a:pt x="809153" y="4320869"/>
                      <a:pt x="484567" y="3841191"/>
                      <a:pt x="273132" y="3351495"/>
                    </a:cubicBezTo>
                    <a:cubicBezTo>
                      <a:pt x="51212" y="2837542"/>
                      <a:pt x="-36117" y="2338300"/>
                      <a:pt x="13494" y="1867385"/>
                    </a:cubicBezTo>
                    <a:cubicBezTo>
                      <a:pt x="80947" y="1228543"/>
                      <a:pt x="393012" y="699095"/>
                      <a:pt x="916042" y="336167"/>
                    </a:cubicBezTo>
                    <a:cubicBezTo>
                      <a:pt x="1237499" y="113151"/>
                      <a:pt x="1607939" y="0"/>
                      <a:pt x="2016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73CB0A-4F82-48D1-976A-8672D5C1D853}"/>
                </a:ext>
              </a:extLst>
            </p:cNvPr>
            <p:cNvSpPr/>
            <p:nvPr/>
          </p:nvSpPr>
          <p:spPr>
            <a:xfrm>
              <a:off x="3505152" y="9848788"/>
              <a:ext cx="685800" cy="624993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69FE453-10E0-4C2E-BC5D-A1459FA5328F}"/>
                </a:ext>
              </a:extLst>
            </p:cNvPr>
            <p:cNvSpPr/>
            <p:nvPr/>
          </p:nvSpPr>
          <p:spPr>
            <a:xfrm>
              <a:off x="15662070" y="9543341"/>
              <a:ext cx="511542" cy="466186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5C57F0-CFD1-46D1-99A8-D22700BC3007}"/>
                </a:ext>
              </a:extLst>
            </p:cNvPr>
            <p:cNvSpPr/>
            <p:nvPr/>
          </p:nvSpPr>
          <p:spPr>
            <a:xfrm>
              <a:off x="13144320" y="8780395"/>
              <a:ext cx="725452" cy="661130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639CA6-0872-4447-B431-669944352484}"/>
                </a:ext>
              </a:extLst>
            </p:cNvPr>
            <p:cNvSpPr/>
            <p:nvPr/>
          </p:nvSpPr>
          <p:spPr>
            <a:xfrm>
              <a:off x="12738701" y="9300604"/>
              <a:ext cx="511542" cy="466186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C880557-B71B-4272-B323-3D3AA8D0D784}"/>
                </a:ext>
              </a:extLst>
            </p:cNvPr>
            <p:cNvSpPr/>
            <p:nvPr/>
          </p:nvSpPr>
          <p:spPr>
            <a:xfrm>
              <a:off x="12181486" y="6713161"/>
              <a:ext cx="912121" cy="831248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D8813B-D28D-414A-A49D-DA2DEC180997}"/>
                </a:ext>
              </a:extLst>
            </p:cNvPr>
            <p:cNvSpPr/>
            <p:nvPr/>
          </p:nvSpPr>
          <p:spPr>
            <a:xfrm>
              <a:off x="3400458" y="1048845"/>
              <a:ext cx="511542" cy="466186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A7533F-5AE6-49DF-8B98-F03A29EB07E9}"/>
                </a:ext>
              </a:extLst>
            </p:cNvPr>
            <p:cNvSpPr/>
            <p:nvPr/>
          </p:nvSpPr>
          <p:spPr>
            <a:xfrm>
              <a:off x="8138030" y="9615695"/>
              <a:ext cx="511542" cy="466186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2D63472-29E5-4F79-AB8A-D2186E15B22A}"/>
              </a:ext>
            </a:extLst>
          </p:cNvPr>
          <p:cNvSpPr txBox="1"/>
          <p:nvPr/>
        </p:nvSpPr>
        <p:spPr>
          <a:xfrm>
            <a:off x="7642199" y="5890939"/>
            <a:ext cx="28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spc="3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12 de Junho de 2024</a:t>
            </a:r>
            <a:endParaRPr lang="en-US" sz="1400" spc="3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5" name="Imagem 44" descr="Uma imagem contendo segurando, em pé, boca, homem&#10;&#10;Descrição gerada automaticamente">
            <a:extLst>
              <a:ext uri="{FF2B5EF4-FFF2-40B4-BE49-F238E27FC236}">
                <a16:creationId xmlns:a16="http://schemas.microsoft.com/office/drawing/2014/main" id="{46F67C70-B0AA-CA95-40F4-F520985E5C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8" y="6420990"/>
            <a:ext cx="2473073" cy="4121788"/>
          </a:xfrm>
          <a:prstGeom prst="rect">
            <a:avLst/>
          </a:prstGeom>
        </p:spPr>
      </p:pic>
      <p:pic>
        <p:nvPicPr>
          <p:cNvPr id="46" name="Imagem 45" descr="Uma imagem contendo segurando, em pé, boca, homem&#10;&#10;Descrição gerada automaticamente">
            <a:extLst>
              <a:ext uri="{FF2B5EF4-FFF2-40B4-BE49-F238E27FC236}">
                <a16:creationId xmlns:a16="http://schemas.microsoft.com/office/drawing/2014/main" id="{951E7B57-F1B6-E932-3158-D53AC7F029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10484" y="6420990"/>
            <a:ext cx="2473073" cy="41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4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95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E20C19-6417-4B96-A238-BCC56FA585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BD50DEB-2290-4668-BCAD-536DEB3C73D8}"/>
              </a:ext>
            </a:extLst>
          </p:cNvPr>
          <p:cNvSpPr/>
          <p:nvPr/>
        </p:nvSpPr>
        <p:spPr>
          <a:xfrm>
            <a:off x="5317067" y="1645861"/>
            <a:ext cx="7653866" cy="6975224"/>
          </a:xfrm>
          <a:custGeom>
            <a:avLst/>
            <a:gdLst>
              <a:gd name="connsiteX0" fmla="*/ 2016880 w 7749592"/>
              <a:gd name="connsiteY0" fmla="*/ 0 h 7062475"/>
              <a:gd name="connsiteX1" fmla="*/ 3481897 w 7749592"/>
              <a:gd name="connsiteY1" fmla="*/ 479836 h 7062475"/>
              <a:gd name="connsiteX2" fmla="*/ 3874719 w 7749592"/>
              <a:gd name="connsiteY2" fmla="*/ 793153 h 7062475"/>
              <a:gd name="connsiteX3" fmla="*/ 4267695 w 7749592"/>
              <a:gd name="connsiteY3" fmla="*/ 479836 h 7062475"/>
              <a:gd name="connsiteX4" fmla="*/ 5732713 w 7749592"/>
              <a:gd name="connsiteY4" fmla="*/ 0 h 7062475"/>
              <a:gd name="connsiteX5" fmla="*/ 6833549 w 7749592"/>
              <a:gd name="connsiteY5" fmla="*/ 336167 h 7062475"/>
              <a:gd name="connsiteX6" fmla="*/ 7736099 w 7749592"/>
              <a:gd name="connsiteY6" fmla="*/ 1867385 h 7062475"/>
              <a:gd name="connsiteX7" fmla="*/ 7476461 w 7749592"/>
              <a:gd name="connsiteY7" fmla="*/ 3351495 h 7062475"/>
              <a:gd name="connsiteX8" fmla="*/ 6511937 w 7749592"/>
              <a:gd name="connsiteY8" fmla="*/ 4777229 h 7062475"/>
              <a:gd name="connsiteX9" fmla="*/ 4296961 w 7749592"/>
              <a:gd name="connsiteY9" fmla="*/ 6743993 h 7062475"/>
              <a:gd name="connsiteX10" fmla="*/ 3874875 w 7749592"/>
              <a:gd name="connsiteY10" fmla="*/ 7062475 h 7062475"/>
              <a:gd name="connsiteX11" fmla="*/ 3452787 w 7749592"/>
              <a:gd name="connsiteY11" fmla="*/ 6743993 h 7062475"/>
              <a:gd name="connsiteX12" fmla="*/ 1237656 w 7749592"/>
              <a:gd name="connsiteY12" fmla="*/ 4777229 h 7062475"/>
              <a:gd name="connsiteX13" fmla="*/ 273132 w 7749592"/>
              <a:gd name="connsiteY13" fmla="*/ 3351495 h 7062475"/>
              <a:gd name="connsiteX14" fmla="*/ 13494 w 7749592"/>
              <a:gd name="connsiteY14" fmla="*/ 1867385 h 7062475"/>
              <a:gd name="connsiteX15" fmla="*/ 916042 w 7749592"/>
              <a:gd name="connsiteY15" fmla="*/ 336167 h 7062475"/>
              <a:gd name="connsiteX16" fmla="*/ 2016880 w 7749592"/>
              <a:gd name="connsiteY16" fmla="*/ 0 h 706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49592" h="7062475">
                <a:moveTo>
                  <a:pt x="2016880" y="0"/>
                </a:moveTo>
                <a:cubicBezTo>
                  <a:pt x="2502819" y="0"/>
                  <a:pt x="3023033" y="170431"/>
                  <a:pt x="3481897" y="479836"/>
                </a:cubicBezTo>
                <a:cubicBezTo>
                  <a:pt x="3621655" y="574050"/>
                  <a:pt x="3752959" y="678907"/>
                  <a:pt x="3874719" y="793153"/>
                </a:cubicBezTo>
                <a:cubicBezTo>
                  <a:pt x="3996633" y="678907"/>
                  <a:pt x="4127937" y="574050"/>
                  <a:pt x="4267695" y="479836"/>
                </a:cubicBezTo>
                <a:cubicBezTo>
                  <a:pt x="4726559" y="170431"/>
                  <a:pt x="5246773" y="0"/>
                  <a:pt x="5732713" y="0"/>
                </a:cubicBezTo>
                <a:cubicBezTo>
                  <a:pt x="6136019" y="0"/>
                  <a:pt x="6516631" y="116281"/>
                  <a:pt x="6833549" y="336167"/>
                </a:cubicBezTo>
                <a:cubicBezTo>
                  <a:pt x="7356581" y="699252"/>
                  <a:pt x="7668645" y="1228699"/>
                  <a:pt x="7736099" y="1867385"/>
                </a:cubicBezTo>
                <a:cubicBezTo>
                  <a:pt x="7785709" y="2338300"/>
                  <a:pt x="7698379" y="2837542"/>
                  <a:pt x="7476461" y="3351495"/>
                </a:cubicBezTo>
                <a:cubicBezTo>
                  <a:pt x="7264869" y="3841347"/>
                  <a:pt x="6940441" y="4321027"/>
                  <a:pt x="6511937" y="4777229"/>
                </a:cubicBezTo>
                <a:cubicBezTo>
                  <a:pt x="5570889" y="5779470"/>
                  <a:pt x="4348607" y="6705024"/>
                  <a:pt x="4296961" y="6743993"/>
                </a:cubicBezTo>
                <a:lnTo>
                  <a:pt x="3874875" y="7062475"/>
                </a:lnTo>
                <a:lnTo>
                  <a:pt x="3452787" y="6743993"/>
                </a:lnTo>
                <a:cubicBezTo>
                  <a:pt x="3401143" y="6705024"/>
                  <a:pt x="2178860" y="5779470"/>
                  <a:pt x="1237656" y="4777229"/>
                </a:cubicBezTo>
                <a:cubicBezTo>
                  <a:pt x="809153" y="4320869"/>
                  <a:pt x="484567" y="3841191"/>
                  <a:pt x="273132" y="3351495"/>
                </a:cubicBezTo>
                <a:cubicBezTo>
                  <a:pt x="51212" y="2837542"/>
                  <a:pt x="-36117" y="2338300"/>
                  <a:pt x="13494" y="1867385"/>
                </a:cubicBezTo>
                <a:cubicBezTo>
                  <a:pt x="80947" y="1228543"/>
                  <a:pt x="393012" y="699095"/>
                  <a:pt x="916042" y="336167"/>
                </a:cubicBezTo>
                <a:cubicBezTo>
                  <a:pt x="1237499" y="113151"/>
                  <a:pt x="1607939" y="0"/>
                  <a:pt x="20168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0A432-9D07-4433-AEE2-C47CD47BB823}"/>
              </a:ext>
            </a:extLst>
          </p:cNvPr>
          <p:cNvSpPr txBox="1"/>
          <p:nvPr/>
        </p:nvSpPr>
        <p:spPr>
          <a:xfrm>
            <a:off x="5060023" y="3285328"/>
            <a:ext cx="81679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 panose="02000000000000000000" pitchFamily="2" charset="0"/>
              </a:rPr>
              <a:t>Nunca</a:t>
            </a:r>
            <a:r>
              <a:rPr lang="en-US" altLang="zh-CN" sz="8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 panose="02000000000000000000" pitchFamily="2" charset="0"/>
              </a:rPr>
              <a:t> </a:t>
            </a:r>
            <a:r>
              <a:rPr lang="en-US" altLang="zh-CN" sz="8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 panose="02000000000000000000" pitchFamily="2" charset="0"/>
              </a:rPr>
              <a:t>esqueça</a:t>
            </a:r>
            <a:r>
              <a:rPr lang="en-US" altLang="zh-CN" sz="8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 panose="02000000000000000000" pitchFamily="2" charset="0"/>
              </a:rPr>
              <a:t> que </a:t>
            </a:r>
            <a:r>
              <a:rPr lang="en-US" altLang="zh-CN" sz="8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 panose="02000000000000000000" pitchFamily="2" charset="0"/>
              </a:rPr>
              <a:t>eu</a:t>
            </a:r>
            <a:r>
              <a:rPr lang="en-US" altLang="zh-CN" sz="8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 panose="02000000000000000000" pitchFamily="2" charset="0"/>
              </a:rPr>
              <a:t> </a:t>
            </a:r>
            <a:r>
              <a:rPr lang="en-US" altLang="zh-CN" sz="8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 panose="02000000000000000000" pitchFamily="2" charset="0"/>
              </a:rPr>
              <a:t>te</a:t>
            </a:r>
            <a:r>
              <a:rPr lang="en-US" altLang="zh-CN" sz="8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 panose="02000000000000000000" pitchFamily="2" charset="0"/>
              </a:rPr>
              <a:t> </a:t>
            </a:r>
            <a:r>
              <a:rPr lang="en-US" altLang="zh-CN" sz="8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 panose="02000000000000000000" pitchFamily="2" charset="0"/>
              </a:rPr>
              <a:t>amo</a:t>
            </a:r>
            <a:r>
              <a:rPr lang="en-US" altLang="zh-CN" sz="8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 panose="02000000000000000000" pitchFamily="2" charset="0"/>
              </a:rPr>
              <a:t>!</a:t>
            </a:r>
            <a:endParaRPr lang="en-US" sz="8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tisfy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372305-B786-41BF-B70D-2451CDF14F29}"/>
              </a:ext>
            </a:extLst>
          </p:cNvPr>
          <p:cNvSpPr txBox="1"/>
          <p:nvPr/>
        </p:nvSpPr>
        <p:spPr>
          <a:xfrm>
            <a:off x="14156028" y="763300"/>
            <a:ext cx="2929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300">
                <a:solidFill>
                  <a:schemeClr val="bg1">
                    <a:alpha val="70000"/>
                  </a:schemeClr>
                </a:solidFill>
              </a:rPr>
              <a:t>VALENTINE’S DAY</a:t>
            </a:r>
            <a:endParaRPr lang="en-US" sz="1100" spc="3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4B2C7F-589D-4F1B-A0A9-5A154C0A4EE2}"/>
              </a:ext>
            </a:extLst>
          </p:cNvPr>
          <p:cNvSpPr txBox="1"/>
          <p:nvPr/>
        </p:nvSpPr>
        <p:spPr>
          <a:xfrm>
            <a:off x="1229465" y="9291137"/>
            <a:ext cx="2929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pc="300">
                <a:solidFill>
                  <a:schemeClr val="bg1">
                    <a:alpha val="70000"/>
                  </a:schemeClr>
                </a:solidFill>
              </a:rPr>
              <a:t>MSLIDES.COM</a:t>
            </a:r>
            <a:endParaRPr lang="en-US" sz="1100" spc="3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D63472-29E5-4F79-AB8A-D2186E15B22A}"/>
              </a:ext>
            </a:extLst>
          </p:cNvPr>
          <p:cNvSpPr txBox="1"/>
          <p:nvPr/>
        </p:nvSpPr>
        <p:spPr>
          <a:xfrm>
            <a:off x="14156028" y="9291137"/>
            <a:ext cx="2929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300">
                <a:solidFill>
                  <a:schemeClr val="bg1">
                    <a:alpha val="70000"/>
                  </a:schemeClr>
                </a:solidFill>
              </a:rPr>
              <a:t>FEBRUARY 14, 2022</a:t>
            </a:r>
            <a:endParaRPr lang="en-US" sz="1100" spc="3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35774BE-BA10-486B-AF6D-36B510E42C5E}"/>
              </a:ext>
            </a:extLst>
          </p:cNvPr>
          <p:cNvSpPr/>
          <p:nvPr/>
        </p:nvSpPr>
        <p:spPr>
          <a:xfrm>
            <a:off x="1333500" y="785392"/>
            <a:ext cx="885825" cy="241029"/>
          </a:xfrm>
          <a:custGeom>
            <a:avLst/>
            <a:gdLst/>
            <a:ahLst/>
            <a:cxnLst/>
            <a:rect l="l" t="t" r="r" b="b"/>
            <a:pathLst>
              <a:path w="819358" h="222944">
                <a:moveTo>
                  <a:pt x="679289" y="105072"/>
                </a:moveTo>
                <a:cubicBezTo>
                  <a:pt x="676908" y="105072"/>
                  <a:pt x="674080" y="106263"/>
                  <a:pt x="670806" y="108644"/>
                </a:cubicBezTo>
                <a:cubicBezTo>
                  <a:pt x="667532" y="111026"/>
                  <a:pt x="664307" y="114449"/>
                  <a:pt x="661132" y="118913"/>
                </a:cubicBezTo>
                <a:cubicBezTo>
                  <a:pt x="657957" y="123378"/>
                  <a:pt x="654981" y="128835"/>
                  <a:pt x="652203" y="135285"/>
                </a:cubicBezTo>
                <a:cubicBezTo>
                  <a:pt x="649425" y="141734"/>
                  <a:pt x="647341" y="149126"/>
                  <a:pt x="645952" y="157460"/>
                </a:cubicBezTo>
                <a:cubicBezTo>
                  <a:pt x="648333" y="155674"/>
                  <a:pt x="650913" y="153838"/>
                  <a:pt x="653691" y="151953"/>
                </a:cubicBezTo>
                <a:cubicBezTo>
                  <a:pt x="656469" y="150068"/>
                  <a:pt x="659247" y="148034"/>
                  <a:pt x="662025" y="145851"/>
                </a:cubicBezTo>
                <a:cubicBezTo>
                  <a:pt x="670558" y="139303"/>
                  <a:pt x="676511" y="133548"/>
                  <a:pt x="679885" y="128587"/>
                </a:cubicBezTo>
                <a:cubicBezTo>
                  <a:pt x="683258" y="123626"/>
                  <a:pt x="685143" y="119360"/>
                  <a:pt x="685540" y="115788"/>
                </a:cubicBezTo>
                <a:cubicBezTo>
                  <a:pt x="685937" y="112018"/>
                  <a:pt x="685540" y="109289"/>
                  <a:pt x="684350" y="107603"/>
                </a:cubicBezTo>
                <a:cubicBezTo>
                  <a:pt x="683159" y="105916"/>
                  <a:pt x="681472" y="105072"/>
                  <a:pt x="679289" y="105072"/>
                </a:cubicBezTo>
                <a:close/>
                <a:moveTo>
                  <a:pt x="538498" y="104477"/>
                </a:moveTo>
                <a:cubicBezTo>
                  <a:pt x="533934" y="104477"/>
                  <a:pt x="529271" y="106809"/>
                  <a:pt x="524508" y="111472"/>
                </a:cubicBezTo>
                <a:cubicBezTo>
                  <a:pt x="519746" y="116135"/>
                  <a:pt x="515281" y="121791"/>
                  <a:pt x="511114" y="128438"/>
                </a:cubicBezTo>
                <a:cubicBezTo>
                  <a:pt x="506946" y="135086"/>
                  <a:pt x="503474" y="142180"/>
                  <a:pt x="500696" y="149721"/>
                </a:cubicBezTo>
                <a:cubicBezTo>
                  <a:pt x="497918" y="157262"/>
                  <a:pt x="496330" y="164008"/>
                  <a:pt x="495933" y="169962"/>
                </a:cubicBezTo>
                <a:cubicBezTo>
                  <a:pt x="495536" y="179487"/>
                  <a:pt x="496727" y="186333"/>
                  <a:pt x="499505" y="190500"/>
                </a:cubicBezTo>
                <a:cubicBezTo>
                  <a:pt x="502283" y="194667"/>
                  <a:pt x="506053" y="196751"/>
                  <a:pt x="510816" y="196751"/>
                </a:cubicBezTo>
                <a:cubicBezTo>
                  <a:pt x="514388" y="196751"/>
                  <a:pt x="518307" y="195362"/>
                  <a:pt x="522573" y="192583"/>
                </a:cubicBezTo>
                <a:cubicBezTo>
                  <a:pt x="526840" y="189805"/>
                  <a:pt x="531007" y="186432"/>
                  <a:pt x="535075" y="182463"/>
                </a:cubicBezTo>
                <a:cubicBezTo>
                  <a:pt x="539143" y="178494"/>
                  <a:pt x="542913" y="174426"/>
                  <a:pt x="546386" y="170259"/>
                </a:cubicBezTo>
                <a:cubicBezTo>
                  <a:pt x="549859" y="166092"/>
                  <a:pt x="552686" y="162619"/>
                  <a:pt x="554869" y="159841"/>
                </a:cubicBezTo>
                <a:cubicBezTo>
                  <a:pt x="555663" y="156071"/>
                  <a:pt x="556407" y="152301"/>
                  <a:pt x="557101" y="148530"/>
                </a:cubicBezTo>
                <a:cubicBezTo>
                  <a:pt x="557796" y="144760"/>
                  <a:pt x="558639" y="140890"/>
                  <a:pt x="559632" y="136922"/>
                </a:cubicBezTo>
                <a:cubicBezTo>
                  <a:pt x="559235" y="137120"/>
                  <a:pt x="558887" y="137319"/>
                  <a:pt x="558590" y="137517"/>
                </a:cubicBezTo>
                <a:cubicBezTo>
                  <a:pt x="558292" y="137715"/>
                  <a:pt x="557945" y="137914"/>
                  <a:pt x="557548" y="138112"/>
                </a:cubicBezTo>
                <a:cubicBezTo>
                  <a:pt x="555365" y="139105"/>
                  <a:pt x="553877" y="139055"/>
                  <a:pt x="553083" y="137963"/>
                </a:cubicBezTo>
                <a:cubicBezTo>
                  <a:pt x="552289" y="136872"/>
                  <a:pt x="551893" y="135136"/>
                  <a:pt x="551893" y="132755"/>
                </a:cubicBezTo>
                <a:cubicBezTo>
                  <a:pt x="551893" y="131564"/>
                  <a:pt x="551793" y="129431"/>
                  <a:pt x="551595" y="126355"/>
                </a:cubicBezTo>
                <a:cubicBezTo>
                  <a:pt x="551397" y="123279"/>
                  <a:pt x="550851" y="120104"/>
                  <a:pt x="549958" y="116830"/>
                </a:cubicBezTo>
                <a:cubicBezTo>
                  <a:pt x="549065" y="113556"/>
                  <a:pt x="547725" y="110678"/>
                  <a:pt x="545939" y="108198"/>
                </a:cubicBezTo>
                <a:cubicBezTo>
                  <a:pt x="544153" y="105717"/>
                  <a:pt x="541673" y="104477"/>
                  <a:pt x="538498" y="104477"/>
                </a:cubicBezTo>
                <a:close/>
                <a:moveTo>
                  <a:pt x="278644" y="77949"/>
                </a:moveTo>
                <a:cubicBezTo>
                  <a:pt x="280430" y="77973"/>
                  <a:pt x="282117" y="78383"/>
                  <a:pt x="283704" y="79176"/>
                </a:cubicBezTo>
                <a:cubicBezTo>
                  <a:pt x="286284" y="80764"/>
                  <a:pt x="288367" y="82500"/>
                  <a:pt x="289955" y="84385"/>
                </a:cubicBezTo>
                <a:cubicBezTo>
                  <a:pt x="291542" y="86271"/>
                  <a:pt x="292138" y="88205"/>
                  <a:pt x="291741" y="90190"/>
                </a:cubicBezTo>
                <a:cubicBezTo>
                  <a:pt x="291344" y="91182"/>
                  <a:pt x="290749" y="92472"/>
                  <a:pt x="289955" y="94059"/>
                </a:cubicBezTo>
                <a:cubicBezTo>
                  <a:pt x="289161" y="95647"/>
                  <a:pt x="287971" y="97581"/>
                  <a:pt x="286383" y="99863"/>
                </a:cubicBezTo>
                <a:cubicBezTo>
                  <a:pt x="284796" y="102146"/>
                  <a:pt x="282514" y="105072"/>
                  <a:pt x="279537" y="108644"/>
                </a:cubicBezTo>
                <a:cubicBezTo>
                  <a:pt x="280132" y="113208"/>
                  <a:pt x="280976" y="117376"/>
                  <a:pt x="282067" y="121146"/>
                </a:cubicBezTo>
                <a:cubicBezTo>
                  <a:pt x="283159" y="124916"/>
                  <a:pt x="284200" y="128190"/>
                  <a:pt x="285193" y="130969"/>
                </a:cubicBezTo>
                <a:cubicBezTo>
                  <a:pt x="286383" y="134342"/>
                  <a:pt x="287673" y="137418"/>
                  <a:pt x="289062" y="140196"/>
                </a:cubicBezTo>
                <a:cubicBezTo>
                  <a:pt x="290848" y="143768"/>
                  <a:pt x="292733" y="147439"/>
                  <a:pt x="294718" y="151209"/>
                </a:cubicBezTo>
                <a:cubicBezTo>
                  <a:pt x="296702" y="154980"/>
                  <a:pt x="298488" y="158700"/>
                  <a:pt x="300075" y="162371"/>
                </a:cubicBezTo>
                <a:cubicBezTo>
                  <a:pt x="301663" y="166042"/>
                  <a:pt x="302953" y="169465"/>
                  <a:pt x="303945" y="172640"/>
                </a:cubicBezTo>
                <a:cubicBezTo>
                  <a:pt x="304937" y="175815"/>
                  <a:pt x="305235" y="178494"/>
                  <a:pt x="304838" y="180677"/>
                </a:cubicBezTo>
                <a:cubicBezTo>
                  <a:pt x="304243" y="184051"/>
                  <a:pt x="302506" y="188119"/>
                  <a:pt x="299629" y="192881"/>
                </a:cubicBezTo>
                <a:cubicBezTo>
                  <a:pt x="296752" y="197644"/>
                  <a:pt x="293180" y="202257"/>
                  <a:pt x="288913" y="206722"/>
                </a:cubicBezTo>
                <a:cubicBezTo>
                  <a:pt x="284647" y="211187"/>
                  <a:pt x="279785" y="215007"/>
                  <a:pt x="274328" y="218182"/>
                </a:cubicBezTo>
                <a:cubicBezTo>
                  <a:pt x="268871" y="221357"/>
                  <a:pt x="263166" y="222944"/>
                  <a:pt x="257213" y="222944"/>
                </a:cubicBezTo>
                <a:cubicBezTo>
                  <a:pt x="253046" y="222944"/>
                  <a:pt x="249027" y="221655"/>
                  <a:pt x="245158" y="219075"/>
                </a:cubicBezTo>
                <a:cubicBezTo>
                  <a:pt x="241288" y="216495"/>
                  <a:pt x="238014" y="213469"/>
                  <a:pt x="235335" y="209996"/>
                </a:cubicBezTo>
                <a:cubicBezTo>
                  <a:pt x="232656" y="206524"/>
                  <a:pt x="230672" y="203101"/>
                  <a:pt x="229382" y="199727"/>
                </a:cubicBezTo>
                <a:cubicBezTo>
                  <a:pt x="228092" y="196354"/>
                  <a:pt x="227943" y="193774"/>
                  <a:pt x="228936" y="191988"/>
                </a:cubicBezTo>
                <a:cubicBezTo>
                  <a:pt x="230126" y="189607"/>
                  <a:pt x="231217" y="187722"/>
                  <a:pt x="232210" y="186333"/>
                </a:cubicBezTo>
                <a:cubicBezTo>
                  <a:pt x="233202" y="184944"/>
                  <a:pt x="234690" y="183356"/>
                  <a:pt x="236675" y="181570"/>
                </a:cubicBezTo>
                <a:cubicBezTo>
                  <a:pt x="237468" y="180975"/>
                  <a:pt x="238461" y="180280"/>
                  <a:pt x="239651" y="179487"/>
                </a:cubicBezTo>
                <a:cubicBezTo>
                  <a:pt x="240643" y="178891"/>
                  <a:pt x="242032" y="178296"/>
                  <a:pt x="243818" y="177701"/>
                </a:cubicBezTo>
                <a:cubicBezTo>
                  <a:pt x="245604" y="177105"/>
                  <a:pt x="247688" y="176411"/>
                  <a:pt x="250069" y="175617"/>
                </a:cubicBezTo>
                <a:cubicBezTo>
                  <a:pt x="252054" y="181769"/>
                  <a:pt x="253839" y="186581"/>
                  <a:pt x="255427" y="190053"/>
                </a:cubicBezTo>
                <a:cubicBezTo>
                  <a:pt x="257014" y="193526"/>
                  <a:pt x="258304" y="196255"/>
                  <a:pt x="259297" y="198239"/>
                </a:cubicBezTo>
                <a:cubicBezTo>
                  <a:pt x="260487" y="200422"/>
                  <a:pt x="261579" y="201910"/>
                  <a:pt x="262571" y="202704"/>
                </a:cubicBezTo>
                <a:cubicBezTo>
                  <a:pt x="263761" y="203497"/>
                  <a:pt x="265299" y="203894"/>
                  <a:pt x="267184" y="203894"/>
                </a:cubicBezTo>
                <a:cubicBezTo>
                  <a:pt x="269070" y="203894"/>
                  <a:pt x="270955" y="203497"/>
                  <a:pt x="272840" y="202704"/>
                </a:cubicBezTo>
                <a:cubicBezTo>
                  <a:pt x="274725" y="201910"/>
                  <a:pt x="276511" y="200819"/>
                  <a:pt x="278198" y="199430"/>
                </a:cubicBezTo>
                <a:cubicBezTo>
                  <a:pt x="279884" y="198040"/>
                  <a:pt x="281125" y="196255"/>
                  <a:pt x="281918" y="194072"/>
                </a:cubicBezTo>
                <a:cubicBezTo>
                  <a:pt x="282712" y="191889"/>
                  <a:pt x="282712" y="188763"/>
                  <a:pt x="281918" y="184696"/>
                </a:cubicBezTo>
                <a:cubicBezTo>
                  <a:pt x="281125" y="180628"/>
                  <a:pt x="279884" y="176262"/>
                  <a:pt x="278198" y="171599"/>
                </a:cubicBezTo>
                <a:cubicBezTo>
                  <a:pt x="276511" y="166935"/>
                  <a:pt x="274675" y="162222"/>
                  <a:pt x="272691" y="157460"/>
                </a:cubicBezTo>
                <a:cubicBezTo>
                  <a:pt x="270707" y="152697"/>
                  <a:pt x="269020" y="148332"/>
                  <a:pt x="267631" y="144363"/>
                </a:cubicBezTo>
                <a:cubicBezTo>
                  <a:pt x="266440" y="141387"/>
                  <a:pt x="265448" y="138608"/>
                  <a:pt x="264654" y="136029"/>
                </a:cubicBezTo>
                <a:cubicBezTo>
                  <a:pt x="263860" y="133846"/>
                  <a:pt x="263116" y="131713"/>
                  <a:pt x="262422" y="129629"/>
                </a:cubicBezTo>
                <a:cubicBezTo>
                  <a:pt x="261727" y="127546"/>
                  <a:pt x="261182" y="126107"/>
                  <a:pt x="260785" y="125313"/>
                </a:cubicBezTo>
                <a:cubicBezTo>
                  <a:pt x="259793" y="126901"/>
                  <a:pt x="258056" y="129480"/>
                  <a:pt x="255576" y="133052"/>
                </a:cubicBezTo>
                <a:cubicBezTo>
                  <a:pt x="253095" y="136624"/>
                  <a:pt x="250416" y="140345"/>
                  <a:pt x="247539" y="144214"/>
                </a:cubicBezTo>
                <a:cubicBezTo>
                  <a:pt x="244662" y="148084"/>
                  <a:pt x="241933" y="151656"/>
                  <a:pt x="239354" y="154930"/>
                </a:cubicBezTo>
                <a:cubicBezTo>
                  <a:pt x="236774" y="158204"/>
                  <a:pt x="234988" y="160437"/>
                  <a:pt x="233996" y="161627"/>
                </a:cubicBezTo>
                <a:lnTo>
                  <a:pt x="233814" y="161750"/>
                </a:lnTo>
                <a:lnTo>
                  <a:pt x="228340" y="170408"/>
                </a:lnTo>
                <a:cubicBezTo>
                  <a:pt x="222586" y="178842"/>
                  <a:pt x="216285" y="186730"/>
                  <a:pt x="209439" y="194072"/>
                </a:cubicBezTo>
                <a:cubicBezTo>
                  <a:pt x="202593" y="201414"/>
                  <a:pt x="195300" y="207565"/>
                  <a:pt x="187561" y="212526"/>
                </a:cubicBezTo>
                <a:cubicBezTo>
                  <a:pt x="179822" y="217487"/>
                  <a:pt x="171786" y="219968"/>
                  <a:pt x="163451" y="219968"/>
                </a:cubicBezTo>
                <a:cubicBezTo>
                  <a:pt x="160673" y="219968"/>
                  <a:pt x="157945" y="219670"/>
                  <a:pt x="155266" y="219075"/>
                </a:cubicBezTo>
                <a:cubicBezTo>
                  <a:pt x="152587" y="218480"/>
                  <a:pt x="150106" y="217388"/>
                  <a:pt x="147824" y="215801"/>
                </a:cubicBezTo>
                <a:cubicBezTo>
                  <a:pt x="145542" y="214213"/>
                  <a:pt x="143707" y="212080"/>
                  <a:pt x="142318" y="209401"/>
                </a:cubicBezTo>
                <a:cubicBezTo>
                  <a:pt x="140929" y="206722"/>
                  <a:pt x="140234" y="203299"/>
                  <a:pt x="140234" y="199132"/>
                </a:cubicBezTo>
                <a:cubicBezTo>
                  <a:pt x="140234" y="194965"/>
                  <a:pt x="140680" y="190202"/>
                  <a:pt x="141573" y="184844"/>
                </a:cubicBezTo>
                <a:cubicBezTo>
                  <a:pt x="142466" y="179487"/>
                  <a:pt x="143607" y="173980"/>
                  <a:pt x="144996" y="168324"/>
                </a:cubicBezTo>
                <a:cubicBezTo>
                  <a:pt x="146385" y="162669"/>
                  <a:pt x="147775" y="157162"/>
                  <a:pt x="149164" y="151805"/>
                </a:cubicBezTo>
                <a:cubicBezTo>
                  <a:pt x="150553" y="146447"/>
                  <a:pt x="151743" y="141684"/>
                  <a:pt x="152735" y="137517"/>
                </a:cubicBezTo>
                <a:cubicBezTo>
                  <a:pt x="153926" y="132358"/>
                  <a:pt x="153827" y="128389"/>
                  <a:pt x="152438" y="125611"/>
                </a:cubicBezTo>
                <a:cubicBezTo>
                  <a:pt x="151049" y="122833"/>
                  <a:pt x="148668" y="121444"/>
                  <a:pt x="145294" y="121444"/>
                </a:cubicBezTo>
                <a:cubicBezTo>
                  <a:pt x="143707" y="121444"/>
                  <a:pt x="140581" y="122833"/>
                  <a:pt x="135918" y="125611"/>
                </a:cubicBezTo>
                <a:cubicBezTo>
                  <a:pt x="131255" y="128389"/>
                  <a:pt x="126194" y="133201"/>
                  <a:pt x="120738" y="140047"/>
                </a:cubicBezTo>
                <a:cubicBezTo>
                  <a:pt x="115280" y="146893"/>
                  <a:pt x="109923" y="156121"/>
                  <a:pt x="104664" y="167729"/>
                </a:cubicBezTo>
                <a:cubicBezTo>
                  <a:pt x="99405" y="179338"/>
                  <a:pt x="95288" y="194072"/>
                  <a:pt x="92311" y="211931"/>
                </a:cubicBezTo>
                <a:cubicBezTo>
                  <a:pt x="88541" y="213915"/>
                  <a:pt x="84969" y="215205"/>
                  <a:pt x="81596" y="215801"/>
                </a:cubicBezTo>
                <a:cubicBezTo>
                  <a:pt x="79810" y="216197"/>
                  <a:pt x="78222" y="216495"/>
                  <a:pt x="76833" y="216694"/>
                </a:cubicBezTo>
                <a:cubicBezTo>
                  <a:pt x="72864" y="216892"/>
                  <a:pt x="70285" y="216247"/>
                  <a:pt x="69094" y="214759"/>
                </a:cubicBezTo>
                <a:cubicBezTo>
                  <a:pt x="67904" y="213271"/>
                  <a:pt x="68102" y="209649"/>
                  <a:pt x="69689" y="203894"/>
                </a:cubicBezTo>
                <a:cubicBezTo>
                  <a:pt x="70483" y="201116"/>
                  <a:pt x="71922" y="196651"/>
                  <a:pt x="74005" y="190500"/>
                </a:cubicBezTo>
                <a:cubicBezTo>
                  <a:pt x="76089" y="184348"/>
                  <a:pt x="78123" y="177651"/>
                  <a:pt x="80107" y="170408"/>
                </a:cubicBezTo>
                <a:cubicBezTo>
                  <a:pt x="82092" y="163165"/>
                  <a:pt x="83828" y="155922"/>
                  <a:pt x="85316" y="148679"/>
                </a:cubicBezTo>
                <a:cubicBezTo>
                  <a:pt x="86805" y="141436"/>
                  <a:pt x="87549" y="135136"/>
                  <a:pt x="87549" y="129778"/>
                </a:cubicBezTo>
                <a:cubicBezTo>
                  <a:pt x="87549" y="126008"/>
                  <a:pt x="86904" y="123428"/>
                  <a:pt x="85614" y="122039"/>
                </a:cubicBezTo>
                <a:cubicBezTo>
                  <a:pt x="84324" y="120650"/>
                  <a:pt x="82489" y="119955"/>
                  <a:pt x="80107" y="119955"/>
                </a:cubicBezTo>
                <a:cubicBezTo>
                  <a:pt x="78321" y="119955"/>
                  <a:pt x="75345" y="120947"/>
                  <a:pt x="71178" y="122932"/>
                </a:cubicBezTo>
                <a:cubicBezTo>
                  <a:pt x="67011" y="124916"/>
                  <a:pt x="62347" y="128786"/>
                  <a:pt x="57188" y="134540"/>
                </a:cubicBezTo>
                <a:cubicBezTo>
                  <a:pt x="52028" y="140295"/>
                  <a:pt x="46919" y="148282"/>
                  <a:pt x="41859" y="158502"/>
                </a:cubicBezTo>
                <a:cubicBezTo>
                  <a:pt x="36798" y="168721"/>
                  <a:pt x="32482" y="181967"/>
                  <a:pt x="28910" y="198239"/>
                </a:cubicBezTo>
                <a:lnTo>
                  <a:pt x="28910" y="197644"/>
                </a:lnTo>
                <a:cubicBezTo>
                  <a:pt x="28514" y="199231"/>
                  <a:pt x="28117" y="200819"/>
                  <a:pt x="27720" y="202406"/>
                </a:cubicBezTo>
                <a:cubicBezTo>
                  <a:pt x="27323" y="203795"/>
                  <a:pt x="27025" y="205283"/>
                  <a:pt x="26827" y="206871"/>
                </a:cubicBezTo>
                <a:cubicBezTo>
                  <a:pt x="26629" y="208458"/>
                  <a:pt x="26331" y="209947"/>
                  <a:pt x="25934" y="211336"/>
                </a:cubicBezTo>
                <a:lnTo>
                  <a:pt x="11051" y="217884"/>
                </a:lnTo>
                <a:cubicBezTo>
                  <a:pt x="10059" y="218281"/>
                  <a:pt x="8819" y="218579"/>
                  <a:pt x="7330" y="218777"/>
                </a:cubicBezTo>
                <a:cubicBezTo>
                  <a:pt x="5842" y="218976"/>
                  <a:pt x="4453" y="218728"/>
                  <a:pt x="3163" y="218033"/>
                </a:cubicBezTo>
                <a:cubicBezTo>
                  <a:pt x="1873" y="217338"/>
                  <a:pt x="931" y="215900"/>
                  <a:pt x="336" y="213717"/>
                </a:cubicBezTo>
                <a:cubicBezTo>
                  <a:pt x="-260" y="211534"/>
                  <a:pt x="-61" y="208260"/>
                  <a:pt x="931" y="203894"/>
                </a:cubicBezTo>
                <a:lnTo>
                  <a:pt x="19683" y="126206"/>
                </a:lnTo>
                <a:cubicBezTo>
                  <a:pt x="20279" y="123626"/>
                  <a:pt x="20775" y="121146"/>
                  <a:pt x="21171" y="118765"/>
                </a:cubicBezTo>
                <a:cubicBezTo>
                  <a:pt x="21568" y="116582"/>
                  <a:pt x="21816" y="114449"/>
                  <a:pt x="21916" y="112365"/>
                </a:cubicBezTo>
                <a:cubicBezTo>
                  <a:pt x="22015" y="110281"/>
                  <a:pt x="21866" y="108545"/>
                  <a:pt x="21469" y="107156"/>
                </a:cubicBezTo>
                <a:cubicBezTo>
                  <a:pt x="24843" y="105569"/>
                  <a:pt x="27819" y="104378"/>
                  <a:pt x="30399" y="103584"/>
                </a:cubicBezTo>
                <a:cubicBezTo>
                  <a:pt x="32979" y="102790"/>
                  <a:pt x="35062" y="102195"/>
                  <a:pt x="36650" y="101798"/>
                </a:cubicBezTo>
                <a:cubicBezTo>
                  <a:pt x="38634" y="101203"/>
                  <a:pt x="40321" y="100905"/>
                  <a:pt x="41710" y="100905"/>
                </a:cubicBezTo>
                <a:cubicBezTo>
                  <a:pt x="48060" y="100905"/>
                  <a:pt x="50143" y="106362"/>
                  <a:pt x="47961" y="117276"/>
                </a:cubicBezTo>
                <a:cubicBezTo>
                  <a:pt x="47167" y="120451"/>
                  <a:pt x="45976" y="125115"/>
                  <a:pt x="44389" y="131266"/>
                </a:cubicBezTo>
                <a:cubicBezTo>
                  <a:pt x="48159" y="126504"/>
                  <a:pt x="52177" y="121989"/>
                  <a:pt x="56444" y="117723"/>
                </a:cubicBezTo>
                <a:cubicBezTo>
                  <a:pt x="60710" y="113456"/>
                  <a:pt x="65026" y="109637"/>
                  <a:pt x="69392" y="106263"/>
                </a:cubicBezTo>
                <a:cubicBezTo>
                  <a:pt x="73757" y="102890"/>
                  <a:pt x="78173" y="100211"/>
                  <a:pt x="82638" y="98226"/>
                </a:cubicBezTo>
                <a:cubicBezTo>
                  <a:pt x="87102" y="96242"/>
                  <a:pt x="91518" y="95250"/>
                  <a:pt x="95883" y="95250"/>
                </a:cubicBezTo>
                <a:cubicBezTo>
                  <a:pt x="99257" y="95250"/>
                  <a:pt x="102084" y="96242"/>
                  <a:pt x="104366" y="98226"/>
                </a:cubicBezTo>
                <a:cubicBezTo>
                  <a:pt x="106648" y="100211"/>
                  <a:pt x="108434" y="102840"/>
                  <a:pt x="109724" y="106114"/>
                </a:cubicBezTo>
                <a:cubicBezTo>
                  <a:pt x="111014" y="109389"/>
                  <a:pt x="111758" y="113258"/>
                  <a:pt x="111957" y="117723"/>
                </a:cubicBezTo>
                <a:cubicBezTo>
                  <a:pt x="112155" y="122188"/>
                  <a:pt x="111957" y="126801"/>
                  <a:pt x="111361" y="131564"/>
                </a:cubicBezTo>
                <a:cubicBezTo>
                  <a:pt x="114536" y="127397"/>
                  <a:pt x="118059" y="123180"/>
                  <a:pt x="121928" y="118913"/>
                </a:cubicBezTo>
                <a:cubicBezTo>
                  <a:pt x="125798" y="114647"/>
                  <a:pt x="129866" y="110827"/>
                  <a:pt x="134132" y="107454"/>
                </a:cubicBezTo>
                <a:cubicBezTo>
                  <a:pt x="138398" y="104080"/>
                  <a:pt x="142814" y="101302"/>
                  <a:pt x="147378" y="99119"/>
                </a:cubicBezTo>
                <a:cubicBezTo>
                  <a:pt x="151942" y="96937"/>
                  <a:pt x="156506" y="95845"/>
                  <a:pt x="161070" y="95845"/>
                </a:cubicBezTo>
                <a:cubicBezTo>
                  <a:pt x="166428" y="95845"/>
                  <a:pt x="170545" y="97433"/>
                  <a:pt x="173423" y="100608"/>
                </a:cubicBezTo>
                <a:cubicBezTo>
                  <a:pt x="176300" y="103783"/>
                  <a:pt x="178284" y="107851"/>
                  <a:pt x="179376" y="112812"/>
                </a:cubicBezTo>
                <a:cubicBezTo>
                  <a:pt x="180467" y="117772"/>
                  <a:pt x="180765" y="123130"/>
                  <a:pt x="180269" y="128885"/>
                </a:cubicBezTo>
                <a:cubicBezTo>
                  <a:pt x="179773" y="134640"/>
                  <a:pt x="178929" y="140196"/>
                  <a:pt x="177739" y="145554"/>
                </a:cubicBezTo>
                <a:lnTo>
                  <a:pt x="167618" y="185737"/>
                </a:lnTo>
                <a:cubicBezTo>
                  <a:pt x="165436" y="195659"/>
                  <a:pt x="167519" y="200620"/>
                  <a:pt x="173869" y="200620"/>
                </a:cubicBezTo>
                <a:cubicBezTo>
                  <a:pt x="178830" y="200620"/>
                  <a:pt x="184287" y="198239"/>
                  <a:pt x="190240" y="193476"/>
                </a:cubicBezTo>
                <a:cubicBezTo>
                  <a:pt x="196193" y="188714"/>
                  <a:pt x="201998" y="183058"/>
                  <a:pt x="207653" y="176510"/>
                </a:cubicBezTo>
                <a:cubicBezTo>
                  <a:pt x="213309" y="169962"/>
                  <a:pt x="218617" y="163215"/>
                  <a:pt x="223578" y="156269"/>
                </a:cubicBezTo>
                <a:cubicBezTo>
                  <a:pt x="226058" y="152797"/>
                  <a:pt x="228340" y="149671"/>
                  <a:pt x="230424" y="146893"/>
                </a:cubicBezTo>
                <a:lnTo>
                  <a:pt x="236079" y="139601"/>
                </a:lnTo>
                <a:lnTo>
                  <a:pt x="238758" y="135582"/>
                </a:lnTo>
                <a:cubicBezTo>
                  <a:pt x="241139" y="131911"/>
                  <a:pt x="243322" y="128637"/>
                  <a:pt x="245307" y="125760"/>
                </a:cubicBezTo>
                <a:cubicBezTo>
                  <a:pt x="247291" y="122882"/>
                  <a:pt x="248382" y="121146"/>
                  <a:pt x="248581" y="120551"/>
                </a:cubicBezTo>
                <a:cubicBezTo>
                  <a:pt x="248978" y="118963"/>
                  <a:pt x="248432" y="116880"/>
                  <a:pt x="246944" y="114300"/>
                </a:cubicBezTo>
                <a:cubicBezTo>
                  <a:pt x="245455" y="111720"/>
                  <a:pt x="245207" y="108744"/>
                  <a:pt x="246200" y="105370"/>
                </a:cubicBezTo>
                <a:cubicBezTo>
                  <a:pt x="246993" y="102592"/>
                  <a:pt x="248779" y="99367"/>
                  <a:pt x="251557" y="95696"/>
                </a:cubicBezTo>
                <a:cubicBezTo>
                  <a:pt x="254335" y="92025"/>
                  <a:pt x="257610" y="88701"/>
                  <a:pt x="261380" y="85725"/>
                </a:cubicBezTo>
                <a:cubicBezTo>
                  <a:pt x="265150" y="82748"/>
                  <a:pt x="269020" y="80516"/>
                  <a:pt x="272989" y="79028"/>
                </a:cubicBezTo>
                <a:cubicBezTo>
                  <a:pt x="274973" y="78283"/>
                  <a:pt x="276858" y="77924"/>
                  <a:pt x="278644" y="77949"/>
                </a:cubicBezTo>
                <a:close/>
                <a:moveTo>
                  <a:pt x="448011" y="17264"/>
                </a:moveTo>
                <a:cubicBezTo>
                  <a:pt x="450193" y="16867"/>
                  <a:pt x="452029" y="17313"/>
                  <a:pt x="453517" y="18603"/>
                </a:cubicBezTo>
                <a:cubicBezTo>
                  <a:pt x="455005" y="19893"/>
                  <a:pt x="456146" y="21580"/>
                  <a:pt x="456940" y="23663"/>
                </a:cubicBezTo>
                <a:cubicBezTo>
                  <a:pt x="457734" y="25747"/>
                  <a:pt x="458180" y="28079"/>
                  <a:pt x="458280" y="30658"/>
                </a:cubicBezTo>
                <a:cubicBezTo>
                  <a:pt x="458379" y="33238"/>
                  <a:pt x="458131" y="35520"/>
                  <a:pt x="457536" y="37505"/>
                </a:cubicBezTo>
                <a:cubicBezTo>
                  <a:pt x="456940" y="39687"/>
                  <a:pt x="455799" y="41821"/>
                  <a:pt x="454112" y="43904"/>
                </a:cubicBezTo>
                <a:cubicBezTo>
                  <a:pt x="452426" y="45988"/>
                  <a:pt x="450541" y="47674"/>
                  <a:pt x="448457" y="48964"/>
                </a:cubicBezTo>
                <a:cubicBezTo>
                  <a:pt x="446373" y="50254"/>
                  <a:pt x="444240" y="51097"/>
                  <a:pt x="442057" y="51494"/>
                </a:cubicBezTo>
                <a:cubicBezTo>
                  <a:pt x="439875" y="51891"/>
                  <a:pt x="438089" y="51494"/>
                  <a:pt x="436700" y="50304"/>
                </a:cubicBezTo>
                <a:cubicBezTo>
                  <a:pt x="432532" y="47129"/>
                  <a:pt x="430350" y="43706"/>
                  <a:pt x="430151" y="40035"/>
                </a:cubicBezTo>
                <a:cubicBezTo>
                  <a:pt x="429953" y="36363"/>
                  <a:pt x="430846" y="32891"/>
                  <a:pt x="432830" y="29617"/>
                </a:cubicBezTo>
                <a:cubicBezTo>
                  <a:pt x="434814" y="26342"/>
                  <a:pt x="437295" y="23564"/>
                  <a:pt x="440271" y="21282"/>
                </a:cubicBezTo>
                <a:cubicBezTo>
                  <a:pt x="443248" y="19000"/>
                  <a:pt x="445828" y="17661"/>
                  <a:pt x="448011" y="17264"/>
                </a:cubicBezTo>
                <a:close/>
                <a:moveTo>
                  <a:pt x="384907" y="3869"/>
                </a:moveTo>
                <a:cubicBezTo>
                  <a:pt x="386495" y="3869"/>
                  <a:pt x="387983" y="4018"/>
                  <a:pt x="389372" y="4316"/>
                </a:cubicBezTo>
                <a:cubicBezTo>
                  <a:pt x="390761" y="4613"/>
                  <a:pt x="391654" y="5258"/>
                  <a:pt x="392051" y="6251"/>
                </a:cubicBezTo>
                <a:cubicBezTo>
                  <a:pt x="393242" y="7243"/>
                  <a:pt x="393787" y="9227"/>
                  <a:pt x="393688" y="12204"/>
                </a:cubicBezTo>
                <a:cubicBezTo>
                  <a:pt x="393589" y="15180"/>
                  <a:pt x="393341" y="18256"/>
                  <a:pt x="392944" y="21431"/>
                </a:cubicBezTo>
                <a:cubicBezTo>
                  <a:pt x="392150" y="25201"/>
                  <a:pt x="391257" y="29269"/>
                  <a:pt x="390265" y="33635"/>
                </a:cubicBezTo>
                <a:cubicBezTo>
                  <a:pt x="387884" y="42168"/>
                  <a:pt x="384610" y="54471"/>
                  <a:pt x="380443" y="70544"/>
                </a:cubicBezTo>
                <a:cubicBezTo>
                  <a:pt x="376871" y="84237"/>
                  <a:pt x="372058" y="102890"/>
                  <a:pt x="366006" y="126504"/>
                </a:cubicBezTo>
                <a:cubicBezTo>
                  <a:pt x="359954" y="150118"/>
                  <a:pt x="352364" y="179883"/>
                  <a:pt x="343236" y="215801"/>
                </a:cubicBezTo>
                <a:cubicBezTo>
                  <a:pt x="342243" y="216793"/>
                  <a:pt x="341053" y="217487"/>
                  <a:pt x="339664" y="217884"/>
                </a:cubicBezTo>
                <a:cubicBezTo>
                  <a:pt x="338275" y="218281"/>
                  <a:pt x="336985" y="218480"/>
                  <a:pt x="335794" y="218480"/>
                </a:cubicBezTo>
                <a:cubicBezTo>
                  <a:pt x="334405" y="218480"/>
                  <a:pt x="332917" y="218380"/>
                  <a:pt x="331329" y="218182"/>
                </a:cubicBezTo>
                <a:cubicBezTo>
                  <a:pt x="329940" y="217785"/>
                  <a:pt x="328551" y="217190"/>
                  <a:pt x="327162" y="216396"/>
                </a:cubicBezTo>
                <a:cubicBezTo>
                  <a:pt x="325971" y="215602"/>
                  <a:pt x="324781" y="214560"/>
                  <a:pt x="323590" y="213271"/>
                </a:cubicBezTo>
                <a:cubicBezTo>
                  <a:pt x="322400" y="211981"/>
                  <a:pt x="321507" y="210244"/>
                  <a:pt x="320911" y="208062"/>
                </a:cubicBezTo>
                <a:cubicBezTo>
                  <a:pt x="329643" y="171351"/>
                  <a:pt x="336637" y="141883"/>
                  <a:pt x="341896" y="119658"/>
                </a:cubicBezTo>
                <a:cubicBezTo>
                  <a:pt x="347155" y="97433"/>
                  <a:pt x="351173" y="80466"/>
                  <a:pt x="353951" y="68758"/>
                </a:cubicBezTo>
                <a:cubicBezTo>
                  <a:pt x="357126" y="54868"/>
                  <a:pt x="359309" y="45244"/>
                  <a:pt x="360500" y="39886"/>
                </a:cubicBezTo>
                <a:cubicBezTo>
                  <a:pt x="361095" y="36115"/>
                  <a:pt x="361591" y="32444"/>
                  <a:pt x="361988" y="28872"/>
                </a:cubicBezTo>
                <a:cubicBezTo>
                  <a:pt x="362385" y="25697"/>
                  <a:pt x="362583" y="22423"/>
                  <a:pt x="362583" y="19050"/>
                </a:cubicBezTo>
                <a:cubicBezTo>
                  <a:pt x="362583" y="15676"/>
                  <a:pt x="362286" y="12601"/>
                  <a:pt x="361690" y="9822"/>
                </a:cubicBezTo>
                <a:cubicBezTo>
                  <a:pt x="363278" y="8830"/>
                  <a:pt x="365014" y="8037"/>
                  <a:pt x="366899" y="7441"/>
                </a:cubicBezTo>
                <a:cubicBezTo>
                  <a:pt x="368784" y="6846"/>
                  <a:pt x="370620" y="6350"/>
                  <a:pt x="372406" y="5953"/>
                </a:cubicBezTo>
                <a:cubicBezTo>
                  <a:pt x="374589" y="5358"/>
                  <a:pt x="376771" y="4862"/>
                  <a:pt x="378954" y="4465"/>
                </a:cubicBezTo>
                <a:cubicBezTo>
                  <a:pt x="381137" y="4068"/>
                  <a:pt x="383121" y="3869"/>
                  <a:pt x="384907" y="3869"/>
                </a:cubicBezTo>
                <a:close/>
                <a:moveTo>
                  <a:pt x="609340" y="0"/>
                </a:moveTo>
                <a:cubicBezTo>
                  <a:pt x="611325" y="0"/>
                  <a:pt x="613110" y="248"/>
                  <a:pt x="614698" y="744"/>
                </a:cubicBezTo>
                <a:cubicBezTo>
                  <a:pt x="616285" y="1240"/>
                  <a:pt x="617625" y="2530"/>
                  <a:pt x="618716" y="4613"/>
                </a:cubicBezTo>
                <a:cubicBezTo>
                  <a:pt x="619808" y="6697"/>
                  <a:pt x="620552" y="9822"/>
                  <a:pt x="620949" y="13990"/>
                </a:cubicBezTo>
                <a:cubicBezTo>
                  <a:pt x="621346" y="18157"/>
                  <a:pt x="621346" y="23812"/>
                  <a:pt x="620949" y="30956"/>
                </a:cubicBezTo>
                <a:cubicBezTo>
                  <a:pt x="620552" y="39687"/>
                  <a:pt x="619014" y="49212"/>
                  <a:pt x="616335" y="59531"/>
                </a:cubicBezTo>
                <a:cubicBezTo>
                  <a:pt x="613656" y="69850"/>
                  <a:pt x="610134" y="80516"/>
                  <a:pt x="605768" y="91529"/>
                </a:cubicBezTo>
                <a:cubicBezTo>
                  <a:pt x="601403" y="102542"/>
                  <a:pt x="596392" y="113556"/>
                  <a:pt x="590737" y="124569"/>
                </a:cubicBezTo>
                <a:cubicBezTo>
                  <a:pt x="585081" y="135582"/>
                  <a:pt x="578979" y="146050"/>
                  <a:pt x="572431" y="155972"/>
                </a:cubicBezTo>
                <a:cubicBezTo>
                  <a:pt x="571439" y="162123"/>
                  <a:pt x="570496" y="167977"/>
                  <a:pt x="569603" y="173533"/>
                </a:cubicBezTo>
                <a:cubicBezTo>
                  <a:pt x="568710" y="179090"/>
                  <a:pt x="568164" y="183555"/>
                  <a:pt x="567966" y="186928"/>
                </a:cubicBezTo>
                <a:cubicBezTo>
                  <a:pt x="567768" y="191889"/>
                  <a:pt x="568661" y="195461"/>
                  <a:pt x="570645" y="197644"/>
                </a:cubicBezTo>
                <a:cubicBezTo>
                  <a:pt x="572629" y="199826"/>
                  <a:pt x="574812" y="200918"/>
                  <a:pt x="577193" y="200918"/>
                </a:cubicBezTo>
                <a:cubicBezTo>
                  <a:pt x="579972" y="200918"/>
                  <a:pt x="583394" y="199529"/>
                  <a:pt x="587462" y="196751"/>
                </a:cubicBezTo>
                <a:cubicBezTo>
                  <a:pt x="591530" y="193972"/>
                  <a:pt x="595846" y="190500"/>
                  <a:pt x="600410" y="186333"/>
                </a:cubicBezTo>
                <a:cubicBezTo>
                  <a:pt x="604975" y="182165"/>
                  <a:pt x="609539" y="177601"/>
                  <a:pt x="614103" y="172640"/>
                </a:cubicBezTo>
                <a:lnTo>
                  <a:pt x="619436" y="166679"/>
                </a:lnTo>
                <a:lnTo>
                  <a:pt x="619461" y="164901"/>
                </a:lnTo>
                <a:cubicBezTo>
                  <a:pt x="620254" y="156765"/>
                  <a:pt x="622784" y="148183"/>
                  <a:pt x="627051" y="139154"/>
                </a:cubicBezTo>
                <a:cubicBezTo>
                  <a:pt x="631317" y="130125"/>
                  <a:pt x="636576" y="121840"/>
                  <a:pt x="642827" y="114300"/>
                </a:cubicBezTo>
                <a:cubicBezTo>
                  <a:pt x="649077" y="106759"/>
                  <a:pt x="656122" y="100508"/>
                  <a:pt x="663960" y="95547"/>
                </a:cubicBezTo>
                <a:cubicBezTo>
                  <a:pt x="671798" y="90587"/>
                  <a:pt x="679686" y="88106"/>
                  <a:pt x="687624" y="88106"/>
                </a:cubicBezTo>
                <a:cubicBezTo>
                  <a:pt x="695164" y="88106"/>
                  <a:pt x="700621" y="89991"/>
                  <a:pt x="703995" y="93762"/>
                </a:cubicBezTo>
                <a:cubicBezTo>
                  <a:pt x="707368" y="97532"/>
                  <a:pt x="708857" y="102195"/>
                  <a:pt x="708460" y="107751"/>
                </a:cubicBezTo>
                <a:cubicBezTo>
                  <a:pt x="707864" y="113903"/>
                  <a:pt x="706128" y="119558"/>
                  <a:pt x="703251" y="124718"/>
                </a:cubicBezTo>
                <a:cubicBezTo>
                  <a:pt x="700373" y="129877"/>
                  <a:pt x="696950" y="134540"/>
                  <a:pt x="692982" y="138708"/>
                </a:cubicBezTo>
                <a:cubicBezTo>
                  <a:pt x="689013" y="142875"/>
                  <a:pt x="684796" y="146645"/>
                  <a:pt x="680331" y="150019"/>
                </a:cubicBezTo>
                <a:cubicBezTo>
                  <a:pt x="675866" y="153392"/>
                  <a:pt x="671649" y="156468"/>
                  <a:pt x="667681" y="159246"/>
                </a:cubicBezTo>
                <a:cubicBezTo>
                  <a:pt x="663315" y="162222"/>
                  <a:pt x="659148" y="165050"/>
                  <a:pt x="655179" y="167729"/>
                </a:cubicBezTo>
                <a:cubicBezTo>
                  <a:pt x="651211" y="170408"/>
                  <a:pt x="647738" y="172839"/>
                  <a:pt x="644761" y="175022"/>
                </a:cubicBezTo>
                <a:cubicBezTo>
                  <a:pt x="644960" y="179983"/>
                  <a:pt x="645853" y="184150"/>
                  <a:pt x="647440" y="187523"/>
                </a:cubicBezTo>
                <a:cubicBezTo>
                  <a:pt x="649028" y="190897"/>
                  <a:pt x="651012" y="193625"/>
                  <a:pt x="653393" y="195709"/>
                </a:cubicBezTo>
                <a:cubicBezTo>
                  <a:pt x="655775" y="197792"/>
                  <a:pt x="658503" y="199281"/>
                  <a:pt x="661579" y="200174"/>
                </a:cubicBezTo>
                <a:cubicBezTo>
                  <a:pt x="664655" y="201067"/>
                  <a:pt x="667780" y="201513"/>
                  <a:pt x="670955" y="201513"/>
                </a:cubicBezTo>
                <a:cubicBezTo>
                  <a:pt x="677702" y="201513"/>
                  <a:pt x="684746" y="199380"/>
                  <a:pt x="692089" y="195113"/>
                </a:cubicBezTo>
                <a:cubicBezTo>
                  <a:pt x="699431" y="190847"/>
                  <a:pt x="706624" y="185688"/>
                  <a:pt x="713669" y="179635"/>
                </a:cubicBezTo>
                <a:cubicBezTo>
                  <a:pt x="720713" y="173583"/>
                  <a:pt x="727262" y="167283"/>
                  <a:pt x="733314" y="160734"/>
                </a:cubicBezTo>
                <a:lnTo>
                  <a:pt x="745417" y="147074"/>
                </a:lnTo>
                <a:lnTo>
                  <a:pt x="745964" y="146298"/>
                </a:lnTo>
                <a:cubicBezTo>
                  <a:pt x="748346" y="142825"/>
                  <a:pt x="750727" y="139253"/>
                  <a:pt x="753108" y="135582"/>
                </a:cubicBezTo>
                <a:cubicBezTo>
                  <a:pt x="755489" y="131911"/>
                  <a:pt x="757672" y="128637"/>
                  <a:pt x="759657" y="125760"/>
                </a:cubicBezTo>
                <a:cubicBezTo>
                  <a:pt x="761641" y="122882"/>
                  <a:pt x="762732" y="121146"/>
                  <a:pt x="762931" y="120551"/>
                </a:cubicBezTo>
                <a:cubicBezTo>
                  <a:pt x="763328" y="118963"/>
                  <a:pt x="762782" y="116880"/>
                  <a:pt x="761294" y="114300"/>
                </a:cubicBezTo>
                <a:cubicBezTo>
                  <a:pt x="759805" y="111720"/>
                  <a:pt x="759557" y="108744"/>
                  <a:pt x="760550" y="105370"/>
                </a:cubicBezTo>
                <a:cubicBezTo>
                  <a:pt x="761343" y="102592"/>
                  <a:pt x="763129" y="99367"/>
                  <a:pt x="765907" y="95696"/>
                </a:cubicBezTo>
                <a:cubicBezTo>
                  <a:pt x="768685" y="92025"/>
                  <a:pt x="771960" y="88701"/>
                  <a:pt x="775730" y="85725"/>
                </a:cubicBezTo>
                <a:cubicBezTo>
                  <a:pt x="779500" y="82748"/>
                  <a:pt x="783370" y="80516"/>
                  <a:pt x="787339" y="79028"/>
                </a:cubicBezTo>
                <a:cubicBezTo>
                  <a:pt x="791307" y="77539"/>
                  <a:pt x="794879" y="77589"/>
                  <a:pt x="798054" y="79176"/>
                </a:cubicBezTo>
                <a:cubicBezTo>
                  <a:pt x="800634" y="80764"/>
                  <a:pt x="802718" y="82500"/>
                  <a:pt x="804305" y="84385"/>
                </a:cubicBezTo>
                <a:cubicBezTo>
                  <a:pt x="805893" y="86271"/>
                  <a:pt x="806488" y="88205"/>
                  <a:pt x="806091" y="90190"/>
                </a:cubicBezTo>
                <a:cubicBezTo>
                  <a:pt x="805694" y="91182"/>
                  <a:pt x="805099" y="92472"/>
                  <a:pt x="804305" y="94059"/>
                </a:cubicBezTo>
                <a:cubicBezTo>
                  <a:pt x="803511" y="95647"/>
                  <a:pt x="802321" y="97581"/>
                  <a:pt x="800733" y="99863"/>
                </a:cubicBezTo>
                <a:cubicBezTo>
                  <a:pt x="799146" y="102146"/>
                  <a:pt x="796864" y="105072"/>
                  <a:pt x="793887" y="108644"/>
                </a:cubicBezTo>
                <a:cubicBezTo>
                  <a:pt x="794482" y="113208"/>
                  <a:pt x="795326" y="117376"/>
                  <a:pt x="796417" y="121146"/>
                </a:cubicBezTo>
                <a:cubicBezTo>
                  <a:pt x="797509" y="124916"/>
                  <a:pt x="798550" y="128190"/>
                  <a:pt x="799543" y="130969"/>
                </a:cubicBezTo>
                <a:cubicBezTo>
                  <a:pt x="800733" y="134342"/>
                  <a:pt x="802023" y="137418"/>
                  <a:pt x="803412" y="140196"/>
                </a:cubicBezTo>
                <a:cubicBezTo>
                  <a:pt x="805198" y="143768"/>
                  <a:pt x="807083" y="147439"/>
                  <a:pt x="809068" y="151209"/>
                </a:cubicBezTo>
                <a:cubicBezTo>
                  <a:pt x="811052" y="154980"/>
                  <a:pt x="812838" y="158700"/>
                  <a:pt x="814425" y="162371"/>
                </a:cubicBezTo>
                <a:cubicBezTo>
                  <a:pt x="816013" y="166042"/>
                  <a:pt x="817303" y="169465"/>
                  <a:pt x="818295" y="172640"/>
                </a:cubicBezTo>
                <a:cubicBezTo>
                  <a:pt x="819287" y="175815"/>
                  <a:pt x="819585" y="178494"/>
                  <a:pt x="819188" y="180677"/>
                </a:cubicBezTo>
                <a:cubicBezTo>
                  <a:pt x="818593" y="184051"/>
                  <a:pt x="816856" y="188119"/>
                  <a:pt x="813979" y="192881"/>
                </a:cubicBezTo>
                <a:cubicBezTo>
                  <a:pt x="811102" y="197644"/>
                  <a:pt x="807530" y="202257"/>
                  <a:pt x="803263" y="206722"/>
                </a:cubicBezTo>
                <a:cubicBezTo>
                  <a:pt x="798997" y="211187"/>
                  <a:pt x="794135" y="215007"/>
                  <a:pt x="788678" y="218182"/>
                </a:cubicBezTo>
                <a:cubicBezTo>
                  <a:pt x="783221" y="221357"/>
                  <a:pt x="777516" y="222944"/>
                  <a:pt x="771563" y="222944"/>
                </a:cubicBezTo>
                <a:cubicBezTo>
                  <a:pt x="767396" y="222944"/>
                  <a:pt x="763377" y="221655"/>
                  <a:pt x="759508" y="219075"/>
                </a:cubicBezTo>
                <a:cubicBezTo>
                  <a:pt x="755638" y="216495"/>
                  <a:pt x="752364" y="213469"/>
                  <a:pt x="749685" y="209996"/>
                </a:cubicBezTo>
                <a:cubicBezTo>
                  <a:pt x="747006" y="206524"/>
                  <a:pt x="745022" y="203101"/>
                  <a:pt x="743732" y="199727"/>
                </a:cubicBezTo>
                <a:cubicBezTo>
                  <a:pt x="742442" y="196354"/>
                  <a:pt x="742293" y="193774"/>
                  <a:pt x="743286" y="191988"/>
                </a:cubicBezTo>
                <a:cubicBezTo>
                  <a:pt x="744476" y="189607"/>
                  <a:pt x="745568" y="187722"/>
                  <a:pt x="746560" y="186333"/>
                </a:cubicBezTo>
                <a:cubicBezTo>
                  <a:pt x="747552" y="184944"/>
                  <a:pt x="749040" y="183356"/>
                  <a:pt x="751025" y="181570"/>
                </a:cubicBezTo>
                <a:cubicBezTo>
                  <a:pt x="751818" y="180975"/>
                  <a:pt x="752811" y="180280"/>
                  <a:pt x="754001" y="179487"/>
                </a:cubicBezTo>
                <a:cubicBezTo>
                  <a:pt x="754993" y="178891"/>
                  <a:pt x="756382" y="178296"/>
                  <a:pt x="758168" y="177701"/>
                </a:cubicBezTo>
                <a:cubicBezTo>
                  <a:pt x="759954" y="177105"/>
                  <a:pt x="762038" y="176411"/>
                  <a:pt x="764419" y="175617"/>
                </a:cubicBezTo>
                <a:cubicBezTo>
                  <a:pt x="766404" y="181769"/>
                  <a:pt x="768189" y="186581"/>
                  <a:pt x="769777" y="190053"/>
                </a:cubicBezTo>
                <a:cubicBezTo>
                  <a:pt x="771364" y="193526"/>
                  <a:pt x="772654" y="196255"/>
                  <a:pt x="773646" y="198239"/>
                </a:cubicBezTo>
                <a:cubicBezTo>
                  <a:pt x="774837" y="200422"/>
                  <a:pt x="775929" y="201910"/>
                  <a:pt x="776921" y="202704"/>
                </a:cubicBezTo>
                <a:cubicBezTo>
                  <a:pt x="778111" y="203497"/>
                  <a:pt x="779649" y="203894"/>
                  <a:pt x="781534" y="203894"/>
                </a:cubicBezTo>
                <a:cubicBezTo>
                  <a:pt x="783419" y="203894"/>
                  <a:pt x="785305" y="203497"/>
                  <a:pt x="787190" y="202704"/>
                </a:cubicBezTo>
                <a:cubicBezTo>
                  <a:pt x="789075" y="201910"/>
                  <a:pt x="790861" y="200819"/>
                  <a:pt x="792548" y="199430"/>
                </a:cubicBezTo>
                <a:cubicBezTo>
                  <a:pt x="794234" y="198040"/>
                  <a:pt x="795475" y="196255"/>
                  <a:pt x="796268" y="194072"/>
                </a:cubicBezTo>
                <a:cubicBezTo>
                  <a:pt x="797062" y="191889"/>
                  <a:pt x="797062" y="188763"/>
                  <a:pt x="796268" y="184696"/>
                </a:cubicBezTo>
                <a:cubicBezTo>
                  <a:pt x="795475" y="180628"/>
                  <a:pt x="794234" y="176262"/>
                  <a:pt x="792548" y="171599"/>
                </a:cubicBezTo>
                <a:cubicBezTo>
                  <a:pt x="790861" y="166935"/>
                  <a:pt x="789025" y="162222"/>
                  <a:pt x="787041" y="157460"/>
                </a:cubicBezTo>
                <a:cubicBezTo>
                  <a:pt x="785057" y="152697"/>
                  <a:pt x="783370" y="148332"/>
                  <a:pt x="781981" y="144363"/>
                </a:cubicBezTo>
                <a:cubicBezTo>
                  <a:pt x="780790" y="141387"/>
                  <a:pt x="779798" y="138608"/>
                  <a:pt x="779004" y="136029"/>
                </a:cubicBezTo>
                <a:cubicBezTo>
                  <a:pt x="778210" y="133846"/>
                  <a:pt x="777466" y="131713"/>
                  <a:pt x="776772" y="129629"/>
                </a:cubicBezTo>
                <a:cubicBezTo>
                  <a:pt x="776077" y="127546"/>
                  <a:pt x="775532" y="126107"/>
                  <a:pt x="775135" y="125313"/>
                </a:cubicBezTo>
                <a:cubicBezTo>
                  <a:pt x="774143" y="126901"/>
                  <a:pt x="772406" y="129480"/>
                  <a:pt x="769926" y="133052"/>
                </a:cubicBezTo>
                <a:cubicBezTo>
                  <a:pt x="767445" y="136624"/>
                  <a:pt x="764766" y="140345"/>
                  <a:pt x="761889" y="144214"/>
                </a:cubicBezTo>
                <a:cubicBezTo>
                  <a:pt x="759012" y="148084"/>
                  <a:pt x="756283" y="151656"/>
                  <a:pt x="753703" y="154930"/>
                </a:cubicBezTo>
                <a:cubicBezTo>
                  <a:pt x="751124" y="158204"/>
                  <a:pt x="749338" y="160437"/>
                  <a:pt x="748346" y="161627"/>
                </a:cubicBezTo>
                <a:lnTo>
                  <a:pt x="745357" y="163652"/>
                </a:lnTo>
                <a:lnTo>
                  <a:pt x="735249" y="176361"/>
                </a:lnTo>
                <a:cubicBezTo>
                  <a:pt x="727708" y="184596"/>
                  <a:pt x="719721" y="191939"/>
                  <a:pt x="711287" y="198388"/>
                </a:cubicBezTo>
                <a:cubicBezTo>
                  <a:pt x="702854" y="204837"/>
                  <a:pt x="694222" y="210046"/>
                  <a:pt x="685391" y="214015"/>
                </a:cubicBezTo>
                <a:cubicBezTo>
                  <a:pt x="676561" y="217983"/>
                  <a:pt x="667978" y="219968"/>
                  <a:pt x="659644" y="219968"/>
                </a:cubicBezTo>
                <a:cubicBezTo>
                  <a:pt x="655278" y="219968"/>
                  <a:pt x="650566" y="218926"/>
                  <a:pt x="645505" y="216842"/>
                </a:cubicBezTo>
                <a:cubicBezTo>
                  <a:pt x="640445" y="214759"/>
                  <a:pt x="635832" y="211534"/>
                  <a:pt x="631664" y="207169"/>
                </a:cubicBezTo>
                <a:cubicBezTo>
                  <a:pt x="627497" y="202803"/>
                  <a:pt x="624173" y="197147"/>
                  <a:pt x="621693" y="190202"/>
                </a:cubicBezTo>
                <a:lnTo>
                  <a:pt x="620213" y="183142"/>
                </a:lnTo>
                <a:lnTo>
                  <a:pt x="611573" y="192583"/>
                </a:lnTo>
                <a:cubicBezTo>
                  <a:pt x="606512" y="197743"/>
                  <a:pt x="601452" y="202307"/>
                  <a:pt x="596392" y="206276"/>
                </a:cubicBezTo>
                <a:cubicBezTo>
                  <a:pt x="591332" y="210244"/>
                  <a:pt x="586470" y="213469"/>
                  <a:pt x="581807" y="215949"/>
                </a:cubicBezTo>
                <a:cubicBezTo>
                  <a:pt x="577144" y="218430"/>
                  <a:pt x="572927" y="219670"/>
                  <a:pt x="569157" y="219670"/>
                </a:cubicBezTo>
                <a:cubicBezTo>
                  <a:pt x="566378" y="219670"/>
                  <a:pt x="563749" y="218876"/>
                  <a:pt x="561269" y="217289"/>
                </a:cubicBezTo>
                <a:cubicBezTo>
                  <a:pt x="558788" y="215701"/>
                  <a:pt x="556556" y="213618"/>
                  <a:pt x="554571" y="211038"/>
                </a:cubicBezTo>
                <a:cubicBezTo>
                  <a:pt x="552587" y="208458"/>
                  <a:pt x="551049" y="205581"/>
                  <a:pt x="549958" y="202406"/>
                </a:cubicBezTo>
                <a:cubicBezTo>
                  <a:pt x="548866" y="199231"/>
                  <a:pt x="548420" y="196056"/>
                  <a:pt x="548618" y="192881"/>
                </a:cubicBezTo>
                <a:cubicBezTo>
                  <a:pt x="548817" y="191492"/>
                  <a:pt x="549114" y="189111"/>
                  <a:pt x="549511" y="185737"/>
                </a:cubicBezTo>
                <a:cubicBezTo>
                  <a:pt x="541177" y="195064"/>
                  <a:pt x="532793" y="202456"/>
                  <a:pt x="524359" y="207913"/>
                </a:cubicBezTo>
                <a:cubicBezTo>
                  <a:pt x="515926" y="213370"/>
                  <a:pt x="507839" y="216098"/>
                  <a:pt x="500100" y="216098"/>
                </a:cubicBezTo>
                <a:cubicBezTo>
                  <a:pt x="497322" y="216098"/>
                  <a:pt x="494346" y="215404"/>
                  <a:pt x="491171" y="214015"/>
                </a:cubicBezTo>
                <a:cubicBezTo>
                  <a:pt x="487996" y="212626"/>
                  <a:pt x="485168" y="210344"/>
                  <a:pt x="482687" y="207169"/>
                </a:cubicBezTo>
                <a:cubicBezTo>
                  <a:pt x="480207" y="203994"/>
                  <a:pt x="478173" y="199826"/>
                  <a:pt x="476586" y="194667"/>
                </a:cubicBezTo>
                <a:lnTo>
                  <a:pt x="475005" y="178070"/>
                </a:lnTo>
                <a:lnTo>
                  <a:pt x="463786" y="190649"/>
                </a:lnTo>
                <a:cubicBezTo>
                  <a:pt x="456841" y="197693"/>
                  <a:pt x="450045" y="203696"/>
                  <a:pt x="443397" y="208657"/>
                </a:cubicBezTo>
                <a:cubicBezTo>
                  <a:pt x="436749" y="213618"/>
                  <a:pt x="431342" y="216197"/>
                  <a:pt x="427175" y="216396"/>
                </a:cubicBezTo>
                <a:cubicBezTo>
                  <a:pt x="423801" y="216594"/>
                  <a:pt x="420477" y="216049"/>
                  <a:pt x="417203" y="214759"/>
                </a:cubicBezTo>
                <a:cubicBezTo>
                  <a:pt x="413929" y="213469"/>
                  <a:pt x="410952" y="211683"/>
                  <a:pt x="408273" y="209401"/>
                </a:cubicBezTo>
                <a:cubicBezTo>
                  <a:pt x="405594" y="207119"/>
                  <a:pt x="403362" y="204440"/>
                  <a:pt x="401576" y="201364"/>
                </a:cubicBezTo>
                <a:cubicBezTo>
                  <a:pt x="399790" y="198288"/>
                  <a:pt x="398798" y="195064"/>
                  <a:pt x="398600" y="191690"/>
                </a:cubicBezTo>
                <a:cubicBezTo>
                  <a:pt x="398004" y="186730"/>
                  <a:pt x="398004" y="179933"/>
                  <a:pt x="398600" y="171301"/>
                </a:cubicBezTo>
                <a:cubicBezTo>
                  <a:pt x="399195" y="162669"/>
                  <a:pt x="400286" y="153838"/>
                  <a:pt x="401874" y="144810"/>
                </a:cubicBezTo>
                <a:cubicBezTo>
                  <a:pt x="403461" y="135781"/>
                  <a:pt x="405495" y="127198"/>
                  <a:pt x="407976" y="119062"/>
                </a:cubicBezTo>
                <a:cubicBezTo>
                  <a:pt x="410456" y="110926"/>
                  <a:pt x="413284" y="104874"/>
                  <a:pt x="416459" y="100905"/>
                </a:cubicBezTo>
                <a:cubicBezTo>
                  <a:pt x="417451" y="99715"/>
                  <a:pt x="419336" y="98722"/>
                  <a:pt x="422114" y="97929"/>
                </a:cubicBezTo>
                <a:cubicBezTo>
                  <a:pt x="424893" y="97135"/>
                  <a:pt x="427770" y="96490"/>
                  <a:pt x="430746" y="95994"/>
                </a:cubicBezTo>
                <a:cubicBezTo>
                  <a:pt x="433723" y="95498"/>
                  <a:pt x="436452" y="95200"/>
                  <a:pt x="438932" y="95101"/>
                </a:cubicBezTo>
                <a:cubicBezTo>
                  <a:pt x="441412" y="95002"/>
                  <a:pt x="442851" y="95051"/>
                  <a:pt x="443248" y="95250"/>
                </a:cubicBezTo>
                <a:cubicBezTo>
                  <a:pt x="443446" y="95448"/>
                  <a:pt x="442950" y="97532"/>
                  <a:pt x="441760" y="101501"/>
                </a:cubicBezTo>
                <a:cubicBezTo>
                  <a:pt x="440569" y="105469"/>
                  <a:pt x="439081" y="110133"/>
                  <a:pt x="437295" y="115490"/>
                </a:cubicBezTo>
                <a:cubicBezTo>
                  <a:pt x="435509" y="120848"/>
                  <a:pt x="433624" y="126355"/>
                  <a:pt x="431639" y="132010"/>
                </a:cubicBezTo>
                <a:cubicBezTo>
                  <a:pt x="429655" y="137666"/>
                  <a:pt x="428167" y="142280"/>
                  <a:pt x="427175" y="145851"/>
                </a:cubicBezTo>
                <a:cubicBezTo>
                  <a:pt x="426182" y="149423"/>
                  <a:pt x="424992" y="153442"/>
                  <a:pt x="423603" y="157906"/>
                </a:cubicBezTo>
                <a:cubicBezTo>
                  <a:pt x="422214" y="162371"/>
                  <a:pt x="420973" y="166737"/>
                  <a:pt x="419882" y="171003"/>
                </a:cubicBezTo>
                <a:cubicBezTo>
                  <a:pt x="418791" y="175270"/>
                  <a:pt x="418046" y="179288"/>
                  <a:pt x="417650" y="183058"/>
                </a:cubicBezTo>
                <a:cubicBezTo>
                  <a:pt x="417253" y="186829"/>
                  <a:pt x="417550" y="189706"/>
                  <a:pt x="418542" y="191690"/>
                </a:cubicBezTo>
                <a:cubicBezTo>
                  <a:pt x="419535" y="194072"/>
                  <a:pt x="420626" y="195709"/>
                  <a:pt x="421817" y="196602"/>
                </a:cubicBezTo>
                <a:cubicBezTo>
                  <a:pt x="423007" y="197495"/>
                  <a:pt x="424297" y="197941"/>
                  <a:pt x="425686" y="197941"/>
                </a:cubicBezTo>
                <a:cubicBezTo>
                  <a:pt x="429655" y="197941"/>
                  <a:pt x="434666" y="195758"/>
                  <a:pt x="440718" y="191393"/>
                </a:cubicBezTo>
                <a:cubicBezTo>
                  <a:pt x="446770" y="187027"/>
                  <a:pt x="452922" y="181818"/>
                  <a:pt x="459173" y="175766"/>
                </a:cubicBezTo>
                <a:cubicBezTo>
                  <a:pt x="465423" y="169713"/>
                  <a:pt x="471228" y="163562"/>
                  <a:pt x="476586" y="157311"/>
                </a:cubicBezTo>
                <a:lnTo>
                  <a:pt x="479400" y="153913"/>
                </a:lnTo>
                <a:lnTo>
                  <a:pt x="481646" y="143172"/>
                </a:lnTo>
                <a:cubicBezTo>
                  <a:pt x="485614" y="132854"/>
                  <a:pt x="490625" y="123874"/>
                  <a:pt x="496677" y="116235"/>
                </a:cubicBezTo>
                <a:cubicBezTo>
                  <a:pt x="502730" y="108595"/>
                  <a:pt x="509576" y="102542"/>
                  <a:pt x="517216" y="98078"/>
                </a:cubicBezTo>
                <a:cubicBezTo>
                  <a:pt x="524855" y="93613"/>
                  <a:pt x="532545" y="91380"/>
                  <a:pt x="540284" y="91380"/>
                </a:cubicBezTo>
                <a:cubicBezTo>
                  <a:pt x="543657" y="91380"/>
                  <a:pt x="546733" y="92224"/>
                  <a:pt x="549511" y="93910"/>
                </a:cubicBezTo>
                <a:cubicBezTo>
                  <a:pt x="552289" y="95597"/>
                  <a:pt x="554671" y="97780"/>
                  <a:pt x="556655" y="100459"/>
                </a:cubicBezTo>
                <a:cubicBezTo>
                  <a:pt x="558639" y="103138"/>
                  <a:pt x="560276" y="106065"/>
                  <a:pt x="561566" y="109240"/>
                </a:cubicBezTo>
                <a:cubicBezTo>
                  <a:pt x="562856" y="112415"/>
                  <a:pt x="563799" y="115391"/>
                  <a:pt x="564394" y="118169"/>
                </a:cubicBezTo>
                <a:cubicBezTo>
                  <a:pt x="565783" y="112415"/>
                  <a:pt x="567073" y="106759"/>
                  <a:pt x="568264" y="101203"/>
                </a:cubicBezTo>
                <a:cubicBezTo>
                  <a:pt x="569454" y="95647"/>
                  <a:pt x="570645" y="90388"/>
                  <a:pt x="571836" y="85427"/>
                </a:cubicBezTo>
                <a:cubicBezTo>
                  <a:pt x="573820" y="78085"/>
                  <a:pt x="575903" y="70147"/>
                  <a:pt x="578086" y="61615"/>
                </a:cubicBezTo>
                <a:cubicBezTo>
                  <a:pt x="580071" y="54272"/>
                  <a:pt x="582353" y="45839"/>
                  <a:pt x="584932" y="36314"/>
                </a:cubicBezTo>
                <a:cubicBezTo>
                  <a:pt x="587512" y="26789"/>
                  <a:pt x="590389" y="16768"/>
                  <a:pt x="593564" y="6251"/>
                </a:cubicBezTo>
                <a:cubicBezTo>
                  <a:pt x="595549" y="4663"/>
                  <a:pt x="597434" y="3472"/>
                  <a:pt x="599220" y="2679"/>
                </a:cubicBezTo>
                <a:cubicBezTo>
                  <a:pt x="601006" y="1885"/>
                  <a:pt x="602693" y="1290"/>
                  <a:pt x="604280" y="893"/>
                </a:cubicBezTo>
                <a:cubicBezTo>
                  <a:pt x="606066" y="297"/>
                  <a:pt x="607753" y="0"/>
                  <a:pt x="6093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23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cef09ac28eaae964ec9988a5cce77c8b8C1E4685C6E6B40CD7615480512384A61EE159C6FE0045D14B61E85D0A95589D558B81FFC809322ACC20DC2254D928200A3EA0841B8B1814A949D0E04D40B9AAE09C6C8926E6A284AC22EF0F8E3937099575E5D983132B5B48E4B4A5EC5D65659C6F340790817AB95702EB61B0B328F1" hidden="1"/>
          <p:cNvSpPr txBox="1"/>
          <p:nvPr/>
        </p:nvSpPr>
        <p:spPr>
          <a:xfrm>
            <a:off x="-533400" y="2705100"/>
            <a:ext cx="370486" cy="1524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50"/>
              <a:t>e7d195523061f1c0cef09ac28eaae964ec9988a5cce77c8b8C1E4685C6E6B40CD7615480512384A61EE159C6FE0045D14B61E85D0A95589D558B81FFC809322ACC20DC2254D928200A3EA0841B8B1814A949D0E04D40B9AAE09C6C8926E6A284AC22EF0F8E3937099575E5D983132B5B48E4B4A5EC5D65659C6F340790817AB95702EB61B0B328F1</a:t>
            </a:r>
            <a:endParaRPr lang="zh-CN" altLang="en-US" sz="150"/>
          </a:p>
        </p:txBody>
      </p:sp>
      <p:sp>
        <p:nvSpPr>
          <p:cNvPr id="621" name="Freeform: Shape 620">
            <a:extLst>
              <a:ext uri="{FF2B5EF4-FFF2-40B4-BE49-F238E27FC236}">
                <a16:creationId xmlns:a16="http://schemas.microsoft.com/office/drawing/2014/main" id="{1581C606-8ADD-4D2A-9924-FB25E784A79F}"/>
              </a:ext>
            </a:extLst>
          </p:cNvPr>
          <p:cNvSpPr/>
          <p:nvPr/>
        </p:nvSpPr>
        <p:spPr>
          <a:xfrm>
            <a:off x="1943393" y="2457381"/>
            <a:ext cx="703725" cy="856716"/>
          </a:xfrm>
          <a:custGeom>
            <a:avLst/>
            <a:gdLst>
              <a:gd name="connsiteX0" fmla="*/ 910783 w 924236"/>
              <a:gd name="connsiteY0" fmla="*/ 666486 h 1125166"/>
              <a:gd name="connsiteX1" fmla="*/ 868592 w 924236"/>
              <a:gd name="connsiteY1" fmla="*/ 643196 h 1125166"/>
              <a:gd name="connsiteX2" fmla="*/ 862137 w 924236"/>
              <a:gd name="connsiteY2" fmla="*/ 642473 h 1125166"/>
              <a:gd name="connsiteX3" fmla="*/ 843494 w 924236"/>
              <a:gd name="connsiteY3" fmla="*/ 631835 h 1125166"/>
              <a:gd name="connsiteX4" fmla="*/ 838330 w 924236"/>
              <a:gd name="connsiteY4" fmla="*/ 605859 h 1125166"/>
              <a:gd name="connsiteX5" fmla="*/ 654486 w 924236"/>
              <a:gd name="connsiteY5" fmla="*/ 231096 h 1125166"/>
              <a:gd name="connsiteX6" fmla="*/ 693424 w 924236"/>
              <a:gd name="connsiteY6" fmla="*/ 172070 h 1125166"/>
              <a:gd name="connsiteX7" fmla="*/ 732258 w 924236"/>
              <a:gd name="connsiteY7" fmla="*/ 193966 h 1125166"/>
              <a:gd name="connsiteX8" fmla="*/ 747079 w 924236"/>
              <a:gd name="connsiteY8" fmla="*/ 195670 h 1125166"/>
              <a:gd name="connsiteX9" fmla="*/ 784778 w 924236"/>
              <a:gd name="connsiteY9" fmla="*/ 183276 h 1125166"/>
              <a:gd name="connsiteX10" fmla="*/ 812251 w 924236"/>
              <a:gd name="connsiteY10" fmla="*/ 103128 h 1125166"/>
              <a:gd name="connsiteX11" fmla="*/ 788031 w 924236"/>
              <a:gd name="connsiteY11" fmla="*/ 18023 h 1125166"/>
              <a:gd name="connsiteX12" fmla="*/ 781886 w 924236"/>
              <a:gd name="connsiteY12" fmla="*/ 0 h 1125166"/>
              <a:gd name="connsiteX13" fmla="*/ 675349 w 924236"/>
              <a:gd name="connsiteY13" fmla="*/ 15234 h 1125166"/>
              <a:gd name="connsiteX14" fmla="*/ 612450 w 924236"/>
              <a:gd name="connsiteY14" fmla="*/ 72350 h 1125166"/>
              <a:gd name="connsiteX15" fmla="*/ 623914 w 924236"/>
              <a:gd name="connsiteY15" fmla="*/ 124508 h 1125166"/>
              <a:gd name="connsiteX16" fmla="*/ 659598 w 924236"/>
              <a:gd name="connsiteY16" fmla="*/ 150587 h 1125166"/>
              <a:gd name="connsiteX17" fmla="*/ 620712 w 924236"/>
              <a:gd name="connsiteY17" fmla="*/ 209510 h 1125166"/>
              <a:gd name="connsiteX18" fmla="*/ 199472 w 924236"/>
              <a:gd name="connsiteY18" fmla="*/ 195825 h 1125166"/>
              <a:gd name="connsiteX19" fmla="*/ 172773 w 924236"/>
              <a:gd name="connsiteY19" fmla="*/ 201815 h 1125166"/>
              <a:gd name="connsiteX20" fmla="*/ 155370 w 924236"/>
              <a:gd name="connsiteY20" fmla="*/ 189370 h 1125166"/>
              <a:gd name="connsiteX21" fmla="*/ 152117 w 924236"/>
              <a:gd name="connsiteY21" fmla="*/ 183947 h 1125166"/>
              <a:gd name="connsiteX22" fmla="*/ 66340 w 924236"/>
              <a:gd name="connsiteY22" fmla="*/ 161896 h 1125166"/>
              <a:gd name="connsiteX23" fmla="*/ 37266 w 924236"/>
              <a:gd name="connsiteY23" fmla="*/ 200008 h 1125166"/>
              <a:gd name="connsiteX24" fmla="*/ 43979 w 924236"/>
              <a:gd name="connsiteY24" fmla="*/ 247053 h 1125166"/>
              <a:gd name="connsiteX25" fmla="*/ 47181 w 924236"/>
              <a:gd name="connsiteY25" fmla="*/ 252476 h 1125166"/>
              <a:gd name="connsiteX26" fmla="*/ 87668 w 924236"/>
              <a:gd name="connsiteY26" fmla="*/ 297094 h 1125166"/>
              <a:gd name="connsiteX27" fmla="*/ 215016 w 924236"/>
              <a:gd name="connsiteY27" fmla="*/ 824767 h 1125166"/>
              <a:gd name="connsiteX28" fmla="*/ 181088 w 924236"/>
              <a:gd name="connsiteY28" fmla="*/ 876203 h 1125166"/>
              <a:gd name="connsiteX29" fmla="*/ 110132 w 924236"/>
              <a:gd name="connsiteY29" fmla="*/ 876099 h 1125166"/>
              <a:gd name="connsiteX30" fmla="*/ 109977 w 924236"/>
              <a:gd name="connsiteY30" fmla="*/ 876099 h 1125166"/>
              <a:gd name="connsiteX31" fmla="*/ 89372 w 924236"/>
              <a:gd name="connsiteY31" fmla="*/ 887151 h 1125166"/>
              <a:gd name="connsiteX32" fmla="*/ 4060 w 924236"/>
              <a:gd name="connsiteY32" fmla="*/ 1016410 h 1125166"/>
              <a:gd name="connsiteX33" fmla="*/ 2924 w 924236"/>
              <a:gd name="connsiteY33" fmla="*/ 1041507 h 1125166"/>
              <a:gd name="connsiteX34" fmla="*/ 24614 w 924236"/>
              <a:gd name="connsiteY34" fmla="*/ 1054418 h 1125166"/>
              <a:gd name="connsiteX35" fmla="*/ 87100 w 924236"/>
              <a:gd name="connsiteY35" fmla="*/ 1054521 h 1125166"/>
              <a:gd name="connsiteX36" fmla="*/ 112456 w 924236"/>
              <a:gd name="connsiteY36" fmla="*/ 1110655 h 1125166"/>
              <a:gd name="connsiteX37" fmla="*/ 132958 w 924236"/>
              <a:gd name="connsiteY37" fmla="*/ 1125063 h 1125166"/>
              <a:gd name="connsiteX38" fmla="*/ 134920 w 924236"/>
              <a:gd name="connsiteY38" fmla="*/ 1125167 h 1125166"/>
              <a:gd name="connsiteX39" fmla="*/ 155525 w 924236"/>
              <a:gd name="connsiteY39" fmla="*/ 1114115 h 1125166"/>
              <a:gd name="connsiteX40" fmla="*/ 240785 w 924236"/>
              <a:gd name="connsiteY40" fmla="*/ 984908 h 1125166"/>
              <a:gd name="connsiteX41" fmla="*/ 242696 w 924236"/>
              <a:gd name="connsiteY41" fmla="*/ 961308 h 1125166"/>
              <a:gd name="connsiteX42" fmla="*/ 214397 w 924236"/>
              <a:gd name="connsiteY42" fmla="*/ 898563 h 1125166"/>
              <a:gd name="connsiteX43" fmla="*/ 248583 w 924236"/>
              <a:gd name="connsiteY43" fmla="*/ 846715 h 1125166"/>
              <a:gd name="connsiteX44" fmla="*/ 789580 w 924236"/>
              <a:gd name="connsiteY44" fmla="*/ 747047 h 1125166"/>
              <a:gd name="connsiteX45" fmla="*/ 847884 w 924236"/>
              <a:gd name="connsiteY45" fmla="*/ 765999 h 1125166"/>
              <a:gd name="connsiteX46" fmla="*/ 854287 w 924236"/>
              <a:gd name="connsiteY46" fmla="*/ 766722 h 1125166"/>
              <a:gd name="connsiteX47" fmla="*/ 861465 w 924236"/>
              <a:gd name="connsiteY47" fmla="*/ 767136 h 1125166"/>
              <a:gd name="connsiteX48" fmla="*/ 923797 w 924236"/>
              <a:gd name="connsiteY48" fmla="*/ 712137 h 1125166"/>
              <a:gd name="connsiteX49" fmla="*/ 910783 w 924236"/>
              <a:gd name="connsiteY49" fmla="*/ 666486 h 1125166"/>
              <a:gd name="connsiteX50" fmla="*/ 655880 w 924236"/>
              <a:gd name="connsiteY50" fmla="*/ 100185 h 1125166"/>
              <a:gd name="connsiteX51" fmla="*/ 651697 w 924236"/>
              <a:gd name="connsiteY51" fmla="*/ 80664 h 1125166"/>
              <a:gd name="connsiteX52" fmla="*/ 681030 w 924236"/>
              <a:gd name="connsiteY52" fmla="*/ 54792 h 1125166"/>
              <a:gd name="connsiteX53" fmla="*/ 753793 w 924236"/>
              <a:gd name="connsiteY53" fmla="*/ 44412 h 1125166"/>
              <a:gd name="connsiteX54" fmla="*/ 773571 w 924236"/>
              <a:gd name="connsiteY54" fmla="*/ 114025 h 1125166"/>
              <a:gd name="connsiteX55" fmla="*/ 761436 w 924236"/>
              <a:gd name="connsiteY55" fmla="*/ 150587 h 1125166"/>
              <a:gd name="connsiteX56" fmla="*/ 741141 w 924236"/>
              <a:gd name="connsiteY56" fmla="*/ 154821 h 1125166"/>
              <a:gd name="connsiteX57" fmla="*/ 720277 w 924236"/>
              <a:gd name="connsiteY57" fmla="*/ 140000 h 1125166"/>
              <a:gd name="connsiteX58" fmla="*/ 703959 w 924236"/>
              <a:gd name="connsiteY58" fmla="*/ 119912 h 1125166"/>
              <a:gd name="connsiteX59" fmla="*/ 703804 w 924236"/>
              <a:gd name="connsiteY59" fmla="*/ 119757 h 1125166"/>
              <a:gd name="connsiteX60" fmla="*/ 702874 w 924236"/>
              <a:gd name="connsiteY60" fmla="*/ 119395 h 1125166"/>
              <a:gd name="connsiteX61" fmla="*/ 680307 w 924236"/>
              <a:gd name="connsiteY61" fmla="*/ 112837 h 1125166"/>
              <a:gd name="connsiteX62" fmla="*/ 678241 w 924236"/>
              <a:gd name="connsiteY62" fmla="*/ 112889 h 1125166"/>
              <a:gd name="connsiteX63" fmla="*/ 655880 w 924236"/>
              <a:gd name="connsiteY63" fmla="*/ 100185 h 1125166"/>
              <a:gd name="connsiteX64" fmla="*/ 137554 w 924236"/>
              <a:gd name="connsiteY64" fmla="*/ 1068412 h 1125166"/>
              <a:gd name="connsiteX65" fmla="*/ 119686 w 924236"/>
              <a:gd name="connsiteY65" fmla="*/ 1028855 h 1125166"/>
              <a:gd name="connsiteX66" fmla="*/ 97222 w 924236"/>
              <a:gd name="connsiteY66" fmla="*/ 1014292 h 1125166"/>
              <a:gd name="connsiteX67" fmla="*/ 53585 w 924236"/>
              <a:gd name="connsiteY67" fmla="*/ 1014240 h 1125166"/>
              <a:gd name="connsiteX68" fmla="*/ 118343 w 924236"/>
              <a:gd name="connsiteY68" fmla="*/ 916070 h 1125166"/>
              <a:gd name="connsiteX69" fmla="*/ 178402 w 924236"/>
              <a:gd name="connsiteY69" fmla="*/ 916173 h 1125166"/>
              <a:gd name="connsiteX70" fmla="*/ 202622 w 924236"/>
              <a:gd name="connsiteY70" fmla="*/ 969829 h 1125166"/>
              <a:gd name="connsiteX71" fmla="*/ 137554 w 924236"/>
              <a:gd name="connsiteY71" fmla="*/ 1068412 h 1125166"/>
              <a:gd name="connsiteX72" fmla="*/ 81678 w 924236"/>
              <a:gd name="connsiteY72" fmla="*/ 231871 h 1125166"/>
              <a:gd name="connsiteX73" fmla="*/ 78424 w 924236"/>
              <a:gd name="connsiteY73" fmla="*/ 226448 h 1125166"/>
              <a:gd name="connsiteX74" fmla="*/ 76049 w 924236"/>
              <a:gd name="connsiteY74" fmla="*/ 209975 h 1125166"/>
              <a:gd name="connsiteX75" fmla="*/ 86429 w 924236"/>
              <a:gd name="connsiteY75" fmla="*/ 196445 h 1125166"/>
              <a:gd name="connsiteX76" fmla="*/ 117517 w 924236"/>
              <a:gd name="connsiteY76" fmla="*/ 204294 h 1125166"/>
              <a:gd name="connsiteX77" fmla="*/ 120770 w 924236"/>
              <a:gd name="connsiteY77" fmla="*/ 209768 h 1125166"/>
              <a:gd name="connsiteX78" fmla="*/ 164511 w 924236"/>
              <a:gd name="connsiteY78" fmla="*/ 240960 h 1125166"/>
              <a:gd name="connsiteX79" fmla="*/ 222608 w 924236"/>
              <a:gd name="connsiteY79" fmla="*/ 228462 h 1125166"/>
              <a:gd name="connsiteX80" fmla="*/ 598558 w 924236"/>
              <a:gd name="connsiteY80" fmla="*/ 242922 h 1125166"/>
              <a:gd name="connsiteX81" fmla="*/ 574132 w 924236"/>
              <a:gd name="connsiteY81" fmla="*/ 279949 h 1125166"/>
              <a:gd name="connsiteX82" fmla="*/ 249100 w 924236"/>
              <a:gd name="connsiteY82" fmla="*/ 264147 h 1125166"/>
              <a:gd name="connsiteX83" fmla="*/ 154957 w 924236"/>
              <a:gd name="connsiteY83" fmla="*/ 284029 h 1125166"/>
              <a:gd name="connsiteX84" fmla="*/ 81678 w 924236"/>
              <a:gd name="connsiteY84" fmla="*/ 231871 h 1125166"/>
              <a:gd name="connsiteX85" fmla="*/ 245278 w 924236"/>
              <a:gd name="connsiteY85" fmla="*/ 778807 h 1125166"/>
              <a:gd name="connsiteX86" fmla="*/ 134559 w 924236"/>
              <a:gd name="connsiteY86" fmla="*/ 320075 h 1125166"/>
              <a:gd name="connsiteX87" fmla="*/ 146746 w 924236"/>
              <a:gd name="connsiteY87" fmla="*/ 323276 h 1125166"/>
              <a:gd name="connsiteX88" fmla="*/ 272338 w 924236"/>
              <a:gd name="connsiteY88" fmla="*/ 296887 h 1125166"/>
              <a:gd name="connsiteX89" fmla="*/ 552132 w 924236"/>
              <a:gd name="connsiteY89" fmla="*/ 313413 h 1125166"/>
              <a:gd name="connsiteX90" fmla="*/ 245278 w 924236"/>
              <a:gd name="connsiteY90" fmla="*/ 778807 h 1125166"/>
              <a:gd name="connsiteX91" fmla="*/ 279207 w 924236"/>
              <a:gd name="connsiteY91" fmla="*/ 800238 h 1125166"/>
              <a:gd name="connsiteX92" fmla="*/ 585906 w 924236"/>
              <a:gd name="connsiteY92" fmla="*/ 335102 h 1125166"/>
              <a:gd name="connsiteX93" fmla="*/ 715423 w 924236"/>
              <a:gd name="connsiteY93" fmla="*/ 580606 h 1125166"/>
              <a:gd name="connsiteX94" fmla="*/ 741967 w 924236"/>
              <a:gd name="connsiteY94" fmla="*/ 704959 h 1125166"/>
              <a:gd name="connsiteX95" fmla="*/ 749610 w 924236"/>
              <a:gd name="connsiteY95" fmla="*/ 713635 h 1125166"/>
              <a:gd name="connsiteX96" fmla="*/ 279207 w 924236"/>
              <a:gd name="connsiteY96" fmla="*/ 800238 h 1125166"/>
              <a:gd name="connsiteX97" fmla="*/ 858883 w 924236"/>
              <a:gd name="connsiteY97" fmla="*/ 726804 h 1125166"/>
              <a:gd name="connsiteX98" fmla="*/ 852480 w 924236"/>
              <a:gd name="connsiteY98" fmla="*/ 726080 h 1125166"/>
              <a:gd name="connsiteX99" fmla="*/ 803988 w 924236"/>
              <a:gd name="connsiteY99" fmla="*/ 709091 h 1125166"/>
              <a:gd name="connsiteX100" fmla="*/ 774398 w 924236"/>
              <a:gd name="connsiteY100" fmla="*/ 681204 h 1125166"/>
              <a:gd name="connsiteX101" fmla="*/ 754774 w 924236"/>
              <a:gd name="connsiteY101" fmla="*/ 588817 h 1125166"/>
              <a:gd name="connsiteX102" fmla="*/ 608009 w 924236"/>
              <a:gd name="connsiteY102" fmla="*/ 301638 h 1125166"/>
              <a:gd name="connsiteX103" fmla="*/ 632435 w 924236"/>
              <a:gd name="connsiteY103" fmla="*/ 264560 h 1125166"/>
              <a:gd name="connsiteX104" fmla="*/ 799031 w 924236"/>
              <a:gd name="connsiteY104" fmla="*/ 597648 h 1125166"/>
              <a:gd name="connsiteX105" fmla="*/ 811115 w 924236"/>
              <a:gd name="connsiteY105" fmla="*/ 655590 h 1125166"/>
              <a:gd name="connsiteX106" fmla="*/ 857644 w 924236"/>
              <a:gd name="connsiteY106" fmla="*/ 682340 h 1125166"/>
              <a:gd name="connsiteX107" fmla="*/ 864099 w 924236"/>
              <a:gd name="connsiteY107" fmla="*/ 683063 h 1125166"/>
              <a:gd name="connsiteX108" fmla="*/ 879333 w 924236"/>
              <a:gd name="connsiteY108" fmla="*/ 691429 h 1125166"/>
              <a:gd name="connsiteX109" fmla="*/ 883929 w 924236"/>
              <a:gd name="connsiteY109" fmla="*/ 707386 h 1125166"/>
              <a:gd name="connsiteX110" fmla="*/ 858883 w 924236"/>
              <a:gd name="connsiteY110" fmla="*/ 726804 h 112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924236" h="1125166">
                <a:moveTo>
                  <a:pt x="910783" y="666486"/>
                </a:moveTo>
                <a:cubicBezTo>
                  <a:pt x="900352" y="653369"/>
                  <a:pt x="885324" y="645107"/>
                  <a:pt x="868592" y="643196"/>
                </a:cubicBezTo>
                <a:lnTo>
                  <a:pt x="862137" y="642473"/>
                </a:lnTo>
                <a:cubicBezTo>
                  <a:pt x="854184" y="641595"/>
                  <a:pt x="848090" y="638083"/>
                  <a:pt x="843494" y="631835"/>
                </a:cubicBezTo>
                <a:cubicBezTo>
                  <a:pt x="838278" y="624708"/>
                  <a:pt x="836368" y="615258"/>
                  <a:pt x="838330" y="605859"/>
                </a:cubicBezTo>
                <a:cubicBezTo>
                  <a:pt x="867043" y="468906"/>
                  <a:pt x="798359" y="330093"/>
                  <a:pt x="654486" y="231096"/>
                </a:cubicBezTo>
                <a:lnTo>
                  <a:pt x="693424" y="172070"/>
                </a:lnTo>
                <a:cubicBezTo>
                  <a:pt x="701325" y="181210"/>
                  <a:pt x="713461" y="189731"/>
                  <a:pt x="732258" y="193966"/>
                </a:cubicBezTo>
                <a:cubicBezTo>
                  <a:pt x="737267" y="195102"/>
                  <a:pt x="742225" y="195670"/>
                  <a:pt x="747079" y="195670"/>
                </a:cubicBezTo>
                <a:cubicBezTo>
                  <a:pt x="760455" y="195670"/>
                  <a:pt x="773262" y="191487"/>
                  <a:pt x="784778" y="183276"/>
                </a:cubicBezTo>
                <a:cubicBezTo>
                  <a:pt x="809772" y="165460"/>
                  <a:pt x="820823" y="133235"/>
                  <a:pt x="812251" y="103128"/>
                </a:cubicBezTo>
                <a:lnTo>
                  <a:pt x="788031" y="18023"/>
                </a:lnTo>
                <a:lnTo>
                  <a:pt x="781886" y="0"/>
                </a:lnTo>
                <a:lnTo>
                  <a:pt x="675349" y="15234"/>
                </a:lnTo>
                <a:cubicBezTo>
                  <a:pt x="644106" y="19676"/>
                  <a:pt x="618802" y="42656"/>
                  <a:pt x="612450" y="72350"/>
                </a:cubicBezTo>
                <a:cubicBezTo>
                  <a:pt x="608370" y="91251"/>
                  <a:pt x="612347" y="109274"/>
                  <a:pt x="623914" y="124508"/>
                </a:cubicBezTo>
                <a:cubicBezTo>
                  <a:pt x="635379" y="139639"/>
                  <a:pt x="648031" y="147127"/>
                  <a:pt x="659598" y="150587"/>
                </a:cubicBezTo>
                <a:lnTo>
                  <a:pt x="620712" y="209510"/>
                </a:lnTo>
                <a:cubicBezTo>
                  <a:pt x="470797" y="120222"/>
                  <a:pt x="314530" y="114593"/>
                  <a:pt x="199472" y="195825"/>
                </a:cubicBezTo>
                <a:cubicBezTo>
                  <a:pt x="191416" y="201506"/>
                  <a:pt x="181708" y="203674"/>
                  <a:pt x="172773" y="201815"/>
                </a:cubicBezTo>
                <a:cubicBezTo>
                  <a:pt x="165182" y="200214"/>
                  <a:pt x="159347" y="196032"/>
                  <a:pt x="155370" y="189370"/>
                </a:cubicBezTo>
                <a:lnTo>
                  <a:pt x="152117" y="183947"/>
                </a:lnTo>
                <a:cubicBezTo>
                  <a:pt x="134610" y="154512"/>
                  <a:pt x="96189" y="144596"/>
                  <a:pt x="66340" y="161896"/>
                </a:cubicBezTo>
                <a:cubicBezTo>
                  <a:pt x="51777" y="170314"/>
                  <a:pt x="41449" y="183844"/>
                  <a:pt x="37266" y="200008"/>
                </a:cubicBezTo>
                <a:cubicBezTo>
                  <a:pt x="33083" y="216068"/>
                  <a:pt x="35459" y="232800"/>
                  <a:pt x="43979" y="247053"/>
                </a:cubicBezTo>
                <a:lnTo>
                  <a:pt x="47181" y="252476"/>
                </a:lnTo>
                <a:cubicBezTo>
                  <a:pt x="57768" y="270292"/>
                  <a:pt x="71556" y="285268"/>
                  <a:pt x="87668" y="297094"/>
                </a:cubicBezTo>
                <a:lnTo>
                  <a:pt x="215016" y="824767"/>
                </a:lnTo>
                <a:lnTo>
                  <a:pt x="181088" y="876203"/>
                </a:lnTo>
                <a:lnTo>
                  <a:pt x="110132" y="876099"/>
                </a:lnTo>
                <a:cubicBezTo>
                  <a:pt x="110081" y="876099"/>
                  <a:pt x="110029" y="876099"/>
                  <a:pt x="109977" y="876099"/>
                </a:cubicBezTo>
                <a:cubicBezTo>
                  <a:pt x="101611" y="876099"/>
                  <a:pt x="93968" y="880231"/>
                  <a:pt x="89372" y="887151"/>
                </a:cubicBezTo>
                <a:lnTo>
                  <a:pt x="4060" y="1016410"/>
                </a:lnTo>
                <a:cubicBezTo>
                  <a:pt x="-897" y="1023949"/>
                  <a:pt x="-1362" y="1033554"/>
                  <a:pt x="2924" y="1041507"/>
                </a:cubicBezTo>
                <a:cubicBezTo>
                  <a:pt x="7211" y="1049460"/>
                  <a:pt x="15525" y="1054418"/>
                  <a:pt x="24614" y="1054418"/>
                </a:cubicBezTo>
                <a:lnTo>
                  <a:pt x="87100" y="1054521"/>
                </a:lnTo>
                <a:lnTo>
                  <a:pt x="112456" y="1110655"/>
                </a:lnTo>
                <a:cubicBezTo>
                  <a:pt x="116123" y="1118815"/>
                  <a:pt x="124024" y="1124340"/>
                  <a:pt x="132958" y="1125063"/>
                </a:cubicBezTo>
                <a:cubicBezTo>
                  <a:pt x="133629" y="1125115"/>
                  <a:pt x="134301" y="1125167"/>
                  <a:pt x="134920" y="1125167"/>
                </a:cubicBezTo>
                <a:cubicBezTo>
                  <a:pt x="143183" y="1125167"/>
                  <a:pt x="150929" y="1121035"/>
                  <a:pt x="155525" y="1114115"/>
                </a:cubicBezTo>
                <a:lnTo>
                  <a:pt x="240785" y="984908"/>
                </a:lnTo>
                <a:cubicBezTo>
                  <a:pt x="245485" y="977885"/>
                  <a:pt x="246156" y="969054"/>
                  <a:pt x="242696" y="961308"/>
                </a:cubicBezTo>
                <a:lnTo>
                  <a:pt x="214397" y="898563"/>
                </a:lnTo>
                <a:lnTo>
                  <a:pt x="248583" y="846715"/>
                </a:lnTo>
                <a:lnTo>
                  <a:pt x="789580" y="747047"/>
                </a:lnTo>
                <a:cubicBezTo>
                  <a:pt x="807448" y="757117"/>
                  <a:pt x="826969" y="763676"/>
                  <a:pt x="847884" y="765999"/>
                </a:cubicBezTo>
                <a:lnTo>
                  <a:pt x="854287" y="766722"/>
                </a:lnTo>
                <a:cubicBezTo>
                  <a:pt x="856714" y="766981"/>
                  <a:pt x="859090" y="767136"/>
                  <a:pt x="861465" y="767136"/>
                </a:cubicBezTo>
                <a:cubicBezTo>
                  <a:pt x="892915" y="767136"/>
                  <a:pt x="920130" y="743742"/>
                  <a:pt x="923797" y="712137"/>
                </a:cubicBezTo>
                <a:cubicBezTo>
                  <a:pt x="925759" y="695612"/>
                  <a:pt x="921111" y="679448"/>
                  <a:pt x="910783" y="666486"/>
                </a:cubicBezTo>
                <a:close/>
                <a:moveTo>
                  <a:pt x="655880" y="100185"/>
                </a:moveTo>
                <a:cubicBezTo>
                  <a:pt x="651336" y="94194"/>
                  <a:pt x="650045" y="88204"/>
                  <a:pt x="651697" y="80664"/>
                </a:cubicBezTo>
                <a:cubicBezTo>
                  <a:pt x="654538" y="67496"/>
                  <a:pt x="666622" y="56857"/>
                  <a:pt x="681030" y="54792"/>
                </a:cubicBezTo>
                <a:lnTo>
                  <a:pt x="753793" y="44412"/>
                </a:lnTo>
                <a:lnTo>
                  <a:pt x="773571" y="114025"/>
                </a:lnTo>
                <a:cubicBezTo>
                  <a:pt x="777445" y="127658"/>
                  <a:pt x="772487" y="142737"/>
                  <a:pt x="761436" y="150587"/>
                </a:cubicBezTo>
                <a:cubicBezTo>
                  <a:pt x="755032" y="155131"/>
                  <a:pt x="748577" y="156526"/>
                  <a:pt x="741141" y="154821"/>
                </a:cubicBezTo>
                <a:cubicBezTo>
                  <a:pt x="730089" y="152343"/>
                  <a:pt x="723273" y="147488"/>
                  <a:pt x="720277" y="140000"/>
                </a:cubicBezTo>
                <a:cubicBezTo>
                  <a:pt x="716921" y="131480"/>
                  <a:pt x="711137" y="124663"/>
                  <a:pt x="703959" y="119912"/>
                </a:cubicBezTo>
                <a:cubicBezTo>
                  <a:pt x="703907" y="119860"/>
                  <a:pt x="703855" y="119809"/>
                  <a:pt x="703804" y="119757"/>
                </a:cubicBezTo>
                <a:cubicBezTo>
                  <a:pt x="703494" y="119550"/>
                  <a:pt x="703184" y="119550"/>
                  <a:pt x="702874" y="119395"/>
                </a:cubicBezTo>
                <a:cubicBezTo>
                  <a:pt x="696264" y="115316"/>
                  <a:pt x="688569" y="112837"/>
                  <a:pt x="680307" y="112837"/>
                </a:cubicBezTo>
                <a:cubicBezTo>
                  <a:pt x="679635" y="112837"/>
                  <a:pt x="678964" y="112837"/>
                  <a:pt x="678241" y="112889"/>
                </a:cubicBezTo>
                <a:cubicBezTo>
                  <a:pt x="669669" y="113405"/>
                  <a:pt x="662697" y="109170"/>
                  <a:pt x="655880" y="100185"/>
                </a:cubicBezTo>
                <a:close/>
                <a:moveTo>
                  <a:pt x="137554" y="1068412"/>
                </a:moveTo>
                <a:lnTo>
                  <a:pt x="119686" y="1028855"/>
                </a:lnTo>
                <a:cubicBezTo>
                  <a:pt x="115761" y="1020076"/>
                  <a:pt x="106982" y="1014344"/>
                  <a:pt x="97222" y="1014292"/>
                </a:cubicBezTo>
                <a:lnTo>
                  <a:pt x="53585" y="1014240"/>
                </a:lnTo>
                <a:lnTo>
                  <a:pt x="118343" y="916070"/>
                </a:lnTo>
                <a:lnTo>
                  <a:pt x="178402" y="916173"/>
                </a:lnTo>
                <a:lnTo>
                  <a:pt x="202622" y="969829"/>
                </a:lnTo>
                <a:lnTo>
                  <a:pt x="137554" y="1068412"/>
                </a:lnTo>
                <a:close/>
                <a:moveTo>
                  <a:pt x="81678" y="231871"/>
                </a:moveTo>
                <a:lnTo>
                  <a:pt x="78424" y="226448"/>
                </a:lnTo>
                <a:cubicBezTo>
                  <a:pt x="75429" y="221439"/>
                  <a:pt x="74603" y="215604"/>
                  <a:pt x="76049" y="209975"/>
                </a:cubicBezTo>
                <a:cubicBezTo>
                  <a:pt x="77546" y="204242"/>
                  <a:pt x="81213" y="199491"/>
                  <a:pt x="86429" y="196445"/>
                </a:cubicBezTo>
                <a:cubicBezTo>
                  <a:pt x="97274" y="190196"/>
                  <a:pt x="111217" y="193708"/>
                  <a:pt x="117517" y="204294"/>
                </a:cubicBezTo>
                <a:lnTo>
                  <a:pt x="120770" y="209768"/>
                </a:lnTo>
                <a:cubicBezTo>
                  <a:pt x="130479" y="226035"/>
                  <a:pt x="146023" y="237138"/>
                  <a:pt x="164511" y="240960"/>
                </a:cubicBezTo>
                <a:cubicBezTo>
                  <a:pt x="184341" y="245143"/>
                  <a:pt x="205514" y="240547"/>
                  <a:pt x="222608" y="228462"/>
                </a:cubicBezTo>
                <a:cubicBezTo>
                  <a:pt x="323877" y="157042"/>
                  <a:pt x="463257" y="162929"/>
                  <a:pt x="598558" y="242922"/>
                </a:cubicBezTo>
                <a:lnTo>
                  <a:pt x="574132" y="279949"/>
                </a:lnTo>
                <a:cubicBezTo>
                  <a:pt x="455150" y="209975"/>
                  <a:pt x="334773" y="203674"/>
                  <a:pt x="249100" y="264147"/>
                </a:cubicBezTo>
                <a:cubicBezTo>
                  <a:pt x="221575" y="283512"/>
                  <a:pt x="187285" y="290794"/>
                  <a:pt x="154957" y="284029"/>
                </a:cubicBezTo>
                <a:cubicBezTo>
                  <a:pt x="123817" y="277470"/>
                  <a:pt x="97790" y="258931"/>
                  <a:pt x="81678" y="231871"/>
                </a:cubicBezTo>
                <a:close/>
                <a:moveTo>
                  <a:pt x="245278" y="778807"/>
                </a:moveTo>
                <a:lnTo>
                  <a:pt x="134559" y="320075"/>
                </a:lnTo>
                <a:cubicBezTo>
                  <a:pt x="138587" y="321262"/>
                  <a:pt x="142615" y="322398"/>
                  <a:pt x="146746" y="323276"/>
                </a:cubicBezTo>
                <a:cubicBezTo>
                  <a:pt x="189970" y="332365"/>
                  <a:pt x="235725" y="322708"/>
                  <a:pt x="272338" y="296887"/>
                </a:cubicBezTo>
                <a:cubicBezTo>
                  <a:pt x="344275" y="246175"/>
                  <a:pt x="447765" y="252631"/>
                  <a:pt x="552132" y="313413"/>
                </a:cubicBezTo>
                <a:lnTo>
                  <a:pt x="245278" y="778807"/>
                </a:lnTo>
                <a:close/>
                <a:moveTo>
                  <a:pt x="279207" y="800238"/>
                </a:moveTo>
                <a:lnTo>
                  <a:pt x="585906" y="335102"/>
                </a:lnTo>
                <a:cubicBezTo>
                  <a:pt x="685058" y="404457"/>
                  <a:pt x="733343" y="495140"/>
                  <a:pt x="715423" y="580606"/>
                </a:cubicBezTo>
                <a:cubicBezTo>
                  <a:pt x="706282" y="624192"/>
                  <a:pt x="715939" y="669533"/>
                  <a:pt x="741967" y="704959"/>
                </a:cubicBezTo>
                <a:cubicBezTo>
                  <a:pt x="744291" y="708109"/>
                  <a:pt x="747131" y="710691"/>
                  <a:pt x="749610" y="713635"/>
                </a:cubicBezTo>
                <a:lnTo>
                  <a:pt x="279207" y="800238"/>
                </a:lnTo>
                <a:close/>
                <a:moveTo>
                  <a:pt x="858883" y="726804"/>
                </a:moveTo>
                <a:lnTo>
                  <a:pt x="852480" y="726080"/>
                </a:lnTo>
                <a:cubicBezTo>
                  <a:pt x="834818" y="724118"/>
                  <a:pt x="818500" y="718386"/>
                  <a:pt x="803988" y="709091"/>
                </a:cubicBezTo>
                <a:cubicBezTo>
                  <a:pt x="792576" y="701757"/>
                  <a:pt x="782609" y="692359"/>
                  <a:pt x="774398" y="681204"/>
                </a:cubicBezTo>
                <a:cubicBezTo>
                  <a:pt x="755135" y="654970"/>
                  <a:pt x="747957" y="621300"/>
                  <a:pt x="754774" y="588817"/>
                </a:cubicBezTo>
                <a:cubicBezTo>
                  <a:pt x="776154" y="486774"/>
                  <a:pt x="721413" y="380599"/>
                  <a:pt x="608009" y="301638"/>
                </a:cubicBezTo>
                <a:lnTo>
                  <a:pt x="632435" y="264560"/>
                </a:lnTo>
                <a:cubicBezTo>
                  <a:pt x="762055" y="354055"/>
                  <a:pt x="824283" y="477323"/>
                  <a:pt x="799031" y="597648"/>
                </a:cubicBezTo>
                <a:cubicBezTo>
                  <a:pt x="794745" y="618150"/>
                  <a:pt x="799134" y="639271"/>
                  <a:pt x="811115" y="655590"/>
                </a:cubicBezTo>
                <a:cubicBezTo>
                  <a:pt x="819016" y="666279"/>
                  <a:pt x="833476" y="679603"/>
                  <a:pt x="857644" y="682340"/>
                </a:cubicBezTo>
                <a:lnTo>
                  <a:pt x="864099" y="683063"/>
                </a:lnTo>
                <a:cubicBezTo>
                  <a:pt x="870193" y="683734"/>
                  <a:pt x="875615" y="686730"/>
                  <a:pt x="879333" y="691429"/>
                </a:cubicBezTo>
                <a:cubicBezTo>
                  <a:pt x="882948" y="695973"/>
                  <a:pt x="884601" y="701654"/>
                  <a:pt x="883929" y="707386"/>
                </a:cubicBezTo>
                <a:cubicBezTo>
                  <a:pt x="882535" y="719471"/>
                  <a:pt x="871277" y="728198"/>
                  <a:pt x="858883" y="726804"/>
                </a:cubicBezTo>
                <a:close/>
              </a:path>
            </a:pathLst>
          </a:custGeom>
          <a:solidFill>
            <a:schemeClr val="accent1"/>
          </a:solidFill>
          <a:ln w="51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622" name="Graphic 2">
            <a:extLst>
              <a:ext uri="{FF2B5EF4-FFF2-40B4-BE49-F238E27FC236}">
                <a16:creationId xmlns:a16="http://schemas.microsoft.com/office/drawing/2014/main" id="{08B9E8E7-D11F-44F2-9BD6-C3ED53B1C3A8}"/>
              </a:ext>
            </a:extLst>
          </p:cNvPr>
          <p:cNvGrpSpPr/>
          <p:nvPr/>
        </p:nvGrpSpPr>
        <p:grpSpPr>
          <a:xfrm>
            <a:off x="4498456" y="2457370"/>
            <a:ext cx="581354" cy="856739"/>
            <a:chOff x="7958567" y="2330605"/>
            <a:chExt cx="763520" cy="1125196"/>
          </a:xfrm>
          <a:solidFill>
            <a:schemeClr val="accent1"/>
          </a:solidFill>
        </p:grpSpPr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765F33F8-55AF-4D4F-B4D2-309C60B5288E}"/>
                </a:ext>
              </a:extLst>
            </p:cNvPr>
            <p:cNvSpPr/>
            <p:nvPr/>
          </p:nvSpPr>
          <p:spPr>
            <a:xfrm>
              <a:off x="7958567" y="2867397"/>
              <a:ext cx="763520" cy="510063"/>
            </a:xfrm>
            <a:custGeom>
              <a:avLst/>
              <a:gdLst>
                <a:gd name="connsiteX0" fmla="*/ 627238 w 763520"/>
                <a:gd name="connsiteY0" fmla="*/ 93988 h 510063"/>
                <a:gd name="connsiteX1" fmla="*/ 625947 w 763520"/>
                <a:gd name="connsiteY1" fmla="*/ 93988 h 510063"/>
                <a:gd name="connsiteX2" fmla="*/ 625947 w 763520"/>
                <a:gd name="connsiteY2" fmla="*/ 24117 h 510063"/>
                <a:gd name="connsiteX3" fmla="*/ 601831 w 763520"/>
                <a:gd name="connsiteY3" fmla="*/ 0 h 510063"/>
                <a:gd name="connsiteX4" fmla="*/ 24117 w 763520"/>
                <a:gd name="connsiteY4" fmla="*/ 0 h 510063"/>
                <a:gd name="connsiteX5" fmla="*/ 0 w 763520"/>
                <a:gd name="connsiteY5" fmla="*/ 24117 h 510063"/>
                <a:gd name="connsiteX6" fmla="*/ 0 w 763520"/>
                <a:gd name="connsiteY6" fmla="*/ 289089 h 510063"/>
                <a:gd name="connsiteX7" fmla="*/ 221026 w 763520"/>
                <a:gd name="connsiteY7" fmla="*/ 510064 h 510063"/>
                <a:gd name="connsiteX8" fmla="*/ 404921 w 763520"/>
                <a:gd name="connsiteY8" fmla="*/ 510064 h 510063"/>
                <a:gd name="connsiteX9" fmla="*/ 610713 w 763520"/>
                <a:gd name="connsiteY9" fmla="*/ 369082 h 510063"/>
                <a:gd name="connsiteX10" fmla="*/ 627238 w 763520"/>
                <a:gd name="connsiteY10" fmla="*/ 369082 h 510063"/>
                <a:gd name="connsiteX11" fmla="*/ 723550 w 763520"/>
                <a:gd name="connsiteY11" fmla="*/ 328802 h 510063"/>
                <a:gd name="connsiteX12" fmla="*/ 763520 w 763520"/>
                <a:gd name="connsiteY12" fmla="*/ 231509 h 510063"/>
                <a:gd name="connsiteX13" fmla="*/ 627238 w 763520"/>
                <a:gd name="connsiteY13" fmla="*/ 93988 h 510063"/>
                <a:gd name="connsiteX14" fmla="*/ 585719 w 763520"/>
                <a:gd name="connsiteY14" fmla="*/ 289089 h 510063"/>
                <a:gd name="connsiteX15" fmla="*/ 404870 w 763520"/>
                <a:gd name="connsiteY15" fmla="*/ 469887 h 510063"/>
                <a:gd name="connsiteX16" fmla="*/ 220974 w 763520"/>
                <a:gd name="connsiteY16" fmla="*/ 469887 h 510063"/>
                <a:gd name="connsiteX17" fmla="*/ 40125 w 763520"/>
                <a:gd name="connsiteY17" fmla="*/ 289089 h 510063"/>
                <a:gd name="connsiteX18" fmla="*/ 40125 w 763520"/>
                <a:gd name="connsiteY18" fmla="*/ 40177 h 510063"/>
                <a:gd name="connsiteX19" fmla="*/ 585667 w 763520"/>
                <a:gd name="connsiteY19" fmla="*/ 40177 h 510063"/>
                <a:gd name="connsiteX20" fmla="*/ 585667 w 763520"/>
                <a:gd name="connsiteY20" fmla="*/ 289089 h 510063"/>
                <a:gd name="connsiteX21" fmla="*/ 694992 w 763520"/>
                <a:gd name="connsiteY21" fmla="*/ 300606 h 510063"/>
                <a:gd name="connsiteX22" fmla="*/ 627238 w 763520"/>
                <a:gd name="connsiteY22" fmla="*/ 328957 h 510063"/>
                <a:gd name="connsiteX23" fmla="*/ 622126 w 763520"/>
                <a:gd name="connsiteY23" fmla="*/ 328957 h 510063"/>
                <a:gd name="connsiteX24" fmla="*/ 625896 w 763520"/>
                <a:gd name="connsiteY24" fmla="*/ 289089 h 510063"/>
                <a:gd name="connsiteX25" fmla="*/ 625896 w 763520"/>
                <a:gd name="connsiteY25" fmla="*/ 134165 h 510063"/>
                <a:gd name="connsiteX26" fmla="*/ 627187 w 763520"/>
                <a:gd name="connsiteY26" fmla="*/ 134165 h 510063"/>
                <a:gd name="connsiteX27" fmla="*/ 723292 w 763520"/>
                <a:gd name="connsiteY27" fmla="*/ 231561 h 510063"/>
                <a:gd name="connsiteX28" fmla="*/ 694992 w 763520"/>
                <a:gd name="connsiteY28" fmla="*/ 300606 h 5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3520" h="510063">
                  <a:moveTo>
                    <a:pt x="627238" y="93988"/>
                  </a:moveTo>
                  <a:lnTo>
                    <a:pt x="625947" y="93988"/>
                  </a:lnTo>
                  <a:lnTo>
                    <a:pt x="625947" y="24117"/>
                  </a:lnTo>
                  <a:cubicBezTo>
                    <a:pt x="625947" y="10845"/>
                    <a:pt x="615103" y="0"/>
                    <a:pt x="601831" y="0"/>
                  </a:cubicBezTo>
                  <a:lnTo>
                    <a:pt x="24117" y="0"/>
                  </a:lnTo>
                  <a:cubicBezTo>
                    <a:pt x="10845" y="0"/>
                    <a:pt x="0" y="10793"/>
                    <a:pt x="0" y="24117"/>
                  </a:cubicBezTo>
                  <a:lnTo>
                    <a:pt x="0" y="289089"/>
                  </a:lnTo>
                  <a:cubicBezTo>
                    <a:pt x="0" y="410964"/>
                    <a:pt x="99152" y="510064"/>
                    <a:pt x="221026" y="510064"/>
                  </a:cubicBezTo>
                  <a:lnTo>
                    <a:pt x="404921" y="510064"/>
                  </a:lnTo>
                  <a:cubicBezTo>
                    <a:pt x="498548" y="510064"/>
                    <a:pt x="578540" y="451450"/>
                    <a:pt x="610713" y="369082"/>
                  </a:cubicBezTo>
                  <a:lnTo>
                    <a:pt x="627238" y="369082"/>
                  </a:lnTo>
                  <a:cubicBezTo>
                    <a:pt x="663646" y="369082"/>
                    <a:pt x="697884" y="354778"/>
                    <a:pt x="723550" y="328802"/>
                  </a:cubicBezTo>
                  <a:cubicBezTo>
                    <a:pt x="749319" y="302723"/>
                    <a:pt x="763520" y="268175"/>
                    <a:pt x="763520" y="231509"/>
                  </a:cubicBezTo>
                  <a:cubicBezTo>
                    <a:pt x="763520" y="155699"/>
                    <a:pt x="702377" y="93988"/>
                    <a:pt x="627238" y="93988"/>
                  </a:cubicBezTo>
                  <a:close/>
                  <a:moveTo>
                    <a:pt x="585719" y="289089"/>
                  </a:moveTo>
                  <a:cubicBezTo>
                    <a:pt x="585719" y="388809"/>
                    <a:pt x="504590" y="469887"/>
                    <a:pt x="404870" y="469887"/>
                  </a:cubicBezTo>
                  <a:lnTo>
                    <a:pt x="220974" y="469887"/>
                  </a:lnTo>
                  <a:cubicBezTo>
                    <a:pt x="121254" y="469887"/>
                    <a:pt x="40125" y="388758"/>
                    <a:pt x="40125" y="289089"/>
                  </a:cubicBezTo>
                  <a:lnTo>
                    <a:pt x="40125" y="40177"/>
                  </a:lnTo>
                  <a:lnTo>
                    <a:pt x="585667" y="40177"/>
                  </a:lnTo>
                  <a:lnTo>
                    <a:pt x="585667" y="289089"/>
                  </a:lnTo>
                  <a:close/>
                  <a:moveTo>
                    <a:pt x="694992" y="300606"/>
                  </a:moveTo>
                  <a:cubicBezTo>
                    <a:pt x="676918" y="318887"/>
                    <a:pt x="652853" y="328957"/>
                    <a:pt x="627238" y="328957"/>
                  </a:cubicBezTo>
                  <a:lnTo>
                    <a:pt x="622126" y="328957"/>
                  </a:lnTo>
                  <a:cubicBezTo>
                    <a:pt x="624501" y="315995"/>
                    <a:pt x="625896" y="302723"/>
                    <a:pt x="625896" y="289089"/>
                  </a:cubicBezTo>
                  <a:lnTo>
                    <a:pt x="625896" y="134165"/>
                  </a:lnTo>
                  <a:lnTo>
                    <a:pt x="627187" y="134165"/>
                  </a:lnTo>
                  <a:cubicBezTo>
                    <a:pt x="680171" y="134165"/>
                    <a:pt x="723292" y="177854"/>
                    <a:pt x="723292" y="231561"/>
                  </a:cubicBezTo>
                  <a:cubicBezTo>
                    <a:pt x="723343" y="257588"/>
                    <a:pt x="713273" y="282118"/>
                    <a:pt x="694992" y="300606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5E7F456-94BE-4AAD-92DB-D7C6C525222E}"/>
                </a:ext>
              </a:extLst>
            </p:cNvPr>
            <p:cNvSpPr/>
            <p:nvPr/>
          </p:nvSpPr>
          <p:spPr>
            <a:xfrm>
              <a:off x="8007524" y="3415624"/>
              <a:ext cx="528086" cy="40177"/>
            </a:xfrm>
            <a:custGeom>
              <a:avLst/>
              <a:gdLst>
                <a:gd name="connsiteX0" fmla="*/ 507998 w 528086"/>
                <a:gd name="connsiteY0" fmla="*/ 0 h 40177"/>
                <a:gd name="connsiteX1" fmla="*/ 20089 w 528086"/>
                <a:gd name="connsiteY1" fmla="*/ 0 h 40177"/>
                <a:gd name="connsiteX2" fmla="*/ 0 w 528086"/>
                <a:gd name="connsiteY2" fmla="*/ 20089 h 40177"/>
                <a:gd name="connsiteX3" fmla="*/ 20089 w 528086"/>
                <a:gd name="connsiteY3" fmla="*/ 40177 h 40177"/>
                <a:gd name="connsiteX4" fmla="*/ 507998 w 528086"/>
                <a:gd name="connsiteY4" fmla="*/ 40177 h 40177"/>
                <a:gd name="connsiteX5" fmla="*/ 528087 w 528086"/>
                <a:gd name="connsiteY5" fmla="*/ 20089 h 40177"/>
                <a:gd name="connsiteX6" fmla="*/ 507998 w 528086"/>
                <a:gd name="connsiteY6" fmla="*/ 0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8086" h="40177">
                  <a:moveTo>
                    <a:pt x="507998" y="0"/>
                  </a:moveTo>
                  <a:lnTo>
                    <a:pt x="20089" y="0"/>
                  </a:lnTo>
                  <a:cubicBezTo>
                    <a:pt x="8986" y="0"/>
                    <a:pt x="0" y="8986"/>
                    <a:pt x="0" y="20089"/>
                  </a:cubicBezTo>
                  <a:cubicBezTo>
                    <a:pt x="0" y="31192"/>
                    <a:pt x="8986" y="40177"/>
                    <a:pt x="20089" y="40177"/>
                  </a:cubicBezTo>
                  <a:lnTo>
                    <a:pt x="507998" y="40177"/>
                  </a:lnTo>
                  <a:cubicBezTo>
                    <a:pt x="519101" y="40177"/>
                    <a:pt x="528087" y="31192"/>
                    <a:pt x="528087" y="20089"/>
                  </a:cubicBezTo>
                  <a:cubicBezTo>
                    <a:pt x="528087" y="8986"/>
                    <a:pt x="519101" y="0"/>
                    <a:pt x="507998" y="0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1408AFAA-0524-457C-88A1-F9452AEA64F2}"/>
                </a:ext>
              </a:extLst>
            </p:cNvPr>
            <p:cNvSpPr/>
            <p:nvPr/>
          </p:nvSpPr>
          <p:spPr>
            <a:xfrm>
              <a:off x="8077043" y="2330605"/>
              <a:ext cx="388891" cy="493723"/>
            </a:xfrm>
            <a:custGeom>
              <a:avLst/>
              <a:gdLst>
                <a:gd name="connsiteX0" fmla="*/ 145619 w 388891"/>
                <a:gd name="connsiteY0" fmla="*/ 307246 h 493723"/>
                <a:gd name="connsiteX1" fmla="*/ 173144 w 388891"/>
                <a:gd name="connsiteY1" fmla="*/ 367873 h 493723"/>
                <a:gd name="connsiteX2" fmla="*/ 174383 w 388891"/>
                <a:gd name="connsiteY2" fmla="*/ 473893 h 493723"/>
                <a:gd name="connsiteX3" fmla="*/ 194472 w 388891"/>
                <a:gd name="connsiteY3" fmla="*/ 493723 h 493723"/>
                <a:gd name="connsiteX4" fmla="*/ 194730 w 388891"/>
                <a:gd name="connsiteY4" fmla="*/ 493723 h 493723"/>
                <a:gd name="connsiteX5" fmla="*/ 214612 w 388891"/>
                <a:gd name="connsiteY5" fmla="*/ 473376 h 493723"/>
                <a:gd name="connsiteX6" fmla="*/ 213373 w 388891"/>
                <a:gd name="connsiteY6" fmla="*/ 367356 h 493723"/>
                <a:gd name="connsiteX7" fmla="*/ 172318 w 388891"/>
                <a:gd name="connsiteY7" fmla="*/ 277139 h 493723"/>
                <a:gd name="connsiteX8" fmla="*/ 71461 w 388891"/>
                <a:gd name="connsiteY8" fmla="*/ 187540 h 493723"/>
                <a:gd name="connsiteX9" fmla="*/ 45589 w 388891"/>
                <a:gd name="connsiteY9" fmla="*/ 87872 h 493723"/>
                <a:gd name="connsiteX10" fmla="*/ 86386 w 388891"/>
                <a:gd name="connsiteY10" fmla="*/ 46765 h 493723"/>
                <a:gd name="connsiteX11" fmla="*/ 173609 w 388891"/>
                <a:gd name="connsiteY11" fmla="*/ 70314 h 493723"/>
                <a:gd name="connsiteX12" fmla="*/ 215438 w 388891"/>
                <a:gd name="connsiteY12" fmla="*/ 70314 h 493723"/>
                <a:gd name="connsiteX13" fmla="*/ 302661 w 388891"/>
                <a:gd name="connsiteY13" fmla="*/ 46765 h 493723"/>
                <a:gd name="connsiteX14" fmla="*/ 343458 w 388891"/>
                <a:gd name="connsiteY14" fmla="*/ 87872 h 493723"/>
                <a:gd name="connsiteX15" fmla="*/ 317688 w 388891"/>
                <a:gd name="connsiteY15" fmla="*/ 187489 h 493723"/>
                <a:gd name="connsiteX16" fmla="*/ 236198 w 388891"/>
                <a:gd name="connsiteY16" fmla="*/ 259064 h 493723"/>
                <a:gd name="connsiteX17" fmla="*/ 234339 w 388891"/>
                <a:gd name="connsiteY17" fmla="*/ 287415 h 493723"/>
                <a:gd name="connsiteX18" fmla="*/ 262690 w 388891"/>
                <a:gd name="connsiteY18" fmla="*/ 289274 h 493723"/>
                <a:gd name="connsiteX19" fmla="*/ 344232 w 388891"/>
                <a:gd name="connsiteY19" fmla="*/ 217648 h 493723"/>
                <a:gd name="connsiteX20" fmla="*/ 380949 w 388891"/>
                <a:gd name="connsiteY20" fmla="*/ 73619 h 493723"/>
                <a:gd name="connsiteX21" fmla="*/ 316604 w 388891"/>
                <a:gd name="connsiteY21" fmla="*/ 9119 h 493723"/>
                <a:gd name="connsiteX22" fmla="*/ 194472 w 388891"/>
                <a:gd name="connsiteY22" fmla="*/ 32564 h 493723"/>
                <a:gd name="connsiteX23" fmla="*/ 72340 w 388891"/>
                <a:gd name="connsiteY23" fmla="*/ 9119 h 493723"/>
                <a:gd name="connsiteX24" fmla="*/ 7942 w 388891"/>
                <a:gd name="connsiteY24" fmla="*/ 73619 h 493723"/>
                <a:gd name="connsiteX25" fmla="*/ 44659 w 388891"/>
                <a:gd name="connsiteY25" fmla="*/ 217648 h 493723"/>
                <a:gd name="connsiteX26" fmla="*/ 145619 w 388891"/>
                <a:gd name="connsiteY26" fmla="*/ 307246 h 4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8891" h="493723">
                  <a:moveTo>
                    <a:pt x="145619" y="307246"/>
                  </a:moveTo>
                  <a:cubicBezTo>
                    <a:pt x="162867" y="322532"/>
                    <a:pt x="172886" y="344634"/>
                    <a:pt x="173144" y="367873"/>
                  </a:cubicBezTo>
                  <a:lnTo>
                    <a:pt x="174383" y="473893"/>
                  </a:lnTo>
                  <a:cubicBezTo>
                    <a:pt x="174486" y="484893"/>
                    <a:pt x="183472" y="493723"/>
                    <a:pt x="194472" y="493723"/>
                  </a:cubicBezTo>
                  <a:cubicBezTo>
                    <a:pt x="194575" y="493723"/>
                    <a:pt x="194627" y="493723"/>
                    <a:pt x="194730" y="493723"/>
                  </a:cubicBezTo>
                  <a:cubicBezTo>
                    <a:pt x="205833" y="493620"/>
                    <a:pt x="214715" y="484479"/>
                    <a:pt x="214612" y="473376"/>
                  </a:cubicBezTo>
                  <a:lnTo>
                    <a:pt x="213373" y="367356"/>
                  </a:lnTo>
                  <a:cubicBezTo>
                    <a:pt x="212959" y="332860"/>
                    <a:pt x="197983" y="299964"/>
                    <a:pt x="172318" y="277139"/>
                  </a:cubicBezTo>
                  <a:lnTo>
                    <a:pt x="71461" y="187540"/>
                  </a:lnTo>
                  <a:cubicBezTo>
                    <a:pt x="43368" y="162598"/>
                    <a:pt x="32730" y="121594"/>
                    <a:pt x="45589" y="87872"/>
                  </a:cubicBezTo>
                  <a:cubicBezTo>
                    <a:pt x="53335" y="67526"/>
                    <a:pt x="66711" y="54047"/>
                    <a:pt x="86386" y="46765"/>
                  </a:cubicBezTo>
                  <a:cubicBezTo>
                    <a:pt x="136323" y="28226"/>
                    <a:pt x="162454" y="53582"/>
                    <a:pt x="173609" y="70314"/>
                  </a:cubicBezTo>
                  <a:cubicBezTo>
                    <a:pt x="183007" y="84412"/>
                    <a:pt x="206039" y="84412"/>
                    <a:pt x="215438" y="70314"/>
                  </a:cubicBezTo>
                  <a:cubicBezTo>
                    <a:pt x="226593" y="53582"/>
                    <a:pt x="252724" y="28226"/>
                    <a:pt x="302661" y="46765"/>
                  </a:cubicBezTo>
                  <a:cubicBezTo>
                    <a:pt x="322336" y="54099"/>
                    <a:pt x="335712" y="67526"/>
                    <a:pt x="343458" y="87872"/>
                  </a:cubicBezTo>
                  <a:cubicBezTo>
                    <a:pt x="356317" y="121646"/>
                    <a:pt x="345678" y="162598"/>
                    <a:pt x="317688" y="187489"/>
                  </a:cubicBezTo>
                  <a:lnTo>
                    <a:pt x="236198" y="259064"/>
                  </a:lnTo>
                  <a:cubicBezTo>
                    <a:pt x="227884" y="266397"/>
                    <a:pt x="227058" y="279101"/>
                    <a:pt x="234339" y="287415"/>
                  </a:cubicBezTo>
                  <a:cubicBezTo>
                    <a:pt x="241672" y="295730"/>
                    <a:pt x="254376" y="296556"/>
                    <a:pt x="262690" y="289274"/>
                  </a:cubicBezTo>
                  <a:lnTo>
                    <a:pt x="344232" y="217648"/>
                  </a:lnTo>
                  <a:cubicBezTo>
                    <a:pt x="384513" y="181860"/>
                    <a:pt x="399644" y="122627"/>
                    <a:pt x="380949" y="73619"/>
                  </a:cubicBezTo>
                  <a:cubicBezTo>
                    <a:pt x="369175" y="42686"/>
                    <a:pt x="346918" y="20377"/>
                    <a:pt x="316604" y="9119"/>
                  </a:cubicBezTo>
                  <a:cubicBezTo>
                    <a:pt x="254066" y="-14068"/>
                    <a:pt x="214405" y="11856"/>
                    <a:pt x="194472" y="32564"/>
                  </a:cubicBezTo>
                  <a:cubicBezTo>
                    <a:pt x="174538" y="11856"/>
                    <a:pt x="134877" y="-14068"/>
                    <a:pt x="72340" y="9119"/>
                  </a:cubicBezTo>
                  <a:cubicBezTo>
                    <a:pt x="42026" y="20377"/>
                    <a:pt x="19768" y="42686"/>
                    <a:pt x="7942" y="73619"/>
                  </a:cubicBezTo>
                  <a:cubicBezTo>
                    <a:pt x="-10752" y="122627"/>
                    <a:pt x="4379" y="181860"/>
                    <a:pt x="44659" y="217648"/>
                  </a:cubicBezTo>
                  <a:lnTo>
                    <a:pt x="145619" y="307246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B9D6213E-018D-4002-A430-39A959E104B6}"/>
                </a:ext>
              </a:extLst>
            </p:cNvPr>
            <p:cNvSpPr/>
            <p:nvPr/>
          </p:nvSpPr>
          <p:spPr>
            <a:xfrm>
              <a:off x="8135276" y="2657950"/>
              <a:ext cx="59035" cy="175208"/>
            </a:xfrm>
            <a:custGeom>
              <a:avLst/>
              <a:gdLst>
                <a:gd name="connsiteX0" fmla="*/ 38947 w 59035"/>
                <a:gd name="connsiteY0" fmla="*/ 175209 h 175208"/>
                <a:gd name="connsiteX1" fmla="*/ 59035 w 59035"/>
                <a:gd name="connsiteY1" fmla="*/ 155120 h 175208"/>
                <a:gd name="connsiteX2" fmla="*/ 59035 w 59035"/>
                <a:gd name="connsiteY2" fmla="*/ 67691 h 175208"/>
                <a:gd name="connsiteX3" fmla="*/ 34712 w 59035"/>
                <a:gd name="connsiteY3" fmla="*/ 6289 h 175208"/>
                <a:gd name="connsiteX4" fmla="*/ 6309 w 59035"/>
                <a:gd name="connsiteY4" fmla="*/ 5463 h 175208"/>
                <a:gd name="connsiteX5" fmla="*/ 5483 w 59035"/>
                <a:gd name="connsiteY5" fmla="*/ 33866 h 175208"/>
                <a:gd name="connsiteX6" fmla="*/ 18858 w 59035"/>
                <a:gd name="connsiteY6" fmla="*/ 67691 h 175208"/>
                <a:gd name="connsiteX7" fmla="*/ 18858 w 59035"/>
                <a:gd name="connsiteY7" fmla="*/ 155120 h 175208"/>
                <a:gd name="connsiteX8" fmla="*/ 38947 w 59035"/>
                <a:gd name="connsiteY8" fmla="*/ 175209 h 17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35" h="175208">
                  <a:moveTo>
                    <a:pt x="38947" y="175209"/>
                  </a:moveTo>
                  <a:cubicBezTo>
                    <a:pt x="50050" y="175209"/>
                    <a:pt x="59035" y="166223"/>
                    <a:pt x="59035" y="155120"/>
                  </a:cubicBezTo>
                  <a:lnTo>
                    <a:pt x="59035" y="67691"/>
                  </a:lnTo>
                  <a:cubicBezTo>
                    <a:pt x="59035" y="44711"/>
                    <a:pt x="50411" y="22918"/>
                    <a:pt x="34712" y="6289"/>
                  </a:cubicBezTo>
                  <a:cubicBezTo>
                    <a:pt x="27069" y="-1767"/>
                    <a:pt x="14366" y="-2128"/>
                    <a:pt x="6309" y="5463"/>
                  </a:cubicBezTo>
                  <a:cubicBezTo>
                    <a:pt x="-1747" y="13106"/>
                    <a:pt x="-2160" y="25810"/>
                    <a:pt x="5483" y="33866"/>
                  </a:cubicBezTo>
                  <a:cubicBezTo>
                    <a:pt x="14107" y="43007"/>
                    <a:pt x="18858" y="55039"/>
                    <a:pt x="18858" y="67691"/>
                  </a:cubicBezTo>
                  <a:lnTo>
                    <a:pt x="18858" y="155120"/>
                  </a:lnTo>
                  <a:cubicBezTo>
                    <a:pt x="18858" y="166223"/>
                    <a:pt x="27844" y="175209"/>
                    <a:pt x="38947" y="17520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528ADFB7-AAA3-4057-893D-588CD1103488}"/>
                </a:ext>
              </a:extLst>
            </p:cNvPr>
            <p:cNvSpPr/>
            <p:nvPr/>
          </p:nvSpPr>
          <p:spPr>
            <a:xfrm>
              <a:off x="8055387" y="2582535"/>
              <a:ext cx="74121" cy="72202"/>
            </a:xfrm>
            <a:custGeom>
              <a:avLst/>
              <a:gdLst>
                <a:gd name="connsiteX0" fmla="*/ 40237 w 74121"/>
                <a:gd name="connsiteY0" fmla="*/ 66729 h 72202"/>
                <a:gd name="connsiteX1" fmla="*/ 54025 w 74121"/>
                <a:gd name="connsiteY1" fmla="*/ 72203 h 72202"/>
                <a:gd name="connsiteX2" fmla="*/ 68639 w 74121"/>
                <a:gd name="connsiteY2" fmla="*/ 65902 h 72202"/>
                <a:gd name="connsiteX3" fmla="*/ 67813 w 74121"/>
                <a:gd name="connsiteY3" fmla="*/ 37500 h 72202"/>
                <a:gd name="connsiteX4" fmla="*/ 33885 w 74121"/>
                <a:gd name="connsiteY4" fmla="*/ 5482 h 72202"/>
                <a:gd name="connsiteX5" fmla="*/ 5482 w 74121"/>
                <a:gd name="connsiteY5" fmla="*/ 6308 h 72202"/>
                <a:gd name="connsiteX6" fmla="*/ 6308 w 74121"/>
                <a:gd name="connsiteY6" fmla="*/ 34711 h 72202"/>
                <a:gd name="connsiteX7" fmla="*/ 40237 w 74121"/>
                <a:gd name="connsiteY7" fmla="*/ 66729 h 7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121" h="72202">
                  <a:moveTo>
                    <a:pt x="40237" y="66729"/>
                  </a:moveTo>
                  <a:cubicBezTo>
                    <a:pt x="44110" y="70395"/>
                    <a:pt x="49067" y="72203"/>
                    <a:pt x="54025" y="72203"/>
                  </a:cubicBezTo>
                  <a:cubicBezTo>
                    <a:pt x="59344" y="72203"/>
                    <a:pt x="64663" y="70085"/>
                    <a:pt x="68639" y="65902"/>
                  </a:cubicBezTo>
                  <a:cubicBezTo>
                    <a:pt x="76231" y="57846"/>
                    <a:pt x="75921" y="45142"/>
                    <a:pt x="67813" y="37500"/>
                  </a:cubicBezTo>
                  <a:lnTo>
                    <a:pt x="33885" y="5482"/>
                  </a:lnTo>
                  <a:cubicBezTo>
                    <a:pt x="25829" y="-2110"/>
                    <a:pt x="13125" y="-1800"/>
                    <a:pt x="5482" y="6308"/>
                  </a:cubicBezTo>
                  <a:cubicBezTo>
                    <a:pt x="-2110" y="14364"/>
                    <a:pt x="-1800" y="27068"/>
                    <a:pt x="6308" y="34711"/>
                  </a:cubicBezTo>
                  <a:lnTo>
                    <a:pt x="40237" y="66729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0D8D30DB-44C4-4DA6-ACD9-9BE6DDCEA06D}"/>
                </a:ext>
              </a:extLst>
            </p:cNvPr>
            <p:cNvSpPr/>
            <p:nvPr/>
          </p:nvSpPr>
          <p:spPr>
            <a:xfrm>
              <a:off x="8348719" y="2752598"/>
              <a:ext cx="40177" cy="80560"/>
            </a:xfrm>
            <a:custGeom>
              <a:avLst/>
              <a:gdLst>
                <a:gd name="connsiteX0" fmla="*/ 0 w 40177"/>
                <a:gd name="connsiteY0" fmla="*/ 20088 h 80560"/>
                <a:gd name="connsiteX1" fmla="*/ 0 w 40177"/>
                <a:gd name="connsiteY1" fmla="*/ 60472 h 80560"/>
                <a:gd name="connsiteX2" fmla="*/ 20089 w 40177"/>
                <a:gd name="connsiteY2" fmla="*/ 80561 h 80560"/>
                <a:gd name="connsiteX3" fmla="*/ 40177 w 40177"/>
                <a:gd name="connsiteY3" fmla="*/ 60472 h 80560"/>
                <a:gd name="connsiteX4" fmla="*/ 40177 w 40177"/>
                <a:gd name="connsiteY4" fmla="*/ 20088 h 80560"/>
                <a:gd name="connsiteX5" fmla="*/ 20089 w 40177"/>
                <a:gd name="connsiteY5" fmla="*/ 0 h 80560"/>
                <a:gd name="connsiteX6" fmla="*/ 0 w 40177"/>
                <a:gd name="connsiteY6" fmla="*/ 20088 h 8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77" h="80560">
                  <a:moveTo>
                    <a:pt x="0" y="20088"/>
                  </a:moveTo>
                  <a:lnTo>
                    <a:pt x="0" y="60472"/>
                  </a:lnTo>
                  <a:cubicBezTo>
                    <a:pt x="0" y="71575"/>
                    <a:pt x="8986" y="80561"/>
                    <a:pt x="20089" y="80561"/>
                  </a:cubicBezTo>
                  <a:cubicBezTo>
                    <a:pt x="31191" y="80561"/>
                    <a:pt x="40177" y="71575"/>
                    <a:pt x="40177" y="60472"/>
                  </a:cubicBezTo>
                  <a:lnTo>
                    <a:pt x="40177" y="20088"/>
                  </a:lnTo>
                  <a:cubicBezTo>
                    <a:pt x="40177" y="8986"/>
                    <a:pt x="31191" y="0"/>
                    <a:pt x="20089" y="0"/>
                  </a:cubicBezTo>
                  <a:cubicBezTo>
                    <a:pt x="9037" y="0"/>
                    <a:pt x="0" y="8986"/>
                    <a:pt x="0" y="20088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7320CA40-1E96-4A82-826D-1E85185FE508}"/>
                </a:ext>
              </a:extLst>
            </p:cNvPr>
            <p:cNvSpPr/>
            <p:nvPr/>
          </p:nvSpPr>
          <p:spPr>
            <a:xfrm>
              <a:off x="8350166" y="2582535"/>
              <a:ext cx="137509" cy="149200"/>
            </a:xfrm>
            <a:custGeom>
              <a:avLst/>
              <a:gdLst>
                <a:gd name="connsiteX0" fmla="*/ 22928 w 137509"/>
                <a:gd name="connsiteY0" fmla="*/ 81756 h 149200"/>
                <a:gd name="connsiteX1" fmla="*/ 412 w 137509"/>
                <a:gd name="connsiteY1" fmla="*/ 125032 h 149200"/>
                <a:gd name="connsiteX2" fmla="*/ 16060 w 137509"/>
                <a:gd name="connsiteY2" fmla="*/ 148787 h 149200"/>
                <a:gd name="connsiteX3" fmla="*/ 20139 w 137509"/>
                <a:gd name="connsiteY3" fmla="*/ 149200 h 149200"/>
                <a:gd name="connsiteX4" fmla="*/ 39815 w 137509"/>
                <a:gd name="connsiteY4" fmla="*/ 133140 h 149200"/>
                <a:gd name="connsiteX5" fmla="*/ 51331 w 137509"/>
                <a:gd name="connsiteY5" fmla="*/ 110159 h 149200"/>
                <a:gd name="connsiteX6" fmla="*/ 131220 w 137509"/>
                <a:gd name="connsiteY6" fmla="*/ 34711 h 149200"/>
                <a:gd name="connsiteX7" fmla="*/ 132046 w 137509"/>
                <a:gd name="connsiteY7" fmla="*/ 6308 h 149200"/>
                <a:gd name="connsiteX8" fmla="*/ 103644 w 137509"/>
                <a:gd name="connsiteY8" fmla="*/ 5482 h 149200"/>
                <a:gd name="connsiteX9" fmla="*/ 22928 w 137509"/>
                <a:gd name="connsiteY9" fmla="*/ 81756 h 14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509" h="149200">
                  <a:moveTo>
                    <a:pt x="22928" y="81756"/>
                  </a:moveTo>
                  <a:cubicBezTo>
                    <a:pt x="11567" y="93789"/>
                    <a:pt x="3769" y="108765"/>
                    <a:pt x="412" y="125032"/>
                  </a:cubicBezTo>
                  <a:cubicBezTo>
                    <a:pt x="-1808" y="135877"/>
                    <a:pt x="5163" y="146515"/>
                    <a:pt x="16060" y="148787"/>
                  </a:cubicBezTo>
                  <a:cubicBezTo>
                    <a:pt x="17402" y="149097"/>
                    <a:pt x="18796" y="149200"/>
                    <a:pt x="20139" y="149200"/>
                  </a:cubicBezTo>
                  <a:cubicBezTo>
                    <a:pt x="29486" y="149200"/>
                    <a:pt x="37852" y="142642"/>
                    <a:pt x="39815" y="133140"/>
                  </a:cubicBezTo>
                  <a:cubicBezTo>
                    <a:pt x="41674" y="124154"/>
                    <a:pt x="45960" y="115943"/>
                    <a:pt x="51331" y="110159"/>
                  </a:cubicBezTo>
                  <a:lnTo>
                    <a:pt x="131220" y="34711"/>
                  </a:lnTo>
                  <a:cubicBezTo>
                    <a:pt x="139276" y="27068"/>
                    <a:pt x="139638" y="14364"/>
                    <a:pt x="132046" y="6308"/>
                  </a:cubicBezTo>
                  <a:cubicBezTo>
                    <a:pt x="124404" y="-1800"/>
                    <a:pt x="111700" y="-2110"/>
                    <a:pt x="103644" y="5482"/>
                  </a:cubicBezTo>
                  <a:lnTo>
                    <a:pt x="22928" y="81756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23" name="Graphic 2">
            <a:extLst>
              <a:ext uri="{FF2B5EF4-FFF2-40B4-BE49-F238E27FC236}">
                <a16:creationId xmlns:a16="http://schemas.microsoft.com/office/drawing/2014/main" id="{06E7506E-74D4-4C64-8C31-B89B2F429E83}"/>
              </a:ext>
            </a:extLst>
          </p:cNvPr>
          <p:cNvGrpSpPr/>
          <p:nvPr/>
        </p:nvGrpSpPr>
        <p:grpSpPr>
          <a:xfrm>
            <a:off x="6931076" y="2549175"/>
            <a:ext cx="856676" cy="673128"/>
            <a:chOff x="10992406" y="2421059"/>
            <a:chExt cx="1125114" cy="884051"/>
          </a:xfrm>
          <a:solidFill>
            <a:schemeClr val="accent1"/>
          </a:solidFill>
        </p:grpSpPr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624F9654-C42A-401F-A32F-E8AA4E51F410}"/>
                </a:ext>
              </a:extLst>
            </p:cNvPr>
            <p:cNvSpPr/>
            <p:nvPr/>
          </p:nvSpPr>
          <p:spPr>
            <a:xfrm>
              <a:off x="10992406" y="2421059"/>
              <a:ext cx="1125114" cy="884051"/>
            </a:xfrm>
            <a:custGeom>
              <a:avLst/>
              <a:gdLst>
                <a:gd name="connsiteX0" fmla="*/ 1024723 w 1125114"/>
                <a:gd name="connsiteY0" fmla="*/ 81903 h 884051"/>
                <a:gd name="connsiteX1" fmla="*/ 287179 w 1125114"/>
                <a:gd name="connsiteY1" fmla="*/ 81903 h 884051"/>
                <a:gd name="connsiteX2" fmla="*/ 287179 w 1125114"/>
                <a:gd name="connsiteY2" fmla="*/ 24117 h 884051"/>
                <a:gd name="connsiteX3" fmla="*/ 263062 w 1125114"/>
                <a:gd name="connsiteY3" fmla="*/ 0 h 884051"/>
                <a:gd name="connsiteX4" fmla="*/ 154718 w 1125114"/>
                <a:gd name="connsiteY4" fmla="*/ 0 h 884051"/>
                <a:gd name="connsiteX5" fmla="*/ 130601 w 1125114"/>
                <a:gd name="connsiteY5" fmla="*/ 24117 h 884051"/>
                <a:gd name="connsiteX6" fmla="*/ 130601 w 1125114"/>
                <a:gd name="connsiteY6" fmla="*/ 81903 h 884051"/>
                <a:gd name="connsiteX7" fmla="*/ 100443 w 1125114"/>
                <a:gd name="connsiteY7" fmla="*/ 81903 h 884051"/>
                <a:gd name="connsiteX8" fmla="*/ 0 w 1125114"/>
                <a:gd name="connsiteY8" fmla="*/ 182346 h 884051"/>
                <a:gd name="connsiteX9" fmla="*/ 0 w 1125114"/>
                <a:gd name="connsiteY9" fmla="*/ 783609 h 884051"/>
                <a:gd name="connsiteX10" fmla="*/ 100443 w 1125114"/>
                <a:gd name="connsiteY10" fmla="*/ 884052 h 884051"/>
                <a:gd name="connsiteX11" fmla="*/ 1024672 w 1125114"/>
                <a:gd name="connsiteY11" fmla="*/ 884052 h 884051"/>
                <a:gd name="connsiteX12" fmla="*/ 1125115 w 1125114"/>
                <a:gd name="connsiteY12" fmla="*/ 783609 h 884051"/>
                <a:gd name="connsiteX13" fmla="*/ 1125115 w 1125114"/>
                <a:gd name="connsiteY13" fmla="*/ 182346 h 884051"/>
                <a:gd name="connsiteX14" fmla="*/ 1024723 w 1125114"/>
                <a:gd name="connsiteY14" fmla="*/ 81903 h 884051"/>
                <a:gd name="connsiteX15" fmla="*/ 170830 w 1125114"/>
                <a:gd name="connsiteY15" fmla="*/ 40177 h 884051"/>
                <a:gd name="connsiteX16" fmla="*/ 247001 w 1125114"/>
                <a:gd name="connsiteY16" fmla="*/ 40177 h 884051"/>
                <a:gd name="connsiteX17" fmla="*/ 247001 w 1125114"/>
                <a:gd name="connsiteY17" fmla="*/ 81852 h 884051"/>
                <a:gd name="connsiteX18" fmla="*/ 170830 w 1125114"/>
                <a:gd name="connsiteY18" fmla="*/ 81852 h 884051"/>
                <a:gd name="connsiteX19" fmla="*/ 170830 w 1125114"/>
                <a:gd name="connsiteY19" fmla="*/ 40177 h 884051"/>
                <a:gd name="connsiteX20" fmla="*/ 1084989 w 1125114"/>
                <a:gd name="connsiteY20" fmla="*/ 783557 h 884051"/>
                <a:gd name="connsiteX21" fmla="*/ 1024723 w 1125114"/>
                <a:gd name="connsiteY21" fmla="*/ 843823 h 884051"/>
                <a:gd name="connsiteX22" fmla="*/ 100494 w 1125114"/>
                <a:gd name="connsiteY22" fmla="*/ 843823 h 884051"/>
                <a:gd name="connsiteX23" fmla="*/ 40228 w 1125114"/>
                <a:gd name="connsiteY23" fmla="*/ 783557 h 884051"/>
                <a:gd name="connsiteX24" fmla="*/ 40228 w 1125114"/>
                <a:gd name="connsiteY24" fmla="*/ 342590 h 884051"/>
                <a:gd name="connsiteX25" fmla="*/ 331074 w 1125114"/>
                <a:gd name="connsiteY25" fmla="*/ 342590 h 884051"/>
                <a:gd name="connsiteX26" fmla="*/ 291361 w 1125114"/>
                <a:gd name="connsiteY26" fmla="*/ 482900 h 884051"/>
                <a:gd name="connsiteX27" fmla="*/ 562583 w 1125114"/>
                <a:gd name="connsiteY27" fmla="*/ 753657 h 884051"/>
                <a:gd name="connsiteX28" fmla="*/ 833805 w 1125114"/>
                <a:gd name="connsiteY28" fmla="*/ 482900 h 884051"/>
                <a:gd name="connsiteX29" fmla="*/ 794092 w 1125114"/>
                <a:gd name="connsiteY29" fmla="*/ 342590 h 884051"/>
                <a:gd name="connsiteX30" fmla="*/ 1084938 w 1125114"/>
                <a:gd name="connsiteY30" fmla="*/ 342590 h 884051"/>
                <a:gd name="connsiteX31" fmla="*/ 1084938 w 1125114"/>
                <a:gd name="connsiteY31" fmla="*/ 783557 h 884051"/>
                <a:gd name="connsiteX32" fmla="*/ 331539 w 1125114"/>
                <a:gd name="connsiteY32" fmla="*/ 482952 h 884051"/>
                <a:gd name="connsiteX33" fmla="*/ 562583 w 1125114"/>
                <a:gd name="connsiteY33" fmla="*/ 252372 h 884051"/>
                <a:gd name="connsiteX34" fmla="*/ 793627 w 1125114"/>
                <a:gd name="connsiteY34" fmla="*/ 482952 h 884051"/>
                <a:gd name="connsiteX35" fmla="*/ 562583 w 1125114"/>
                <a:gd name="connsiteY35" fmla="*/ 713531 h 884051"/>
                <a:gd name="connsiteX36" fmla="*/ 331539 w 1125114"/>
                <a:gd name="connsiteY36" fmla="*/ 482952 h 884051"/>
                <a:gd name="connsiteX37" fmla="*/ 1084989 w 1125114"/>
                <a:gd name="connsiteY37" fmla="*/ 302465 h 884051"/>
                <a:gd name="connsiteX38" fmla="*/ 764192 w 1125114"/>
                <a:gd name="connsiteY38" fmla="*/ 302465 h 884051"/>
                <a:gd name="connsiteX39" fmla="*/ 562635 w 1125114"/>
                <a:gd name="connsiteY39" fmla="*/ 212247 h 884051"/>
                <a:gd name="connsiteX40" fmla="*/ 361077 w 1125114"/>
                <a:gd name="connsiteY40" fmla="*/ 302465 h 884051"/>
                <a:gd name="connsiteX41" fmla="*/ 40280 w 1125114"/>
                <a:gd name="connsiteY41" fmla="*/ 302465 h 884051"/>
                <a:gd name="connsiteX42" fmla="*/ 40280 w 1125114"/>
                <a:gd name="connsiteY42" fmla="*/ 182346 h 884051"/>
                <a:gd name="connsiteX43" fmla="*/ 100546 w 1125114"/>
                <a:gd name="connsiteY43" fmla="*/ 122081 h 884051"/>
                <a:gd name="connsiteX44" fmla="*/ 130704 w 1125114"/>
                <a:gd name="connsiteY44" fmla="*/ 122081 h 884051"/>
                <a:gd name="connsiteX45" fmla="*/ 287282 w 1125114"/>
                <a:gd name="connsiteY45" fmla="*/ 122081 h 884051"/>
                <a:gd name="connsiteX46" fmla="*/ 1024827 w 1125114"/>
                <a:gd name="connsiteY46" fmla="*/ 122081 h 884051"/>
                <a:gd name="connsiteX47" fmla="*/ 1085093 w 1125114"/>
                <a:gd name="connsiteY47" fmla="*/ 182346 h 884051"/>
                <a:gd name="connsiteX48" fmla="*/ 1085093 w 1125114"/>
                <a:gd name="connsiteY48" fmla="*/ 302465 h 88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25114" h="884051">
                  <a:moveTo>
                    <a:pt x="1024723" y="81903"/>
                  </a:moveTo>
                  <a:lnTo>
                    <a:pt x="287179" y="81903"/>
                  </a:lnTo>
                  <a:lnTo>
                    <a:pt x="287179" y="24117"/>
                  </a:lnTo>
                  <a:cubicBezTo>
                    <a:pt x="287179" y="10845"/>
                    <a:pt x="276385" y="0"/>
                    <a:pt x="263062" y="0"/>
                  </a:cubicBezTo>
                  <a:lnTo>
                    <a:pt x="154718" y="0"/>
                  </a:lnTo>
                  <a:cubicBezTo>
                    <a:pt x="141395" y="0"/>
                    <a:pt x="130601" y="10845"/>
                    <a:pt x="130601" y="24117"/>
                  </a:cubicBezTo>
                  <a:lnTo>
                    <a:pt x="130601" y="81903"/>
                  </a:lnTo>
                  <a:lnTo>
                    <a:pt x="100443" y="81903"/>
                  </a:lnTo>
                  <a:cubicBezTo>
                    <a:pt x="45031" y="81903"/>
                    <a:pt x="0" y="126987"/>
                    <a:pt x="0" y="182346"/>
                  </a:cubicBezTo>
                  <a:lnTo>
                    <a:pt x="0" y="783609"/>
                  </a:lnTo>
                  <a:cubicBezTo>
                    <a:pt x="0" y="839020"/>
                    <a:pt x="45083" y="884052"/>
                    <a:pt x="100443" y="884052"/>
                  </a:cubicBezTo>
                  <a:lnTo>
                    <a:pt x="1024672" y="884052"/>
                  </a:lnTo>
                  <a:cubicBezTo>
                    <a:pt x="1080083" y="884052"/>
                    <a:pt x="1125115" y="838969"/>
                    <a:pt x="1125115" y="783609"/>
                  </a:cubicBezTo>
                  <a:lnTo>
                    <a:pt x="1125115" y="182346"/>
                  </a:lnTo>
                  <a:cubicBezTo>
                    <a:pt x="1125167" y="126935"/>
                    <a:pt x="1080083" y="81903"/>
                    <a:pt x="1024723" y="81903"/>
                  </a:cubicBezTo>
                  <a:close/>
                  <a:moveTo>
                    <a:pt x="170830" y="40177"/>
                  </a:moveTo>
                  <a:lnTo>
                    <a:pt x="247001" y="40177"/>
                  </a:lnTo>
                  <a:lnTo>
                    <a:pt x="247001" y="81852"/>
                  </a:lnTo>
                  <a:lnTo>
                    <a:pt x="170830" y="81852"/>
                  </a:lnTo>
                  <a:lnTo>
                    <a:pt x="170830" y="40177"/>
                  </a:lnTo>
                  <a:close/>
                  <a:moveTo>
                    <a:pt x="1084989" y="783557"/>
                  </a:moveTo>
                  <a:cubicBezTo>
                    <a:pt x="1084989" y="816815"/>
                    <a:pt x="1057929" y="843823"/>
                    <a:pt x="1024723" y="843823"/>
                  </a:cubicBezTo>
                  <a:lnTo>
                    <a:pt x="100494" y="843823"/>
                  </a:lnTo>
                  <a:cubicBezTo>
                    <a:pt x="67237" y="843823"/>
                    <a:pt x="40228" y="816763"/>
                    <a:pt x="40228" y="783557"/>
                  </a:cubicBezTo>
                  <a:lnTo>
                    <a:pt x="40228" y="342590"/>
                  </a:lnTo>
                  <a:lnTo>
                    <a:pt x="331074" y="342590"/>
                  </a:lnTo>
                  <a:cubicBezTo>
                    <a:pt x="306027" y="383593"/>
                    <a:pt x="291361" y="431517"/>
                    <a:pt x="291361" y="482900"/>
                  </a:cubicBezTo>
                  <a:cubicBezTo>
                    <a:pt x="291361" y="632196"/>
                    <a:pt x="413029" y="753657"/>
                    <a:pt x="562583" y="753657"/>
                  </a:cubicBezTo>
                  <a:cubicBezTo>
                    <a:pt x="712137" y="753657"/>
                    <a:pt x="833805" y="632196"/>
                    <a:pt x="833805" y="482900"/>
                  </a:cubicBezTo>
                  <a:cubicBezTo>
                    <a:pt x="833805" y="431465"/>
                    <a:pt x="819139" y="383542"/>
                    <a:pt x="794092" y="342590"/>
                  </a:cubicBezTo>
                  <a:lnTo>
                    <a:pt x="1084938" y="342590"/>
                  </a:lnTo>
                  <a:lnTo>
                    <a:pt x="1084938" y="783557"/>
                  </a:lnTo>
                  <a:close/>
                  <a:moveTo>
                    <a:pt x="331539" y="482952"/>
                  </a:moveTo>
                  <a:cubicBezTo>
                    <a:pt x="331539" y="355810"/>
                    <a:pt x="435183" y="252372"/>
                    <a:pt x="562583" y="252372"/>
                  </a:cubicBezTo>
                  <a:cubicBezTo>
                    <a:pt x="689983" y="252372"/>
                    <a:pt x="793627" y="355810"/>
                    <a:pt x="793627" y="482952"/>
                  </a:cubicBezTo>
                  <a:cubicBezTo>
                    <a:pt x="793627" y="610094"/>
                    <a:pt x="689983" y="713531"/>
                    <a:pt x="562583" y="713531"/>
                  </a:cubicBezTo>
                  <a:cubicBezTo>
                    <a:pt x="435183" y="713531"/>
                    <a:pt x="331539" y="610094"/>
                    <a:pt x="331539" y="482952"/>
                  </a:cubicBezTo>
                  <a:close/>
                  <a:moveTo>
                    <a:pt x="1084989" y="302465"/>
                  </a:moveTo>
                  <a:lnTo>
                    <a:pt x="764192" y="302465"/>
                  </a:lnTo>
                  <a:cubicBezTo>
                    <a:pt x="714513" y="247260"/>
                    <a:pt x="642679" y="212247"/>
                    <a:pt x="562635" y="212247"/>
                  </a:cubicBezTo>
                  <a:cubicBezTo>
                    <a:pt x="482590" y="212247"/>
                    <a:pt x="410757" y="247260"/>
                    <a:pt x="361077" y="302465"/>
                  </a:cubicBezTo>
                  <a:lnTo>
                    <a:pt x="40280" y="302465"/>
                  </a:lnTo>
                  <a:lnTo>
                    <a:pt x="40280" y="182346"/>
                  </a:lnTo>
                  <a:cubicBezTo>
                    <a:pt x="40280" y="149089"/>
                    <a:pt x="67340" y="122081"/>
                    <a:pt x="100546" y="122081"/>
                  </a:cubicBezTo>
                  <a:lnTo>
                    <a:pt x="130704" y="122081"/>
                  </a:lnTo>
                  <a:lnTo>
                    <a:pt x="287282" y="122081"/>
                  </a:lnTo>
                  <a:lnTo>
                    <a:pt x="1024827" y="122081"/>
                  </a:lnTo>
                  <a:cubicBezTo>
                    <a:pt x="1058084" y="122081"/>
                    <a:pt x="1085093" y="149141"/>
                    <a:pt x="1085093" y="182346"/>
                  </a:cubicBezTo>
                  <a:lnTo>
                    <a:pt x="1085093" y="302465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25AF2418-3FD6-4C8A-97FE-FC21C920B78E}"/>
                </a:ext>
              </a:extLst>
            </p:cNvPr>
            <p:cNvSpPr/>
            <p:nvPr/>
          </p:nvSpPr>
          <p:spPr>
            <a:xfrm>
              <a:off x="11403567" y="2771455"/>
              <a:ext cx="302844" cy="265016"/>
            </a:xfrm>
            <a:custGeom>
              <a:avLst/>
              <a:gdLst>
                <a:gd name="connsiteX0" fmla="*/ 136911 w 302844"/>
                <a:gd name="connsiteY0" fmla="*/ 259594 h 265016"/>
                <a:gd name="connsiteX1" fmla="*/ 151422 w 302844"/>
                <a:gd name="connsiteY1" fmla="*/ 265017 h 265016"/>
                <a:gd name="connsiteX2" fmla="*/ 166037 w 302844"/>
                <a:gd name="connsiteY2" fmla="*/ 259543 h 265016"/>
                <a:gd name="connsiteX3" fmla="*/ 267306 w 302844"/>
                <a:gd name="connsiteY3" fmla="*/ 170771 h 265016"/>
                <a:gd name="connsiteX4" fmla="*/ 296329 w 302844"/>
                <a:gd name="connsiteY4" fmla="*/ 57986 h 265016"/>
                <a:gd name="connsiteX5" fmla="*/ 244945 w 302844"/>
                <a:gd name="connsiteY5" fmla="*/ 7119 h 265016"/>
                <a:gd name="connsiteX6" fmla="*/ 151422 w 302844"/>
                <a:gd name="connsiteY6" fmla="*/ 22301 h 265016"/>
                <a:gd name="connsiteX7" fmla="*/ 57899 w 302844"/>
                <a:gd name="connsiteY7" fmla="*/ 7119 h 265016"/>
                <a:gd name="connsiteX8" fmla="*/ 6516 w 302844"/>
                <a:gd name="connsiteY8" fmla="*/ 57986 h 265016"/>
                <a:gd name="connsiteX9" fmla="*/ 35539 w 302844"/>
                <a:gd name="connsiteY9" fmla="*/ 170771 h 265016"/>
                <a:gd name="connsiteX10" fmla="*/ 136911 w 302844"/>
                <a:gd name="connsiteY10" fmla="*/ 259594 h 265016"/>
                <a:gd name="connsiteX11" fmla="*/ 44007 w 302844"/>
                <a:gd name="connsiteY11" fmla="*/ 72445 h 265016"/>
                <a:gd name="connsiteX12" fmla="*/ 71739 w 302844"/>
                <a:gd name="connsiteY12" fmla="*/ 44869 h 265016"/>
                <a:gd name="connsiteX13" fmla="*/ 95029 w 302844"/>
                <a:gd name="connsiteY13" fmla="*/ 40272 h 265016"/>
                <a:gd name="connsiteX14" fmla="*/ 131592 w 302844"/>
                <a:gd name="connsiteY14" fmla="*/ 60309 h 265016"/>
                <a:gd name="connsiteX15" fmla="*/ 171304 w 302844"/>
                <a:gd name="connsiteY15" fmla="*/ 60413 h 265016"/>
                <a:gd name="connsiteX16" fmla="*/ 231208 w 302844"/>
                <a:gd name="connsiteY16" fmla="*/ 44869 h 265016"/>
                <a:gd name="connsiteX17" fmla="*/ 258940 w 302844"/>
                <a:gd name="connsiteY17" fmla="*/ 72445 h 265016"/>
                <a:gd name="connsiteX18" fmla="*/ 240865 w 302844"/>
                <a:gd name="connsiteY18" fmla="*/ 140561 h 265016"/>
                <a:gd name="connsiteX19" fmla="*/ 151474 w 302844"/>
                <a:gd name="connsiteY19" fmla="*/ 218901 h 265016"/>
                <a:gd name="connsiteX20" fmla="*/ 62082 w 302844"/>
                <a:gd name="connsiteY20" fmla="*/ 140561 h 265016"/>
                <a:gd name="connsiteX21" fmla="*/ 44007 w 302844"/>
                <a:gd name="connsiteY21" fmla="*/ 72445 h 26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44" h="265016">
                  <a:moveTo>
                    <a:pt x="136911" y="259594"/>
                  </a:moveTo>
                  <a:cubicBezTo>
                    <a:pt x="141042" y="263209"/>
                    <a:pt x="146206" y="265017"/>
                    <a:pt x="151422" y="265017"/>
                  </a:cubicBezTo>
                  <a:cubicBezTo>
                    <a:pt x="156638" y="265017"/>
                    <a:pt x="161854" y="263209"/>
                    <a:pt x="166037" y="259543"/>
                  </a:cubicBezTo>
                  <a:lnTo>
                    <a:pt x="267306" y="170771"/>
                  </a:lnTo>
                  <a:cubicBezTo>
                    <a:pt x="299737" y="142316"/>
                    <a:pt x="311408" y="97027"/>
                    <a:pt x="296329" y="57986"/>
                  </a:cubicBezTo>
                  <a:cubicBezTo>
                    <a:pt x="286930" y="33611"/>
                    <a:pt x="269165" y="16001"/>
                    <a:pt x="244945" y="7119"/>
                  </a:cubicBezTo>
                  <a:cubicBezTo>
                    <a:pt x="198778" y="-9768"/>
                    <a:pt x="168257" y="6809"/>
                    <a:pt x="151422" y="22301"/>
                  </a:cubicBezTo>
                  <a:cubicBezTo>
                    <a:pt x="134587" y="6809"/>
                    <a:pt x="104067" y="-9820"/>
                    <a:pt x="57899" y="7119"/>
                  </a:cubicBezTo>
                  <a:cubicBezTo>
                    <a:pt x="33679" y="16001"/>
                    <a:pt x="15915" y="33559"/>
                    <a:pt x="6516" y="57986"/>
                  </a:cubicBezTo>
                  <a:cubicBezTo>
                    <a:pt x="-8563" y="97027"/>
                    <a:pt x="3108" y="142368"/>
                    <a:pt x="35539" y="170771"/>
                  </a:cubicBezTo>
                  <a:lnTo>
                    <a:pt x="136911" y="259594"/>
                  </a:lnTo>
                  <a:close/>
                  <a:moveTo>
                    <a:pt x="44007" y="72445"/>
                  </a:moveTo>
                  <a:cubicBezTo>
                    <a:pt x="49275" y="58812"/>
                    <a:pt x="58364" y="49775"/>
                    <a:pt x="71739" y="44869"/>
                  </a:cubicBezTo>
                  <a:cubicBezTo>
                    <a:pt x="80518" y="41667"/>
                    <a:pt x="88265" y="40272"/>
                    <a:pt x="95029" y="40272"/>
                  </a:cubicBezTo>
                  <a:cubicBezTo>
                    <a:pt x="113466" y="40272"/>
                    <a:pt x="124878" y="50343"/>
                    <a:pt x="131592" y="60309"/>
                  </a:cubicBezTo>
                  <a:cubicBezTo>
                    <a:pt x="140526" y="73633"/>
                    <a:pt x="162474" y="73530"/>
                    <a:pt x="171304" y="60413"/>
                  </a:cubicBezTo>
                  <a:cubicBezTo>
                    <a:pt x="180600" y="46728"/>
                    <a:pt x="198519" y="32888"/>
                    <a:pt x="231208" y="44869"/>
                  </a:cubicBezTo>
                  <a:cubicBezTo>
                    <a:pt x="244584" y="49775"/>
                    <a:pt x="253673" y="58812"/>
                    <a:pt x="258940" y="72445"/>
                  </a:cubicBezTo>
                  <a:cubicBezTo>
                    <a:pt x="267823" y="95426"/>
                    <a:pt x="260386" y="123467"/>
                    <a:pt x="240865" y="140561"/>
                  </a:cubicBezTo>
                  <a:lnTo>
                    <a:pt x="151474" y="218901"/>
                  </a:lnTo>
                  <a:lnTo>
                    <a:pt x="62082" y="140561"/>
                  </a:lnTo>
                  <a:cubicBezTo>
                    <a:pt x="42562" y="123467"/>
                    <a:pt x="35177" y="95426"/>
                    <a:pt x="44007" y="72445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7087982B-2E63-4C50-9611-AF45A5D7F9A2}"/>
                </a:ext>
              </a:extLst>
            </p:cNvPr>
            <p:cNvSpPr/>
            <p:nvPr/>
          </p:nvSpPr>
          <p:spPr>
            <a:xfrm>
              <a:off x="11892829" y="2569374"/>
              <a:ext cx="134371" cy="134164"/>
            </a:xfrm>
            <a:custGeom>
              <a:avLst/>
              <a:gdLst>
                <a:gd name="connsiteX0" fmla="*/ 67186 w 134371"/>
                <a:gd name="connsiteY0" fmla="*/ 0 h 134164"/>
                <a:gd name="connsiteX1" fmla="*/ 0 w 134371"/>
                <a:gd name="connsiteY1" fmla="*/ 67082 h 134164"/>
                <a:gd name="connsiteX2" fmla="*/ 67186 w 134371"/>
                <a:gd name="connsiteY2" fmla="*/ 134165 h 134164"/>
                <a:gd name="connsiteX3" fmla="*/ 134371 w 134371"/>
                <a:gd name="connsiteY3" fmla="*/ 67082 h 134164"/>
                <a:gd name="connsiteX4" fmla="*/ 67186 w 134371"/>
                <a:gd name="connsiteY4" fmla="*/ 0 h 134164"/>
                <a:gd name="connsiteX5" fmla="*/ 67186 w 134371"/>
                <a:gd name="connsiteY5" fmla="*/ 93988 h 134164"/>
                <a:gd name="connsiteX6" fmla="*/ 40177 w 134371"/>
                <a:gd name="connsiteY6" fmla="*/ 67082 h 134164"/>
                <a:gd name="connsiteX7" fmla="*/ 67186 w 134371"/>
                <a:gd name="connsiteY7" fmla="*/ 40177 h 134164"/>
                <a:gd name="connsiteX8" fmla="*/ 94194 w 134371"/>
                <a:gd name="connsiteY8" fmla="*/ 67082 h 134164"/>
                <a:gd name="connsiteX9" fmla="*/ 67186 w 134371"/>
                <a:gd name="connsiteY9" fmla="*/ 93988 h 13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371" h="134164">
                  <a:moveTo>
                    <a:pt x="67186" y="0"/>
                  </a:moveTo>
                  <a:cubicBezTo>
                    <a:pt x="30158" y="0"/>
                    <a:pt x="0" y="30107"/>
                    <a:pt x="0" y="67082"/>
                  </a:cubicBezTo>
                  <a:cubicBezTo>
                    <a:pt x="0" y="104058"/>
                    <a:pt x="30158" y="134165"/>
                    <a:pt x="67186" y="134165"/>
                  </a:cubicBezTo>
                  <a:cubicBezTo>
                    <a:pt x="104212" y="134165"/>
                    <a:pt x="134371" y="104058"/>
                    <a:pt x="134371" y="67082"/>
                  </a:cubicBezTo>
                  <a:cubicBezTo>
                    <a:pt x="134320" y="30107"/>
                    <a:pt x="104212" y="0"/>
                    <a:pt x="67186" y="0"/>
                  </a:cubicBezTo>
                  <a:close/>
                  <a:moveTo>
                    <a:pt x="67186" y="93988"/>
                  </a:moveTo>
                  <a:cubicBezTo>
                    <a:pt x="52313" y="93988"/>
                    <a:pt x="40177" y="81904"/>
                    <a:pt x="40177" y="67082"/>
                  </a:cubicBezTo>
                  <a:cubicBezTo>
                    <a:pt x="40177" y="52261"/>
                    <a:pt x="52261" y="40177"/>
                    <a:pt x="67186" y="40177"/>
                  </a:cubicBezTo>
                  <a:cubicBezTo>
                    <a:pt x="82059" y="40177"/>
                    <a:pt x="94194" y="52261"/>
                    <a:pt x="94194" y="67082"/>
                  </a:cubicBezTo>
                  <a:cubicBezTo>
                    <a:pt x="94194" y="81904"/>
                    <a:pt x="82059" y="93988"/>
                    <a:pt x="67186" y="93988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24" name="Graphic 2">
            <a:extLst>
              <a:ext uri="{FF2B5EF4-FFF2-40B4-BE49-F238E27FC236}">
                <a16:creationId xmlns:a16="http://schemas.microsoft.com/office/drawing/2014/main" id="{562C37F0-03C0-4F55-9173-E03B7CDB770D}"/>
              </a:ext>
            </a:extLst>
          </p:cNvPr>
          <p:cNvGrpSpPr/>
          <p:nvPr/>
        </p:nvGrpSpPr>
        <p:grpSpPr>
          <a:xfrm>
            <a:off x="1989305" y="3686838"/>
            <a:ext cx="611907" cy="856674"/>
            <a:chOff x="4723791" y="3938033"/>
            <a:chExt cx="803646" cy="1125111"/>
          </a:xfrm>
          <a:solidFill>
            <a:schemeClr val="accent1"/>
          </a:solidFill>
        </p:grpSpPr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23A7EFE9-FF0B-45E8-92E7-77D04DF0F5B4}"/>
                </a:ext>
              </a:extLst>
            </p:cNvPr>
            <p:cNvSpPr/>
            <p:nvPr/>
          </p:nvSpPr>
          <p:spPr>
            <a:xfrm>
              <a:off x="4811220" y="3996282"/>
              <a:ext cx="716216" cy="1066863"/>
            </a:xfrm>
            <a:custGeom>
              <a:avLst/>
              <a:gdLst>
                <a:gd name="connsiteX0" fmla="*/ 547246 w 716216"/>
                <a:gd name="connsiteY0" fmla="*/ 383645 h 1066863"/>
                <a:gd name="connsiteX1" fmla="*/ 527415 w 716216"/>
                <a:gd name="connsiteY1" fmla="*/ 290484 h 1066863"/>
                <a:gd name="connsiteX2" fmla="*/ 492506 w 716216"/>
                <a:gd name="connsiteY2" fmla="*/ 271118 h 1066863"/>
                <a:gd name="connsiteX3" fmla="*/ 484088 w 716216"/>
                <a:gd name="connsiteY3" fmla="*/ 271118 h 1066863"/>
                <a:gd name="connsiteX4" fmla="*/ 483830 w 716216"/>
                <a:gd name="connsiteY4" fmla="*/ 174136 h 1066863"/>
                <a:gd name="connsiteX5" fmla="*/ 444066 w 716216"/>
                <a:gd name="connsiteY5" fmla="*/ 174136 h 1066863"/>
                <a:gd name="connsiteX6" fmla="*/ 444634 w 716216"/>
                <a:gd name="connsiteY6" fmla="*/ 0 h 1066863"/>
                <a:gd name="connsiteX7" fmla="*/ 272409 w 716216"/>
                <a:gd name="connsiteY7" fmla="*/ 0 h 1066863"/>
                <a:gd name="connsiteX8" fmla="*/ 272306 w 716216"/>
                <a:gd name="connsiteY8" fmla="*/ 34393 h 1066863"/>
                <a:gd name="connsiteX9" fmla="*/ 203416 w 716216"/>
                <a:gd name="connsiteY9" fmla="*/ 34393 h 1066863"/>
                <a:gd name="connsiteX10" fmla="*/ 203416 w 716216"/>
                <a:gd name="connsiteY10" fmla="*/ 143357 h 1066863"/>
                <a:gd name="connsiteX11" fmla="*/ 271944 w 716216"/>
                <a:gd name="connsiteY11" fmla="*/ 143357 h 1066863"/>
                <a:gd name="connsiteX12" fmla="*/ 271841 w 716216"/>
                <a:gd name="connsiteY12" fmla="*/ 174136 h 1066863"/>
                <a:gd name="connsiteX13" fmla="*/ 232387 w 716216"/>
                <a:gd name="connsiteY13" fmla="*/ 174136 h 1066863"/>
                <a:gd name="connsiteX14" fmla="*/ 232697 w 716216"/>
                <a:gd name="connsiteY14" fmla="*/ 271118 h 1066863"/>
                <a:gd name="connsiteX15" fmla="*/ 224383 w 716216"/>
                <a:gd name="connsiteY15" fmla="*/ 271118 h 1066863"/>
                <a:gd name="connsiteX16" fmla="*/ 189421 w 716216"/>
                <a:gd name="connsiteY16" fmla="*/ 290484 h 1066863"/>
                <a:gd name="connsiteX17" fmla="*/ 169539 w 716216"/>
                <a:gd name="connsiteY17" fmla="*/ 383284 h 1066863"/>
                <a:gd name="connsiteX18" fmla="*/ 0 w 716216"/>
                <a:gd name="connsiteY18" fmla="*/ 720555 h 1066863"/>
                <a:gd name="connsiteX19" fmla="*/ 141859 w 716216"/>
                <a:gd name="connsiteY19" fmla="*/ 1056638 h 1066863"/>
                <a:gd name="connsiteX20" fmla="*/ 168765 w 716216"/>
                <a:gd name="connsiteY20" fmla="*/ 1066863 h 1066863"/>
                <a:gd name="connsiteX21" fmla="*/ 547452 w 716216"/>
                <a:gd name="connsiteY21" fmla="*/ 1066863 h 1066863"/>
                <a:gd name="connsiteX22" fmla="*/ 574357 w 716216"/>
                <a:gd name="connsiteY22" fmla="*/ 1056690 h 1066863"/>
                <a:gd name="connsiteX23" fmla="*/ 716217 w 716216"/>
                <a:gd name="connsiteY23" fmla="*/ 720607 h 1066863"/>
                <a:gd name="connsiteX24" fmla="*/ 547246 w 716216"/>
                <a:gd name="connsiteY24" fmla="*/ 383645 h 1066863"/>
                <a:gd name="connsiteX25" fmla="*/ 312070 w 716216"/>
                <a:gd name="connsiteY25" fmla="*/ 143357 h 1066863"/>
                <a:gd name="connsiteX26" fmla="*/ 312173 w 716216"/>
                <a:gd name="connsiteY26" fmla="*/ 143357 h 1066863"/>
                <a:gd name="connsiteX27" fmla="*/ 312173 w 716216"/>
                <a:gd name="connsiteY27" fmla="*/ 107156 h 1066863"/>
                <a:gd name="connsiteX28" fmla="*/ 312380 w 716216"/>
                <a:gd name="connsiteY28" fmla="*/ 40177 h 1066863"/>
                <a:gd name="connsiteX29" fmla="*/ 404250 w 716216"/>
                <a:gd name="connsiteY29" fmla="*/ 40177 h 1066863"/>
                <a:gd name="connsiteX30" fmla="*/ 403837 w 716216"/>
                <a:gd name="connsiteY30" fmla="*/ 174136 h 1066863"/>
                <a:gd name="connsiteX31" fmla="*/ 311967 w 716216"/>
                <a:gd name="connsiteY31" fmla="*/ 174136 h 1066863"/>
                <a:gd name="connsiteX32" fmla="*/ 312070 w 716216"/>
                <a:gd name="connsiteY32" fmla="*/ 143357 h 1066863"/>
                <a:gd name="connsiteX33" fmla="*/ 443756 w 716216"/>
                <a:gd name="connsiteY33" fmla="*/ 214313 h 1066863"/>
                <a:gd name="connsiteX34" fmla="*/ 443911 w 716216"/>
                <a:gd name="connsiteY34" fmla="*/ 271118 h 1066863"/>
                <a:gd name="connsiteX35" fmla="*/ 272822 w 716216"/>
                <a:gd name="connsiteY35" fmla="*/ 271118 h 1066863"/>
                <a:gd name="connsiteX36" fmla="*/ 272667 w 716216"/>
                <a:gd name="connsiteY36" fmla="*/ 214313 h 1066863"/>
                <a:gd name="connsiteX37" fmla="*/ 443756 w 716216"/>
                <a:gd name="connsiteY37" fmla="*/ 214313 h 1066863"/>
                <a:gd name="connsiteX38" fmla="*/ 243542 w 716216"/>
                <a:gd name="connsiteY38" fmla="*/ 103180 h 1066863"/>
                <a:gd name="connsiteX39" fmla="*/ 243542 w 716216"/>
                <a:gd name="connsiteY39" fmla="*/ 74570 h 1066863"/>
                <a:gd name="connsiteX40" fmla="*/ 271996 w 716216"/>
                <a:gd name="connsiteY40" fmla="*/ 74570 h 1066863"/>
                <a:gd name="connsiteX41" fmla="*/ 271996 w 716216"/>
                <a:gd name="connsiteY41" fmla="*/ 103180 h 1066863"/>
                <a:gd name="connsiteX42" fmla="*/ 243542 w 716216"/>
                <a:gd name="connsiteY42" fmla="*/ 103180 h 1066863"/>
                <a:gd name="connsiteX43" fmla="*/ 224331 w 716216"/>
                <a:gd name="connsiteY43" fmla="*/ 311296 h 1066863"/>
                <a:gd name="connsiteX44" fmla="*/ 493332 w 716216"/>
                <a:gd name="connsiteY44" fmla="*/ 311760 h 1066863"/>
                <a:gd name="connsiteX45" fmla="*/ 508153 w 716216"/>
                <a:gd name="connsiteY45" fmla="*/ 372491 h 1066863"/>
                <a:gd name="connsiteX46" fmla="*/ 208632 w 716216"/>
                <a:gd name="connsiteY46" fmla="*/ 372491 h 1066863"/>
                <a:gd name="connsiteX47" fmla="*/ 224331 w 716216"/>
                <a:gd name="connsiteY47" fmla="*/ 311296 h 1066863"/>
                <a:gd name="connsiteX48" fmla="*/ 243593 w 716216"/>
                <a:gd name="connsiteY48" fmla="*/ 952012 h 1066863"/>
                <a:gd name="connsiteX49" fmla="*/ 610197 w 716216"/>
                <a:gd name="connsiteY49" fmla="*/ 952012 h 1066863"/>
                <a:gd name="connsiteX50" fmla="*/ 547452 w 716216"/>
                <a:gd name="connsiteY50" fmla="*/ 1026686 h 1066863"/>
                <a:gd name="connsiteX51" fmla="*/ 168661 w 716216"/>
                <a:gd name="connsiteY51" fmla="*/ 1026738 h 1066863"/>
                <a:gd name="connsiteX52" fmla="*/ 40177 w 716216"/>
                <a:gd name="connsiteY52" fmla="*/ 720607 h 1066863"/>
                <a:gd name="connsiteX53" fmla="*/ 93884 w 716216"/>
                <a:gd name="connsiteY53" fmla="*/ 520908 h 1066863"/>
                <a:gd name="connsiteX54" fmla="*/ 484656 w 716216"/>
                <a:gd name="connsiteY54" fmla="*/ 520908 h 1066863"/>
                <a:gd name="connsiteX55" fmla="*/ 504745 w 716216"/>
                <a:gd name="connsiteY55" fmla="*/ 500820 h 1066863"/>
                <a:gd name="connsiteX56" fmla="*/ 484656 w 716216"/>
                <a:gd name="connsiteY56" fmla="*/ 480731 h 1066863"/>
                <a:gd name="connsiteX57" fmla="*/ 122959 w 716216"/>
                <a:gd name="connsiteY57" fmla="*/ 480731 h 1066863"/>
                <a:gd name="connsiteX58" fmla="*/ 197219 w 716216"/>
                <a:gd name="connsiteY58" fmla="*/ 412771 h 1066863"/>
                <a:gd name="connsiteX59" fmla="*/ 519049 w 716216"/>
                <a:gd name="connsiteY59" fmla="*/ 412771 h 1066863"/>
                <a:gd name="connsiteX60" fmla="*/ 676091 w 716216"/>
                <a:gd name="connsiteY60" fmla="*/ 720658 h 1066863"/>
                <a:gd name="connsiteX61" fmla="*/ 632764 w 716216"/>
                <a:gd name="connsiteY61" fmla="*/ 911939 h 1066863"/>
                <a:gd name="connsiteX62" fmla="*/ 243645 w 716216"/>
                <a:gd name="connsiteY62" fmla="*/ 911939 h 1066863"/>
                <a:gd name="connsiteX63" fmla="*/ 223556 w 716216"/>
                <a:gd name="connsiteY63" fmla="*/ 932027 h 1066863"/>
                <a:gd name="connsiteX64" fmla="*/ 243593 w 716216"/>
                <a:gd name="connsiteY64" fmla="*/ 952012 h 106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716216" h="1066863">
                  <a:moveTo>
                    <a:pt x="547246" y="383645"/>
                  </a:moveTo>
                  <a:cubicBezTo>
                    <a:pt x="551738" y="351214"/>
                    <a:pt x="544922" y="318474"/>
                    <a:pt x="527415" y="290484"/>
                  </a:cubicBezTo>
                  <a:cubicBezTo>
                    <a:pt x="519824" y="278348"/>
                    <a:pt x="506759" y="271118"/>
                    <a:pt x="492506" y="271118"/>
                  </a:cubicBezTo>
                  <a:lnTo>
                    <a:pt x="484088" y="271118"/>
                  </a:lnTo>
                  <a:lnTo>
                    <a:pt x="483830" y="174136"/>
                  </a:lnTo>
                  <a:lnTo>
                    <a:pt x="444066" y="174136"/>
                  </a:lnTo>
                  <a:lnTo>
                    <a:pt x="444634" y="0"/>
                  </a:lnTo>
                  <a:lnTo>
                    <a:pt x="272409" y="0"/>
                  </a:lnTo>
                  <a:lnTo>
                    <a:pt x="272306" y="34393"/>
                  </a:lnTo>
                  <a:lnTo>
                    <a:pt x="203416" y="34393"/>
                  </a:lnTo>
                  <a:lnTo>
                    <a:pt x="203416" y="143357"/>
                  </a:lnTo>
                  <a:lnTo>
                    <a:pt x="271944" y="143357"/>
                  </a:lnTo>
                  <a:lnTo>
                    <a:pt x="271841" y="174136"/>
                  </a:lnTo>
                  <a:lnTo>
                    <a:pt x="232387" y="174136"/>
                  </a:lnTo>
                  <a:lnTo>
                    <a:pt x="232697" y="271118"/>
                  </a:lnTo>
                  <a:lnTo>
                    <a:pt x="224383" y="271118"/>
                  </a:lnTo>
                  <a:cubicBezTo>
                    <a:pt x="210078" y="271118"/>
                    <a:pt x="197013" y="278348"/>
                    <a:pt x="189421" y="290484"/>
                  </a:cubicBezTo>
                  <a:cubicBezTo>
                    <a:pt x="171966" y="318370"/>
                    <a:pt x="165150" y="350956"/>
                    <a:pt x="169539" y="383284"/>
                  </a:cubicBezTo>
                  <a:cubicBezTo>
                    <a:pt x="58665" y="462967"/>
                    <a:pt x="0" y="579212"/>
                    <a:pt x="0" y="720555"/>
                  </a:cubicBezTo>
                  <a:cubicBezTo>
                    <a:pt x="0" y="853480"/>
                    <a:pt x="51693" y="975974"/>
                    <a:pt x="141859" y="1056638"/>
                  </a:cubicBezTo>
                  <a:cubicBezTo>
                    <a:pt x="149192" y="1063197"/>
                    <a:pt x="158746" y="1066863"/>
                    <a:pt x="168765" y="1066863"/>
                  </a:cubicBezTo>
                  <a:lnTo>
                    <a:pt x="547452" y="1066863"/>
                  </a:lnTo>
                  <a:cubicBezTo>
                    <a:pt x="557471" y="1066863"/>
                    <a:pt x="567024" y="1063248"/>
                    <a:pt x="574357" y="1056690"/>
                  </a:cubicBezTo>
                  <a:cubicBezTo>
                    <a:pt x="664524" y="976026"/>
                    <a:pt x="716217" y="853532"/>
                    <a:pt x="716217" y="720607"/>
                  </a:cubicBezTo>
                  <a:cubicBezTo>
                    <a:pt x="716269" y="579470"/>
                    <a:pt x="657759" y="463328"/>
                    <a:pt x="547246" y="383645"/>
                  </a:cubicBezTo>
                  <a:close/>
                  <a:moveTo>
                    <a:pt x="312070" y="143357"/>
                  </a:moveTo>
                  <a:lnTo>
                    <a:pt x="312173" y="143357"/>
                  </a:lnTo>
                  <a:lnTo>
                    <a:pt x="312173" y="107156"/>
                  </a:lnTo>
                  <a:lnTo>
                    <a:pt x="312380" y="40177"/>
                  </a:lnTo>
                  <a:lnTo>
                    <a:pt x="404250" y="40177"/>
                  </a:lnTo>
                  <a:lnTo>
                    <a:pt x="403837" y="174136"/>
                  </a:lnTo>
                  <a:lnTo>
                    <a:pt x="311967" y="174136"/>
                  </a:lnTo>
                  <a:lnTo>
                    <a:pt x="312070" y="143357"/>
                  </a:lnTo>
                  <a:close/>
                  <a:moveTo>
                    <a:pt x="443756" y="214313"/>
                  </a:moveTo>
                  <a:lnTo>
                    <a:pt x="443911" y="271118"/>
                  </a:lnTo>
                  <a:lnTo>
                    <a:pt x="272822" y="271118"/>
                  </a:lnTo>
                  <a:lnTo>
                    <a:pt x="272667" y="214313"/>
                  </a:lnTo>
                  <a:lnTo>
                    <a:pt x="443756" y="214313"/>
                  </a:lnTo>
                  <a:close/>
                  <a:moveTo>
                    <a:pt x="243542" y="103180"/>
                  </a:moveTo>
                  <a:lnTo>
                    <a:pt x="243542" y="74570"/>
                  </a:lnTo>
                  <a:lnTo>
                    <a:pt x="271996" y="74570"/>
                  </a:lnTo>
                  <a:lnTo>
                    <a:pt x="271996" y="103180"/>
                  </a:lnTo>
                  <a:lnTo>
                    <a:pt x="243542" y="103180"/>
                  </a:lnTo>
                  <a:close/>
                  <a:moveTo>
                    <a:pt x="224331" y="311296"/>
                  </a:moveTo>
                  <a:lnTo>
                    <a:pt x="493332" y="311760"/>
                  </a:lnTo>
                  <a:cubicBezTo>
                    <a:pt x="504796" y="330041"/>
                    <a:pt x="509909" y="351214"/>
                    <a:pt x="508153" y="372491"/>
                  </a:cubicBezTo>
                  <a:lnTo>
                    <a:pt x="208632" y="372491"/>
                  </a:lnTo>
                  <a:cubicBezTo>
                    <a:pt x="206928" y="351266"/>
                    <a:pt x="212144" y="330041"/>
                    <a:pt x="224331" y="311296"/>
                  </a:cubicBezTo>
                  <a:close/>
                  <a:moveTo>
                    <a:pt x="243593" y="952012"/>
                  </a:moveTo>
                  <a:lnTo>
                    <a:pt x="610197" y="952012"/>
                  </a:lnTo>
                  <a:cubicBezTo>
                    <a:pt x="592432" y="979692"/>
                    <a:pt x="571672" y="1005048"/>
                    <a:pt x="547452" y="1026686"/>
                  </a:cubicBezTo>
                  <a:lnTo>
                    <a:pt x="168661" y="1026738"/>
                  </a:lnTo>
                  <a:cubicBezTo>
                    <a:pt x="87016" y="953665"/>
                    <a:pt x="40177" y="842119"/>
                    <a:pt x="40177" y="720607"/>
                  </a:cubicBezTo>
                  <a:cubicBezTo>
                    <a:pt x="40177" y="637102"/>
                    <a:pt x="62435" y="571724"/>
                    <a:pt x="93884" y="520908"/>
                  </a:cubicBezTo>
                  <a:lnTo>
                    <a:pt x="484656" y="520908"/>
                  </a:lnTo>
                  <a:cubicBezTo>
                    <a:pt x="495759" y="520908"/>
                    <a:pt x="504745" y="511923"/>
                    <a:pt x="504745" y="500820"/>
                  </a:cubicBezTo>
                  <a:cubicBezTo>
                    <a:pt x="504745" y="489717"/>
                    <a:pt x="495759" y="480731"/>
                    <a:pt x="484656" y="480731"/>
                  </a:cubicBezTo>
                  <a:lnTo>
                    <a:pt x="122959" y="480731"/>
                  </a:lnTo>
                  <a:cubicBezTo>
                    <a:pt x="146559" y="452483"/>
                    <a:pt x="172483" y="430071"/>
                    <a:pt x="197219" y="412771"/>
                  </a:cubicBezTo>
                  <a:lnTo>
                    <a:pt x="519049" y="412771"/>
                  </a:lnTo>
                  <a:cubicBezTo>
                    <a:pt x="591864" y="463793"/>
                    <a:pt x="676091" y="557987"/>
                    <a:pt x="676091" y="720658"/>
                  </a:cubicBezTo>
                  <a:cubicBezTo>
                    <a:pt x="676091" y="789445"/>
                    <a:pt x="660599" y="854720"/>
                    <a:pt x="632764" y="911939"/>
                  </a:cubicBezTo>
                  <a:lnTo>
                    <a:pt x="243645" y="911939"/>
                  </a:lnTo>
                  <a:cubicBezTo>
                    <a:pt x="232542" y="911939"/>
                    <a:pt x="223556" y="920924"/>
                    <a:pt x="223556" y="932027"/>
                  </a:cubicBezTo>
                  <a:cubicBezTo>
                    <a:pt x="223505" y="943027"/>
                    <a:pt x="232542" y="952012"/>
                    <a:pt x="243593" y="952012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FF8923D6-7025-4BF6-8CE0-98598F18B267}"/>
                </a:ext>
              </a:extLst>
            </p:cNvPr>
            <p:cNvSpPr/>
            <p:nvPr/>
          </p:nvSpPr>
          <p:spPr>
            <a:xfrm>
              <a:off x="5011475" y="4577422"/>
              <a:ext cx="316355" cy="276936"/>
            </a:xfrm>
            <a:custGeom>
              <a:avLst/>
              <a:gdLst>
                <a:gd name="connsiteX0" fmla="*/ 143420 w 316355"/>
                <a:gd name="connsiteY0" fmla="*/ 271359 h 276936"/>
                <a:gd name="connsiteX1" fmla="*/ 158189 w 316355"/>
                <a:gd name="connsiteY1" fmla="*/ 276936 h 276936"/>
                <a:gd name="connsiteX2" fmla="*/ 172855 w 316355"/>
                <a:gd name="connsiteY2" fmla="*/ 271411 h 276936"/>
                <a:gd name="connsiteX3" fmla="*/ 279340 w 316355"/>
                <a:gd name="connsiteY3" fmla="*/ 177940 h 276936"/>
                <a:gd name="connsiteX4" fmla="*/ 309602 w 316355"/>
                <a:gd name="connsiteY4" fmla="*/ 60352 h 276936"/>
                <a:gd name="connsiteX5" fmla="*/ 256153 w 316355"/>
                <a:gd name="connsiteY5" fmla="*/ 7419 h 276936"/>
                <a:gd name="connsiteX6" fmla="*/ 158189 w 316355"/>
                <a:gd name="connsiteY6" fmla="*/ 23841 h 276936"/>
                <a:gd name="connsiteX7" fmla="*/ 60174 w 316355"/>
                <a:gd name="connsiteY7" fmla="*/ 7419 h 276936"/>
                <a:gd name="connsiteX8" fmla="*/ 6776 w 316355"/>
                <a:gd name="connsiteY8" fmla="*/ 60352 h 276936"/>
                <a:gd name="connsiteX9" fmla="*/ 37038 w 316355"/>
                <a:gd name="connsiteY9" fmla="*/ 177940 h 276936"/>
                <a:gd name="connsiteX10" fmla="*/ 143420 w 316355"/>
                <a:gd name="connsiteY10" fmla="*/ 271359 h 276936"/>
                <a:gd name="connsiteX11" fmla="*/ 44268 w 316355"/>
                <a:gd name="connsiteY11" fmla="*/ 74811 h 276936"/>
                <a:gd name="connsiteX12" fmla="*/ 74014 w 316355"/>
                <a:gd name="connsiteY12" fmla="*/ 45169 h 276936"/>
                <a:gd name="connsiteX13" fmla="*/ 98853 w 316355"/>
                <a:gd name="connsiteY13" fmla="*/ 40263 h 276936"/>
                <a:gd name="connsiteX14" fmla="*/ 138152 w 316355"/>
                <a:gd name="connsiteY14" fmla="*/ 61901 h 276936"/>
                <a:gd name="connsiteX15" fmla="*/ 178175 w 316355"/>
                <a:gd name="connsiteY15" fmla="*/ 61901 h 276936"/>
                <a:gd name="connsiteX16" fmla="*/ 242313 w 316355"/>
                <a:gd name="connsiteY16" fmla="*/ 45169 h 276936"/>
                <a:gd name="connsiteX17" fmla="*/ 272059 w 316355"/>
                <a:gd name="connsiteY17" fmla="*/ 74811 h 276936"/>
                <a:gd name="connsiteX18" fmla="*/ 252797 w 316355"/>
                <a:gd name="connsiteY18" fmla="*/ 147729 h 276936"/>
                <a:gd name="connsiteX19" fmla="*/ 158138 w 316355"/>
                <a:gd name="connsiteY19" fmla="*/ 230820 h 276936"/>
                <a:gd name="connsiteX20" fmla="*/ 63530 w 316355"/>
                <a:gd name="connsiteY20" fmla="*/ 147781 h 276936"/>
                <a:gd name="connsiteX21" fmla="*/ 44268 w 316355"/>
                <a:gd name="connsiteY21" fmla="*/ 74811 h 27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6355" h="276936">
                  <a:moveTo>
                    <a:pt x="143420" y="271359"/>
                  </a:moveTo>
                  <a:cubicBezTo>
                    <a:pt x="147603" y="275077"/>
                    <a:pt x="152870" y="276936"/>
                    <a:pt x="158189" y="276936"/>
                  </a:cubicBezTo>
                  <a:cubicBezTo>
                    <a:pt x="163405" y="276936"/>
                    <a:pt x="168672" y="275077"/>
                    <a:pt x="172855" y="271411"/>
                  </a:cubicBezTo>
                  <a:lnTo>
                    <a:pt x="279340" y="177940"/>
                  </a:lnTo>
                  <a:cubicBezTo>
                    <a:pt x="313114" y="148297"/>
                    <a:pt x="325250" y="101045"/>
                    <a:pt x="309602" y="60352"/>
                  </a:cubicBezTo>
                  <a:cubicBezTo>
                    <a:pt x="299842" y="34944"/>
                    <a:pt x="281354" y="16663"/>
                    <a:pt x="256153" y="7419"/>
                  </a:cubicBezTo>
                  <a:cubicBezTo>
                    <a:pt x="207455" y="-10449"/>
                    <a:pt x="175489" y="7522"/>
                    <a:pt x="158189" y="23841"/>
                  </a:cubicBezTo>
                  <a:cubicBezTo>
                    <a:pt x="140889" y="7522"/>
                    <a:pt x="108975" y="-10449"/>
                    <a:pt x="60174" y="7419"/>
                  </a:cubicBezTo>
                  <a:cubicBezTo>
                    <a:pt x="35024" y="16663"/>
                    <a:pt x="16536" y="34944"/>
                    <a:pt x="6776" y="60352"/>
                  </a:cubicBezTo>
                  <a:cubicBezTo>
                    <a:pt x="-8923" y="101045"/>
                    <a:pt x="3265" y="148297"/>
                    <a:pt x="37038" y="177940"/>
                  </a:cubicBezTo>
                  <a:lnTo>
                    <a:pt x="143420" y="271359"/>
                  </a:lnTo>
                  <a:close/>
                  <a:moveTo>
                    <a:pt x="44268" y="74811"/>
                  </a:moveTo>
                  <a:cubicBezTo>
                    <a:pt x="49949" y="60145"/>
                    <a:pt x="59657" y="50436"/>
                    <a:pt x="74014" y="45169"/>
                  </a:cubicBezTo>
                  <a:cubicBezTo>
                    <a:pt x="83412" y="41709"/>
                    <a:pt x="91623" y="40263"/>
                    <a:pt x="98853" y="40263"/>
                  </a:cubicBezTo>
                  <a:cubicBezTo>
                    <a:pt x="118632" y="40263"/>
                    <a:pt x="130871" y="51108"/>
                    <a:pt x="138152" y="61901"/>
                  </a:cubicBezTo>
                  <a:cubicBezTo>
                    <a:pt x="147190" y="75224"/>
                    <a:pt x="169137" y="75276"/>
                    <a:pt x="178175" y="61901"/>
                  </a:cubicBezTo>
                  <a:cubicBezTo>
                    <a:pt x="188090" y="47183"/>
                    <a:pt x="207300" y="32310"/>
                    <a:pt x="242313" y="45169"/>
                  </a:cubicBezTo>
                  <a:cubicBezTo>
                    <a:pt x="256670" y="50436"/>
                    <a:pt x="266430" y="60145"/>
                    <a:pt x="272059" y="74811"/>
                  </a:cubicBezTo>
                  <a:cubicBezTo>
                    <a:pt x="281561" y="99444"/>
                    <a:pt x="273608" y="129448"/>
                    <a:pt x="252797" y="147729"/>
                  </a:cubicBezTo>
                  <a:lnTo>
                    <a:pt x="158138" y="230820"/>
                  </a:lnTo>
                  <a:lnTo>
                    <a:pt x="63530" y="147781"/>
                  </a:lnTo>
                  <a:cubicBezTo>
                    <a:pt x="42667" y="129500"/>
                    <a:pt x="34766" y="99496"/>
                    <a:pt x="44268" y="74811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45497001-ED14-404B-9427-1633EE23DF7E}"/>
                </a:ext>
              </a:extLst>
            </p:cNvPr>
            <p:cNvSpPr/>
            <p:nvPr/>
          </p:nvSpPr>
          <p:spPr>
            <a:xfrm>
              <a:off x="4723791" y="4065069"/>
              <a:ext cx="120531" cy="40177"/>
            </a:xfrm>
            <a:custGeom>
              <a:avLst/>
              <a:gdLst>
                <a:gd name="connsiteX0" fmla="*/ 20089 w 120531"/>
                <a:gd name="connsiteY0" fmla="*/ 40177 h 40177"/>
                <a:gd name="connsiteX1" fmla="*/ 100443 w 120531"/>
                <a:gd name="connsiteY1" fmla="*/ 40177 h 40177"/>
                <a:gd name="connsiteX2" fmla="*/ 120531 w 120531"/>
                <a:gd name="connsiteY2" fmla="*/ 20089 h 40177"/>
                <a:gd name="connsiteX3" fmla="*/ 100443 w 120531"/>
                <a:gd name="connsiteY3" fmla="*/ 0 h 40177"/>
                <a:gd name="connsiteX4" fmla="*/ 20089 w 120531"/>
                <a:gd name="connsiteY4" fmla="*/ 0 h 40177"/>
                <a:gd name="connsiteX5" fmla="*/ 0 w 120531"/>
                <a:gd name="connsiteY5" fmla="*/ 20089 h 40177"/>
                <a:gd name="connsiteX6" fmla="*/ 20089 w 120531"/>
                <a:gd name="connsiteY6" fmla="*/ 40177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531" h="40177">
                  <a:moveTo>
                    <a:pt x="20089" y="40177"/>
                  </a:moveTo>
                  <a:lnTo>
                    <a:pt x="100443" y="40177"/>
                  </a:lnTo>
                  <a:cubicBezTo>
                    <a:pt x="111546" y="40177"/>
                    <a:pt x="120531" y="31192"/>
                    <a:pt x="120531" y="20089"/>
                  </a:cubicBezTo>
                  <a:cubicBezTo>
                    <a:pt x="120531" y="8986"/>
                    <a:pt x="111546" y="0"/>
                    <a:pt x="100443" y="0"/>
                  </a:cubicBezTo>
                  <a:lnTo>
                    <a:pt x="20089" y="0"/>
                  </a:lnTo>
                  <a:cubicBezTo>
                    <a:pt x="8986" y="0"/>
                    <a:pt x="0" y="8986"/>
                    <a:pt x="0" y="20089"/>
                  </a:cubicBezTo>
                  <a:cubicBezTo>
                    <a:pt x="0" y="31192"/>
                    <a:pt x="8986" y="40177"/>
                    <a:pt x="20089" y="40177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85505F3B-D3F0-4F94-B383-7154C694C238}"/>
                </a:ext>
              </a:extLst>
            </p:cNvPr>
            <p:cNvSpPr/>
            <p:nvPr/>
          </p:nvSpPr>
          <p:spPr>
            <a:xfrm>
              <a:off x="4884551" y="4065069"/>
              <a:ext cx="100494" cy="40177"/>
            </a:xfrm>
            <a:custGeom>
              <a:avLst/>
              <a:gdLst>
                <a:gd name="connsiteX0" fmla="*/ 80406 w 100494"/>
                <a:gd name="connsiteY0" fmla="*/ 0 h 40177"/>
                <a:gd name="connsiteX1" fmla="*/ 20089 w 100494"/>
                <a:gd name="connsiteY1" fmla="*/ 0 h 40177"/>
                <a:gd name="connsiteX2" fmla="*/ 0 w 100494"/>
                <a:gd name="connsiteY2" fmla="*/ 20089 h 40177"/>
                <a:gd name="connsiteX3" fmla="*/ 20089 w 100494"/>
                <a:gd name="connsiteY3" fmla="*/ 40177 h 40177"/>
                <a:gd name="connsiteX4" fmla="*/ 80406 w 100494"/>
                <a:gd name="connsiteY4" fmla="*/ 40177 h 40177"/>
                <a:gd name="connsiteX5" fmla="*/ 100494 w 100494"/>
                <a:gd name="connsiteY5" fmla="*/ 20089 h 40177"/>
                <a:gd name="connsiteX6" fmla="*/ 80406 w 100494"/>
                <a:gd name="connsiteY6" fmla="*/ 0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94" h="40177">
                  <a:moveTo>
                    <a:pt x="80406" y="0"/>
                  </a:moveTo>
                  <a:lnTo>
                    <a:pt x="20089" y="0"/>
                  </a:lnTo>
                  <a:cubicBezTo>
                    <a:pt x="8986" y="0"/>
                    <a:pt x="0" y="8986"/>
                    <a:pt x="0" y="20089"/>
                  </a:cubicBezTo>
                  <a:cubicBezTo>
                    <a:pt x="0" y="31192"/>
                    <a:pt x="8986" y="40177"/>
                    <a:pt x="20089" y="40177"/>
                  </a:cubicBezTo>
                  <a:lnTo>
                    <a:pt x="80406" y="40177"/>
                  </a:lnTo>
                  <a:cubicBezTo>
                    <a:pt x="91509" y="40177"/>
                    <a:pt x="100494" y="31192"/>
                    <a:pt x="100494" y="20089"/>
                  </a:cubicBezTo>
                  <a:cubicBezTo>
                    <a:pt x="100494" y="8986"/>
                    <a:pt x="91509" y="0"/>
                    <a:pt x="80406" y="0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70DA4246-599B-4B6B-B3DA-04D4F6764323}"/>
                </a:ext>
              </a:extLst>
            </p:cNvPr>
            <p:cNvSpPr/>
            <p:nvPr/>
          </p:nvSpPr>
          <p:spPr>
            <a:xfrm>
              <a:off x="4878925" y="3980191"/>
              <a:ext cx="106099" cy="58076"/>
            </a:xfrm>
            <a:custGeom>
              <a:avLst/>
              <a:gdLst>
                <a:gd name="connsiteX0" fmla="*/ 14818 w 106099"/>
                <a:gd name="connsiteY0" fmla="*/ 39433 h 58076"/>
                <a:gd name="connsiteX1" fmla="*/ 80765 w 106099"/>
                <a:gd name="connsiteY1" fmla="*/ 57353 h 58076"/>
                <a:gd name="connsiteX2" fmla="*/ 86032 w 106099"/>
                <a:gd name="connsiteY2" fmla="*/ 58076 h 58076"/>
                <a:gd name="connsiteX3" fmla="*/ 105398 w 106099"/>
                <a:gd name="connsiteY3" fmla="*/ 43255 h 58076"/>
                <a:gd name="connsiteX4" fmla="*/ 91299 w 106099"/>
                <a:gd name="connsiteY4" fmla="*/ 18622 h 58076"/>
                <a:gd name="connsiteX5" fmla="*/ 25353 w 106099"/>
                <a:gd name="connsiteY5" fmla="*/ 702 h 58076"/>
                <a:gd name="connsiteX6" fmla="*/ 720 w 106099"/>
                <a:gd name="connsiteY6" fmla="*/ 14800 h 58076"/>
                <a:gd name="connsiteX7" fmla="*/ 14818 w 106099"/>
                <a:gd name="connsiteY7" fmla="*/ 39433 h 5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099" h="58076">
                  <a:moveTo>
                    <a:pt x="14818" y="39433"/>
                  </a:moveTo>
                  <a:lnTo>
                    <a:pt x="80765" y="57353"/>
                  </a:lnTo>
                  <a:cubicBezTo>
                    <a:pt x="82520" y="57818"/>
                    <a:pt x="84328" y="58076"/>
                    <a:pt x="86032" y="58076"/>
                  </a:cubicBezTo>
                  <a:cubicBezTo>
                    <a:pt x="94863" y="58076"/>
                    <a:pt x="102970" y="52189"/>
                    <a:pt x="105398" y="43255"/>
                  </a:cubicBezTo>
                  <a:cubicBezTo>
                    <a:pt x="108290" y="32565"/>
                    <a:pt x="101989" y="21514"/>
                    <a:pt x="91299" y="18622"/>
                  </a:cubicBezTo>
                  <a:lnTo>
                    <a:pt x="25353" y="702"/>
                  </a:lnTo>
                  <a:cubicBezTo>
                    <a:pt x="14612" y="-2190"/>
                    <a:pt x="3612" y="4111"/>
                    <a:pt x="720" y="14800"/>
                  </a:cubicBezTo>
                  <a:cubicBezTo>
                    <a:pt x="-2223" y="25490"/>
                    <a:pt x="4128" y="36490"/>
                    <a:pt x="14818" y="39433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DB49B222-8A8D-4017-861C-C6A4C8133024}"/>
                </a:ext>
              </a:extLst>
            </p:cNvPr>
            <p:cNvSpPr/>
            <p:nvPr/>
          </p:nvSpPr>
          <p:spPr>
            <a:xfrm>
              <a:off x="4723812" y="3938033"/>
              <a:ext cx="117701" cy="61243"/>
            </a:xfrm>
            <a:custGeom>
              <a:avLst/>
              <a:gdLst>
                <a:gd name="connsiteX0" fmla="*/ 14800 w 117701"/>
                <a:gd name="connsiteY0" fmla="*/ 39451 h 61243"/>
                <a:gd name="connsiteX1" fmla="*/ 92366 w 117701"/>
                <a:gd name="connsiteY1" fmla="*/ 60521 h 61243"/>
                <a:gd name="connsiteX2" fmla="*/ 97634 w 117701"/>
                <a:gd name="connsiteY2" fmla="*/ 61244 h 61243"/>
                <a:gd name="connsiteX3" fmla="*/ 116999 w 117701"/>
                <a:gd name="connsiteY3" fmla="*/ 46423 h 61243"/>
                <a:gd name="connsiteX4" fmla="*/ 102901 w 117701"/>
                <a:gd name="connsiteY4" fmla="*/ 21790 h 61243"/>
                <a:gd name="connsiteX5" fmla="*/ 25335 w 117701"/>
                <a:gd name="connsiteY5" fmla="*/ 720 h 61243"/>
                <a:gd name="connsiteX6" fmla="*/ 702 w 117701"/>
                <a:gd name="connsiteY6" fmla="*/ 14818 h 61243"/>
                <a:gd name="connsiteX7" fmla="*/ 14800 w 117701"/>
                <a:gd name="connsiteY7" fmla="*/ 39451 h 6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701" h="61243">
                  <a:moveTo>
                    <a:pt x="14800" y="39451"/>
                  </a:moveTo>
                  <a:lnTo>
                    <a:pt x="92366" y="60521"/>
                  </a:lnTo>
                  <a:cubicBezTo>
                    <a:pt x="94122" y="60986"/>
                    <a:pt x="95878" y="61244"/>
                    <a:pt x="97634" y="61244"/>
                  </a:cubicBezTo>
                  <a:cubicBezTo>
                    <a:pt x="106464" y="61244"/>
                    <a:pt x="114572" y="55357"/>
                    <a:pt x="116999" y="46423"/>
                  </a:cubicBezTo>
                  <a:cubicBezTo>
                    <a:pt x="119891" y="35733"/>
                    <a:pt x="113591" y="24682"/>
                    <a:pt x="102901" y="21790"/>
                  </a:cubicBezTo>
                  <a:lnTo>
                    <a:pt x="25335" y="720"/>
                  </a:lnTo>
                  <a:cubicBezTo>
                    <a:pt x="14594" y="-2223"/>
                    <a:pt x="3594" y="4128"/>
                    <a:pt x="702" y="14818"/>
                  </a:cubicBezTo>
                  <a:cubicBezTo>
                    <a:pt x="-2190" y="25508"/>
                    <a:pt x="4111" y="36559"/>
                    <a:pt x="14800" y="39451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5D1739ED-308B-4C0A-B8A3-17DD0F1653E0}"/>
                </a:ext>
              </a:extLst>
            </p:cNvPr>
            <p:cNvSpPr/>
            <p:nvPr/>
          </p:nvSpPr>
          <p:spPr>
            <a:xfrm>
              <a:off x="4723846" y="4174260"/>
              <a:ext cx="106096" cy="58076"/>
            </a:xfrm>
            <a:custGeom>
              <a:avLst/>
              <a:gdLst>
                <a:gd name="connsiteX0" fmla="*/ 105398 w 106096"/>
                <a:gd name="connsiteY0" fmla="*/ 14800 h 58076"/>
                <a:gd name="connsiteX1" fmla="*/ 80765 w 106096"/>
                <a:gd name="connsiteY1" fmla="*/ 702 h 58076"/>
                <a:gd name="connsiteX2" fmla="*/ 14818 w 106096"/>
                <a:gd name="connsiteY2" fmla="*/ 18622 h 58076"/>
                <a:gd name="connsiteX3" fmla="*/ 720 w 106096"/>
                <a:gd name="connsiteY3" fmla="*/ 43255 h 58076"/>
                <a:gd name="connsiteX4" fmla="*/ 20086 w 106096"/>
                <a:gd name="connsiteY4" fmla="*/ 58076 h 58076"/>
                <a:gd name="connsiteX5" fmla="*/ 25353 w 106096"/>
                <a:gd name="connsiteY5" fmla="*/ 57353 h 58076"/>
                <a:gd name="connsiteX6" fmla="*/ 91299 w 106096"/>
                <a:gd name="connsiteY6" fmla="*/ 39433 h 58076"/>
                <a:gd name="connsiteX7" fmla="*/ 105398 w 106096"/>
                <a:gd name="connsiteY7" fmla="*/ 14800 h 5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096" h="58076">
                  <a:moveTo>
                    <a:pt x="105398" y="14800"/>
                  </a:moveTo>
                  <a:cubicBezTo>
                    <a:pt x="102506" y="4111"/>
                    <a:pt x="91506" y="-2190"/>
                    <a:pt x="80765" y="702"/>
                  </a:cubicBezTo>
                  <a:lnTo>
                    <a:pt x="14818" y="18622"/>
                  </a:lnTo>
                  <a:cubicBezTo>
                    <a:pt x="4128" y="21514"/>
                    <a:pt x="-2223" y="32565"/>
                    <a:pt x="720" y="43255"/>
                  </a:cubicBezTo>
                  <a:cubicBezTo>
                    <a:pt x="3147" y="52189"/>
                    <a:pt x="11255" y="58076"/>
                    <a:pt x="20086" y="58076"/>
                  </a:cubicBezTo>
                  <a:cubicBezTo>
                    <a:pt x="21842" y="58076"/>
                    <a:pt x="23597" y="57818"/>
                    <a:pt x="25353" y="57353"/>
                  </a:cubicBezTo>
                  <a:lnTo>
                    <a:pt x="91299" y="39433"/>
                  </a:lnTo>
                  <a:cubicBezTo>
                    <a:pt x="101938" y="36593"/>
                    <a:pt x="108289" y="25542"/>
                    <a:pt x="105398" y="14800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6CD078EB-FA9A-4082-AA32-C4208130C8C0}"/>
                </a:ext>
              </a:extLst>
            </p:cNvPr>
            <p:cNvSpPr/>
            <p:nvPr/>
          </p:nvSpPr>
          <p:spPr>
            <a:xfrm>
              <a:off x="4867306" y="4132154"/>
              <a:ext cx="117737" cy="61244"/>
            </a:xfrm>
            <a:custGeom>
              <a:avLst/>
              <a:gdLst>
                <a:gd name="connsiteX0" fmla="*/ 20086 w 117737"/>
                <a:gd name="connsiteY0" fmla="*/ 61244 h 61244"/>
                <a:gd name="connsiteX1" fmla="*/ 25353 w 117737"/>
                <a:gd name="connsiteY1" fmla="*/ 60521 h 61244"/>
                <a:gd name="connsiteX2" fmla="*/ 102919 w 117737"/>
                <a:gd name="connsiteY2" fmla="*/ 39451 h 61244"/>
                <a:gd name="connsiteX3" fmla="*/ 117017 w 117737"/>
                <a:gd name="connsiteY3" fmla="*/ 14819 h 61244"/>
                <a:gd name="connsiteX4" fmla="*/ 92384 w 117737"/>
                <a:gd name="connsiteY4" fmla="*/ 720 h 61244"/>
                <a:gd name="connsiteX5" fmla="*/ 14818 w 117737"/>
                <a:gd name="connsiteY5" fmla="*/ 21790 h 61244"/>
                <a:gd name="connsiteX6" fmla="*/ 720 w 117737"/>
                <a:gd name="connsiteY6" fmla="*/ 46423 h 61244"/>
                <a:gd name="connsiteX7" fmla="*/ 20086 w 117737"/>
                <a:gd name="connsiteY7" fmla="*/ 61244 h 6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737" h="61244">
                  <a:moveTo>
                    <a:pt x="20086" y="61244"/>
                  </a:moveTo>
                  <a:cubicBezTo>
                    <a:pt x="21842" y="61244"/>
                    <a:pt x="23597" y="60986"/>
                    <a:pt x="25353" y="60521"/>
                  </a:cubicBezTo>
                  <a:lnTo>
                    <a:pt x="102919" y="39451"/>
                  </a:lnTo>
                  <a:cubicBezTo>
                    <a:pt x="113609" y="36559"/>
                    <a:pt x="119961" y="25508"/>
                    <a:pt x="117017" y="14819"/>
                  </a:cubicBezTo>
                  <a:cubicBezTo>
                    <a:pt x="114125" y="4129"/>
                    <a:pt x="103177" y="-2223"/>
                    <a:pt x="92384" y="720"/>
                  </a:cubicBezTo>
                  <a:lnTo>
                    <a:pt x="14818" y="21790"/>
                  </a:lnTo>
                  <a:cubicBezTo>
                    <a:pt x="4128" y="24682"/>
                    <a:pt x="-2223" y="35733"/>
                    <a:pt x="720" y="46423"/>
                  </a:cubicBezTo>
                  <a:cubicBezTo>
                    <a:pt x="3096" y="55357"/>
                    <a:pt x="11203" y="61244"/>
                    <a:pt x="20086" y="61244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25" name="Graphic 2">
            <a:extLst>
              <a:ext uri="{FF2B5EF4-FFF2-40B4-BE49-F238E27FC236}">
                <a16:creationId xmlns:a16="http://schemas.microsoft.com/office/drawing/2014/main" id="{00965A41-7F56-47D9-B5C0-56429416AF64}"/>
              </a:ext>
            </a:extLst>
          </p:cNvPr>
          <p:cNvGrpSpPr/>
          <p:nvPr/>
        </p:nvGrpSpPr>
        <p:grpSpPr>
          <a:xfrm>
            <a:off x="4335309" y="3686856"/>
            <a:ext cx="703734" cy="856638"/>
            <a:chOff x="7878187" y="3938082"/>
            <a:chExt cx="924247" cy="1125063"/>
          </a:xfrm>
          <a:solidFill>
            <a:schemeClr val="accent1"/>
          </a:solidFill>
        </p:grpSpPr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7EFB5965-7FB7-49D5-A530-AD109DF96C2F}"/>
                </a:ext>
              </a:extLst>
            </p:cNvPr>
            <p:cNvSpPr/>
            <p:nvPr/>
          </p:nvSpPr>
          <p:spPr>
            <a:xfrm>
              <a:off x="7976147" y="3938082"/>
              <a:ext cx="762031" cy="1125063"/>
            </a:xfrm>
            <a:custGeom>
              <a:avLst/>
              <a:gdLst>
                <a:gd name="connsiteX0" fmla="*/ 634343 w 762031"/>
                <a:gd name="connsiteY0" fmla="*/ 893967 h 1125063"/>
                <a:gd name="connsiteX1" fmla="*/ 657117 w 762031"/>
                <a:gd name="connsiteY1" fmla="*/ 857921 h 1125063"/>
                <a:gd name="connsiteX2" fmla="*/ 657117 w 762031"/>
                <a:gd name="connsiteY2" fmla="*/ 834114 h 1125063"/>
                <a:gd name="connsiteX3" fmla="*/ 616940 w 762031"/>
                <a:gd name="connsiteY3" fmla="*/ 793937 h 1125063"/>
                <a:gd name="connsiteX4" fmla="*/ 585336 w 762031"/>
                <a:gd name="connsiteY4" fmla="*/ 793937 h 1125063"/>
                <a:gd name="connsiteX5" fmla="*/ 516084 w 762031"/>
                <a:gd name="connsiteY5" fmla="*/ 608751 h 1125063"/>
                <a:gd name="connsiteX6" fmla="*/ 554764 w 762031"/>
                <a:gd name="connsiteY6" fmla="*/ 568729 h 1125063"/>
                <a:gd name="connsiteX7" fmla="*/ 554764 w 762031"/>
                <a:gd name="connsiteY7" fmla="*/ 544922 h 1125063"/>
                <a:gd name="connsiteX8" fmla="*/ 514587 w 762031"/>
                <a:gd name="connsiteY8" fmla="*/ 504745 h 1125063"/>
                <a:gd name="connsiteX9" fmla="*/ 488869 w 762031"/>
                <a:gd name="connsiteY9" fmla="*/ 504745 h 1125063"/>
                <a:gd name="connsiteX10" fmla="*/ 460156 w 762031"/>
                <a:gd name="connsiteY10" fmla="*/ 306751 h 1125063"/>
                <a:gd name="connsiteX11" fmla="*/ 483085 w 762031"/>
                <a:gd name="connsiteY11" fmla="*/ 270602 h 1125063"/>
                <a:gd name="connsiteX12" fmla="*/ 483085 w 762031"/>
                <a:gd name="connsiteY12" fmla="*/ 246795 h 1125063"/>
                <a:gd name="connsiteX13" fmla="*/ 457987 w 762031"/>
                <a:gd name="connsiteY13" fmla="*/ 209613 h 1125063"/>
                <a:gd name="connsiteX14" fmla="*/ 459485 w 762031"/>
                <a:gd name="connsiteY14" fmla="*/ 179506 h 1125063"/>
                <a:gd name="connsiteX15" fmla="*/ 433974 w 762031"/>
                <a:gd name="connsiteY15" fmla="*/ 124714 h 1125063"/>
                <a:gd name="connsiteX16" fmla="*/ 401182 w 762031"/>
                <a:gd name="connsiteY16" fmla="*/ 100959 h 1125063"/>
                <a:gd name="connsiteX17" fmla="*/ 401182 w 762031"/>
                <a:gd name="connsiteY17" fmla="*/ 20088 h 1125063"/>
                <a:gd name="connsiteX18" fmla="*/ 381093 w 762031"/>
                <a:gd name="connsiteY18" fmla="*/ 0 h 1125063"/>
                <a:gd name="connsiteX19" fmla="*/ 361005 w 762031"/>
                <a:gd name="connsiteY19" fmla="*/ 20088 h 1125063"/>
                <a:gd name="connsiteX20" fmla="*/ 361005 w 762031"/>
                <a:gd name="connsiteY20" fmla="*/ 101063 h 1125063"/>
                <a:gd name="connsiteX21" fmla="*/ 328212 w 762031"/>
                <a:gd name="connsiteY21" fmla="*/ 124766 h 1125063"/>
                <a:gd name="connsiteX22" fmla="*/ 302856 w 762031"/>
                <a:gd name="connsiteY22" fmla="*/ 179558 h 1125063"/>
                <a:gd name="connsiteX23" fmla="*/ 303837 w 762031"/>
                <a:gd name="connsiteY23" fmla="*/ 209768 h 1125063"/>
                <a:gd name="connsiteX24" fmla="*/ 279049 w 762031"/>
                <a:gd name="connsiteY24" fmla="*/ 246847 h 1125063"/>
                <a:gd name="connsiteX25" fmla="*/ 279049 w 762031"/>
                <a:gd name="connsiteY25" fmla="*/ 270653 h 1125063"/>
                <a:gd name="connsiteX26" fmla="*/ 301927 w 762031"/>
                <a:gd name="connsiteY26" fmla="*/ 306751 h 1125063"/>
                <a:gd name="connsiteX27" fmla="*/ 273266 w 762031"/>
                <a:gd name="connsiteY27" fmla="*/ 504796 h 1125063"/>
                <a:gd name="connsiteX28" fmla="*/ 247548 w 762031"/>
                <a:gd name="connsiteY28" fmla="*/ 504796 h 1125063"/>
                <a:gd name="connsiteX29" fmla="*/ 207371 w 762031"/>
                <a:gd name="connsiteY29" fmla="*/ 544973 h 1125063"/>
                <a:gd name="connsiteX30" fmla="*/ 207371 w 762031"/>
                <a:gd name="connsiteY30" fmla="*/ 568780 h 1125063"/>
                <a:gd name="connsiteX31" fmla="*/ 245999 w 762031"/>
                <a:gd name="connsiteY31" fmla="*/ 608802 h 1125063"/>
                <a:gd name="connsiteX32" fmla="*/ 176902 w 762031"/>
                <a:gd name="connsiteY32" fmla="*/ 793989 h 1125063"/>
                <a:gd name="connsiteX33" fmla="*/ 145143 w 762031"/>
                <a:gd name="connsiteY33" fmla="*/ 793989 h 1125063"/>
                <a:gd name="connsiteX34" fmla="*/ 104966 w 762031"/>
                <a:gd name="connsiteY34" fmla="*/ 834166 h 1125063"/>
                <a:gd name="connsiteX35" fmla="*/ 104966 w 762031"/>
                <a:gd name="connsiteY35" fmla="*/ 857973 h 1125063"/>
                <a:gd name="connsiteX36" fmla="*/ 127740 w 762031"/>
                <a:gd name="connsiteY36" fmla="*/ 894019 h 1125063"/>
                <a:gd name="connsiteX37" fmla="*/ 3800 w 762031"/>
                <a:gd name="connsiteY37" fmla="*/ 1093252 h 1125063"/>
                <a:gd name="connsiteX38" fmla="*/ 8344 w 762031"/>
                <a:gd name="connsiteY38" fmla="*/ 1121293 h 1125063"/>
                <a:gd name="connsiteX39" fmla="*/ 20067 w 762031"/>
                <a:gd name="connsiteY39" fmla="*/ 1125063 h 1125063"/>
                <a:gd name="connsiteX40" fmla="*/ 36386 w 762031"/>
                <a:gd name="connsiteY40" fmla="*/ 1116697 h 1125063"/>
                <a:gd name="connsiteX41" fmla="*/ 171067 w 762031"/>
                <a:gd name="connsiteY41" fmla="*/ 898098 h 1125063"/>
                <a:gd name="connsiteX42" fmla="*/ 590913 w 762031"/>
                <a:gd name="connsiteY42" fmla="*/ 898098 h 1125063"/>
                <a:gd name="connsiteX43" fmla="*/ 725646 w 762031"/>
                <a:gd name="connsiteY43" fmla="*/ 1116697 h 1125063"/>
                <a:gd name="connsiteX44" fmla="*/ 741965 w 762031"/>
                <a:gd name="connsiteY44" fmla="*/ 1125063 h 1125063"/>
                <a:gd name="connsiteX45" fmla="*/ 753687 w 762031"/>
                <a:gd name="connsiteY45" fmla="*/ 1121293 h 1125063"/>
                <a:gd name="connsiteX46" fmla="*/ 758231 w 762031"/>
                <a:gd name="connsiteY46" fmla="*/ 1093252 h 1125063"/>
                <a:gd name="connsiteX47" fmla="*/ 634343 w 762031"/>
                <a:gd name="connsiteY47" fmla="*/ 893967 h 1125063"/>
                <a:gd name="connsiteX48" fmla="*/ 351761 w 762031"/>
                <a:gd name="connsiteY48" fmla="*/ 157197 h 1125063"/>
                <a:gd name="connsiteX49" fmla="*/ 381145 w 762031"/>
                <a:gd name="connsiteY49" fmla="*/ 135972 h 1125063"/>
                <a:gd name="connsiteX50" fmla="*/ 410374 w 762031"/>
                <a:gd name="connsiteY50" fmla="*/ 157197 h 1125063"/>
                <a:gd name="connsiteX51" fmla="*/ 419411 w 762031"/>
                <a:gd name="connsiteY51" fmla="*/ 176769 h 1125063"/>
                <a:gd name="connsiteX52" fmla="*/ 417914 w 762031"/>
                <a:gd name="connsiteY52" fmla="*/ 206566 h 1125063"/>
                <a:gd name="connsiteX53" fmla="*/ 343963 w 762031"/>
                <a:gd name="connsiteY53" fmla="*/ 206566 h 1125063"/>
                <a:gd name="connsiteX54" fmla="*/ 342982 w 762031"/>
                <a:gd name="connsiteY54" fmla="*/ 176459 h 1125063"/>
                <a:gd name="connsiteX55" fmla="*/ 351761 w 762031"/>
                <a:gd name="connsiteY55" fmla="*/ 157197 h 1125063"/>
                <a:gd name="connsiteX56" fmla="*/ 319278 w 762031"/>
                <a:gd name="connsiteY56" fmla="*/ 246743 h 1125063"/>
                <a:gd name="connsiteX57" fmla="*/ 324288 w 762031"/>
                <a:gd name="connsiteY57" fmla="*/ 246743 h 1125063"/>
                <a:gd name="connsiteX58" fmla="*/ 324546 w 762031"/>
                <a:gd name="connsiteY58" fmla="*/ 246795 h 1125063"/>
                <a:gd name="connsiteX59" fmla="*/ 324804 w 762031"/>
                <a:gd name="connsiteY59" fmla="*/ 246743 h 1125063"/>
                <a:gd name="connsiteX60" fmla="*/ 437434 w 762031"/>
                <a:gd name="connsiteY60" fmla="*/ 246743 h 1125063"/>
                <a:gd name="connsiteX61" fmla="*/ 437692 w 762031"/>
                <a:gd name="connsiteY61" fmla="*/ 246795 h 1125063"/>
                <a:gd name="connsiteX62" fmla="*/ 437950 w 762031"/>
                <a:gd name="connsiteY62" fmla="*/ 246743 h 1125063"/>
                <a:gd name="connsiteX63" fmla="*/ 443011 w 762031"/>
                <a:gd name="connsiteY63" fmla="*/ 246743 h 1125063"/>
                <a:gd name="connsiteX64" fmla="*/ 443063 w 762031"/>
                <a:gd name="connsiteY64" fmla="*/ 270550 h 1125063"/>
                <a:gd name="connsiteX65" fmla="*/ 438105 w 762031"/>
                <a:gd name="connsiteY65" fmla="*/ 270550 h 1125063"/>
                <a:gd name="connsiteX66" fmla="*/ 438002 w 762031"/>
                <a:gd name="connsiteY66" fmla="*/ 270550 h 1125063"/>
                <a:gd name="connsiteX67" fmla="*/ 437899 w 762031"/>
                <a:gd name="connsiteY67" fmla="*/ 270550 h 1125063"/>
                <a:gd name="connsiteX68" fmla="*/ 324546 w 762031"/>
                <a:gd name="connsiteY68" fmla="*/ 270550 h 1125063"/>
                <a:gd name="connsiteX69" fmla="*/ 324494 w 762031"/>
                <a:gd name="connsiteY69" fmla="*/ 270550 h 1125063"/>
                <a:gd name="connsiteX70" fmla="*/ 324442 w 762031"/>
                <a:gd name="connsiteY70" fmla="*/ 270550 h 1125063"/>
                <a:gd name="connsiteX71" fmla="*/ 319433 w 762031"/>
                <a:gd name="connsiteY71" fmla="*/ 270550 h 1125063"/>
                <a:gd name="connsiteX72" fmla="*/ 319433 w 762031"/>
                <a:gd name="connsiteY72" fmla="*/ 246743 h 1125063"/>
                <a:gd name="connsiteX73" fmla="*/ 341897 w 762031"/>
                <a:gd name="connsiteY73" fmla="*/ 310727 h 1125063"/>
                <a:gd name="connsiteX74" fmla="*/ 420134 w 762031"/>
                <a:gd name="connsiteY74" fmla="*/ 310727 h 1125063"/>
                <a:gd name="connsiteX75" fmla="*/ 447762 w 762031"/>
                <a:gd name="connsiteY75" fmla="*/ 504693 h 1125063"/>
                <a:gd name="connsiteX76" fmla="*/ 314320 w 762031"/>
                <a:gd name="connsiteY76" fmla="*/ 504693 h 1125063"/>
                <a:gd name="connsiteX77" fmla="*/ 341897 w 762031"/>
                <a:gd name="connsiteY77" fmla="*/ 310727 h 1125063"/>
                <a:gd name="connsiteX78" fmla="*/ 247600 w 762031"/>
                <a:gd name="connsiteY78" fmla="*/ 544870 h 1125063"/>
                <a:gd name="connsiteX79" fmla="*/ 288913 w 762031"/>
                <a:gd name="connsiteY79" fmla="*/ 544870 h 1125063"/>
                <a:gd name="connsiteX80" fmla="*/ 289584 w 762031"/>
                <a:gd name="connsiteY80" fmla="*/ 544973 h 1125063"/>
                <a:gd name="connsiteX81" fmla="*/ 290049 w 762031"/>
                <a:gd name="connsiteY81" fmla="*/ 544870 h 1125063"/>
                <a:gd name="connsiteX82" fmla="*/ 472086 w 762031"/>
                <a:gd name="connsiteY82" fmla="*/ 544870 h 1125063"/>
                <a:gd name="connsiteX83" fmla="*/ 472550 w 762031"/>
                <a:gd name="connsiteY83" fmla="*/ 544973 h 1125063"/>
                <a:gd name="connsiteX84" fmla="*/ 473222 w 762031"/>
                <a:gd name="connsiteY84" fmla="*/ 544870 h 1125063"/>
                <a:gd name="connsiteX85" fmla="*/ 514535 w 762031"/>
                <a:gd name="connsiteY85" fmla="*/ 544870 h 1125063"/>
                <a:gd name="connsiteX86" fmla="*/ 514587 w 762031"/>
                <a:gd name="connsiteY86" fmla="*/ 568677 h 1125063"/>
                <a:gd name="connsiteX87" fmla="*/ 247600 w 762031"/>
                <a:gd name="connsiteY87" fmla="*/ 568677 h 1125063"/>
                <a:gd name="connsiteX88" fmla="*/ 247600 w 762031"/>
                <a:gd name="connsiteY88" fmla="*/ 544870 h 1125063"/>
                <a:gd name="connsiteX89" fmla="*/ 287983 w 762031"/>
                <a:gd name="connsiteY89" fmla="*/ 608854 h 1125063"/>
                <a:gd name="connsiteX90" fmla="*/ 474151 w 762031"/>
                <a:gd name="connsiteY90" fmla="*/ 608854 h 1125063"/>
                <a:gd name="connsiteX91" fmla="*/ 541492 w 762031"/>
                <a:gd name="connsiteY91" fmla="*/ 793886 h 1125063"/>
                <a:gd name="connsiteX92" fmla="*/ 486545 w 762031"/>
                <a:gd name="connsiteY92" fmla="*/ 793886 h 1125063"/>
                <a:gd name="connsiteX93" fmla="*/ 462016 w 762031"/>
                <a:gd name="connsiteY93" fmla="*/ 673922 h 1125063"/>
                <a:gd name="connsiteX94" fmla="*/ 438260 w 762031"/>
                <a:gd name="connsiteY94" fmla="*/ 653627 h 1125063"/>
                <a:gd name="connsiteX95" fmla="*/ 324959 w 762031"/>
                <a:gd name="connsiteY95" fmla="*/ 653627 h 1125063"/>
                <a:gd name="connsiteX96" fmla="*/ 301307 w 762031"/>
                <a:gd name="connsiteY96" fmla="*/ 673303 h 1125063"/>
                <a:gd name="connsiteX97" fmla="*/ 275383 w 762031"/>
                <a:gd name="connsiteY97" fmla="*/ 793886 h 1125063"/>
                <a:gd name="connsiteX98" fmla="*/ 220746 w 762031"/>
                <a:gd name="connsiteY98" fmla="*/ 793886 h 1125063"/>
                <a:gd name="connsiteX99" fmla="*/ 287983 w 762031"/>
                <a:gd name="connsiteY99" fmla="*/ 608854 h 1125063"/>
                <a:gd name="connsiteX100" fmla="*/ 445903 w 762031"/>
                <a:gd name="connsiteY100" fmla="*/ 793886 h 1125063"/>
                <a:gd name="connsiteX101" fmla="*/ 316438 w 762031"/>
                <a:gd name="connsiteY101" fmla="*/ 793886 h 1125063"/>
                <a:gd name="connsiteX102" fmla="*/ 337921 w 762031"/>
                <a:gd name="connsiteY102" fmla="*/ 693804 h 1125063"/>
                <a:gd name="connsiteX103" fmla="*/ 425092 w 762031"/>
                <a:gd name="connsiteY103" fmla="*/ 693804 h 1125063"/>
                <a:gd name="connsiteX104" fmla="*/ 445903 w 762031"/>
                <a:gd name="connsiteY104" fmla="*/ 793886 h 1125063"/>
                <a:gd name="connsiteX105" fmla="*/ 601912 w 762031"/>
                <a:gd name="connsiteY105" fmla="*/ 857870 h 1125063"/>
                <a:gd name="connsiteX106" fmla="*/ 601344 w 762031"/>
                <a:gd name="connsiteY106" fmla="*/ 857870 h 1125063"/>
                <a:gd name="connsiteX107" fmla="*/ 160790 w 762031"/>
                <a:gd name="connsiteY107" fmla="*/ 857870 h 1125063"/>
                <a:gd name="connsiteX108" fmla="*/ 160067 w 762031"/>
                <a:gd name="connsiteY108" fmla="*/ 857870 h 1125063"/>
                <a:gd name="connsiteX109" fmla="*/ 145194 w 762031"/>
                <a:gd name="connsiteY109" fmla="*/ 857870 h 1125063"/>
                <a:gd name="connsiteX110" fmla="*/ 145194 w 762031"/>
                <a:gd name="connsiteY110" fmla="*/ 834063 h 1125063"/>
                <a:gd name="connsiteX111" fmla="*/ 616940 w 762031"/>
                <a:gd name="connsiteY111" fmla="*/ 834063 h 1125063"/>
                <a:gd name="connsiteX112" fmla="*/ 616992 w 762031"/>
                <a:gd name="connsiteY112" fmla="*/ 857870 h 1125063"/>
                <a:gd name="connsiteX113" fmla="*/ 601912 w 762031"/>
                <a:gd name="connsiteY113" fmla="*/ 857870 h 112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762031" h="1125063">
                  <a:moveTo>
                    <a:pt x="634343" y="893967"/>
                  </a:moveTo>
                  <a:cubicBezTo>
                    <a:pt x="647770" y="887460"/>
                    <a:pt x="657117" y="873827"/>
                    <a:pt x="657117" y="857921"/>
                  </a:cubicBezTo>
                  <a:lnTo>
                    <a:pt x="657117" y="834114"/>
                  </a:lnTo>
                  <a:cubicBezTo>
                    <a:pt x="657117" y="811960"/>
                    <a:pt x="639094" y="793937"/>
                    <a:pt x="616940" y="793937"/>
                  </a:cubicBezTo>
                  <a:lnTo>
                    <a:pt x="585336" y="793937"/>
                  </a:lnTo>
                  <a:cubicBezTo>
                    <a:pt x="558224" y="733878"/>
                    <a:pt x="535037" y="671753"/>
                    <a:pt x="516084" y="608751"/>
                  </a:cubicBezTo>
                  <a:cubicBezTo>
                    <a:pt x="537515" y="607924"/>
                    <a:pt x="554764" y="590366"/>
                    <a:pt x="554764" y="568729"/>
                  </a:cubicBezTo>
                  <a:lnTo>
                    <a:pt x="554764" y="544922"/>
                  </a:lnTo>
                  <a:cubicBezTo>
                    <a:pt x="554764" y="522767"/>
                    <a:pt x="536741" y="504745"/>
                    <a:pt x="514587" y="504745"/>
                  </a:cubicBezTo>
                  <a:lnTo>
                    <a:pt x="488869" y="504745"/>
                  </a:lnTo>
                  <a:cubicBezTo>
                    <a:pt x="473893" y="437249"/>
                    <a:pt x="464288" y="370838"/>
                    <a:pt x="460156" y="306751"/>
                  </a:cubicBezTo>
                  <a:cubicBezTo>
                    <a:pt x="473687" y="300296"/>
                    <a:pt x="483085" y="286559"/>
                    <a:pt x="483085" y="270602"/>
                  </a:cubicBezTo>
                  <a:lnTo>
                    <a:pt x="483085" y="246795"/>
                  </a:lnTo>
                  <a:cubicBezTo>
                    <a:pt x="483085" y="229960"/>
                    <a:pt x="472654" y="215604"/>
                    <a:pt x="457987" y="209613"/>
                  </a:cubicBezTo>
                  <a:cubicBezTo>
                    <a:pt x="458297" y="198200"/>
                    <a:pt x="458917" y="188182"/>
                    <a:pt x="459485" y="179506"/>
                  </a:cubicBezTo>
                  <a:cubicBezTo>
                    <a:pt x="460931" y="158178"/>
                    <a:pt x="451171" y="137160"/>
                    <a:pt x="433974" y="124714"/>
                  </a:cubicBezTo>
                  <a:lnTo>
                    <a:pt x="401182" y="100959"/>
                  </a:lnTo>
                  <a:lnTo>
                    <a:pt x="401182" y="20088"/>
                  </a:lnTo>
                  <a:cubicBezTo>
                    <a:pt x="401182" y="8986"/>
                    <a:pt x="392196" y="0"/>
                    <a:pt x="381093" y="0"/>
                  </a:cubicBezTo>
                  <a:cubicBezTo>
                    <a:pt x="369990" y="0"/>
                    <a:pt x="361005" y="8986"/>
                    <a:pt x="361005" y="20088"/>
                  </a:cubicBezTo>
                  <a:lnTo>
                    <a:pt x="361005" y="101063"/>
                  </a:lnTo>
                  <a:lnTo>
                    <a:pt x="328212" y="124766"/>
                  </a:lnTo>
                  <a:cubicBezTo>
                    <a:pt x="310809" y="137366"/>
                    <a:pt x="301152" y="158436"/>
                    <a:pt x="302856" y="179558"/>
                  </a:cubicBezTo>
                  <a:cubicBezTo>
                    <a:pt x="303528" y="189318"/>
                    <a:pt x="303631" y="199594"/>
                    <a:pt x="303837" y="209768"/>
                  </a:cubicBezTo>
                  <a:cubicBezTo>
                    <a:pt x="289326" y="215810"/>
                    <a:pt x="279049" y="230167"/>
                    <a:pt x="279049" y="246847"/>
                  </a:cubicBezTo>
                  <a:lnTo>
                    <a:pt x="279049" y="270653"/>
                  </a:lnTo>
                  <a:cubicBezTo>
                    <a:pt x="279049" y="286611"/>
                    <a:pt x="288448" y="300244"/>
                    <a:pt x="301927" y="306751"/>
                  </a:cubicBezTo>
                  <a:cubicBezTo>
                    <a:pt x="297589" y="371871"/>
                    <a:pt x="288035" y="438282"/>
                    <a:pt x="273266" y="504796"/>
                  </a:cubicBezTo>
                  <a:lnTo>
                    <a:pt x="247548" y="504796"/>
                  </a:lnTo>
                  <a:cubicBezTo>
                    <a:pt x="225394" y="504796"/>
                    <a:pt x="207371" y="522819"/>
                    <a:pt x="207371" y="544973"/>
                  </a:cubicBezTo>
                  <a:lnTo>
                    <a:pt x="207371" y="568780"/>
                  </a:lnTo>
                  <a:cubicBezTo>
                    <a:pt x="207371" y="590418"/>
                    <a:pt x="224568" y="607976"/>
                    <a:pt x="245999" y="608802"/>
                  </a:cubicBezTo>
                  <a:cubicBezTo>
                    <a:pt x="227201" y="671289"/>
                    <a:pt x="204066" y="733413"/>
                    <a:pt x="176902" y="793989"/>
                  </a:cubicBezTo>
                  <a:lnTo>
                    <a:pt x="145143" y="793989"/>
                  </a:lnTo>
                  <a:cubicBezTo>
                    <a:pt x="122988" y="793989"/>
                    <a:pt x="104966" y="812012"/>
                    <a:pt x="104966" y="834166"/>
                  </a:cubicBezTo>
                  <a:lnTo>
                    <a:pt x="104966" y="857973"/>
                  </a:lnTo>
                  <a:cubicBezTo>
                    <a:pt x="104966" y="873878"/>
                    <a:pt x="114313" y="887512"/>
                    <a:pt x="127740" y="894019"/>
                  </a:cubicBezTo>
                  <a:cubicBezTo>
                    <a:pt x="91797" y="961617"/>
                    <a:pt x="50380" y="1028545"/>
                    <a:pt x="3800" y="1093252"/>
                  </a:cubicBezTo>
                  <a:cubicBezTo>
                    <a:pt x="-2707" y="1102238"/>
                    <a:pt x="-641" y="1114838"/>
                    <a:pt x="8344" y="1121293"/>
                  </a:cubicBezTo>
                  <a:cubicBezTo>
                    <a:pt x="11907" y="1123875"/>
                    <a:pt x="15987" y="1125063"/>
                    <a:pt x="20067" y="1125063"/>
                  </a:cubicBezTo>
                  <a:cubicBezTo>
                    <a:pt x="26316" y="1125063"/>
                    <a:pt x="32461" y="1122171"/>
                    <a:pt x="36386" y="1116697"/>
                  </a:cubicBezTo>
                  <a:cubicBezTo>
                    <a:pt x="87408" y="1045845"/>
                    <a:pt x="132542" y="972359"/>
                    <a:pt x="171067" y="898098"/>
                  </a:cubicBezTo>
                  <a:lnTo>
                    <a:pt x="590913" y="898098"/>
                  </a:lnTo>
                  <a:cubicBezTo>
                    <a:pt x="629489" y="972411"/>
                    <a:pt x="674624" y="1045897"/>
                    <a:pt x="725646" y="1116697"/>
                  </a:cubicBezTo>
                  <a:cubicBezTo>
                    <a:pt x="729570" y="1122171"/>
                    <a:pt x="735716" y="1125063"/>
                    <a:pt x="741965" y="1125063"/>
                  </a:cubicBezTo>
                  <a:cubicBezTo>
                    <a:pt x="746044" y="1125063"/>
                    <a:pt x="750124" y="1123824"/>
                    <a:pt x="753687" y="1121293"/>
                  </a:cubicBezTo>
                  <a:cubicBezTo>
                    <a:pt x="762673" y="1114787"/>
                    <a:pt x="764738" y="1102238"/>
                    <a:pt x="758231" y="1093252"/>
                  </a:cubicBezTo>
                  <a:cubicBezTo>
                    <a:pt x="711754" y="1028545"/>
                    <a:pt x="670337" y="961617"/>
                    <a:pt x="634343" y="893967"/>
                  </a:cubicBezTo>
                  <a:close/>
                  <a:moveTo>
                    <a:pt x="351761" y="157197"/>
                  </a:moveTo>
                  <a:lnTo>
                    <a:pt x="381145" y="135972"/>
                  </a:lnTo>
                  <a:lnTo>
                    <a:pt x="410374" y="157197"/>
                  </a:lnTo>
                  <a:cubicBezTo>
                    <a:pt x="416468" y="161586"/>
                    <a:pt x="419928" y="169074"/>
                    <a:pt x="419411" y="176769"/>
                  </a:cubicBezTo>
                  <a:cubicBezTo>
                    <a:pt x="418843" y="185445"/>
                    <a:pt x="418275" y="195308"/>
                    <a:pt x="417914" y="206566"/>
                  </a:cubicBezTo>
                  <a:lnTo>
                    <a:pt x="343963" y="206566"/>
                  </a:lnTo>
                  <a:cubicBezTo>
                    <a:pt x="343705" y="196496"/>
                    <a:pt x="343653" y="186323"/>
                    <a:pt x="342982" y="176459"/>
                  </a:cubicBezTo>
                  <a:cubicBezTo>
                    <a:pt x="342310" y="168971"/>
                    <a:pt x="345719" y="161586"/>
                    <a:pt x="351761" y="157197"/>
                  </a:cubicBezTo>
                  <a:close/>
                  <a:moveTo>
                    <a:pt x="319278" y="246743"/>
                  </a:moveTo>
                  <a:lnTo>
                    <a:pt x="324288" y="246743"/>
                  </a:lnTo>
                  <a:cubicBezTo>
                    <a:pt x="324391" y="246743"/>
                    <a:pt x="324442" y="246795"/>
                    <a:pt x="324546" y="246795"/>
                  </a:cubicBezTo>
                  <a:cubicBezTo>
                    <a:pt x="324649" y="246795"/>
                    <a:pt x="324700" y="246743"/>
                    <a:pt x="324804" y="246743"/>
                  </a:cubicBezTo>
                  <a:lnTo>
                    <a:pt x="437434" y="246743"/>
                  </a:lnTo>
                  <a:cubicBezTo>
                    <a:pt x="437537" y="246743"/>
                    <a:pt x="437589" y="246795"/>
                    <a:pt x="437692" y="246795"/>
                  </a:cubicBezTo>
                  <a:cubicBezTo>
                    <a:pt x="437796" y="246795"/>
                    <a:pt x="437847" y="246743"/>
                    <a:pt x="437950" y="246743"/>
                  </a:cubicBezTo>
                  <a:lnTo>
                    <a:pt x="443011" y="246743"/>
                  </a:lnTo>
                  <a:lnTo>
                    <a:pt x="443063" y="270550"/>
                  </a:lnTo>
                  <a:lnTo>
                    <a:pt x="438105" y="270550"/>
                  </a:lnTo>
                  <a:cubicBezTo>
                    <a:pt x="438054" y="270550"/>
                    <a:pt x="438002" y="270550"/>
                    <a:pt x="438002" y="270550"/>
                  </a:cubicBezTo>
                  <a:cubicBezTo>
                    <a:pt x="437950" y="270550"/>
                    <a:pt x="437950" y="270550"/>
                    <a:pt x="437899" y="270550"/>
                  </a:cubicBezTo>
                  <a:lnTo>
                    <a:pt x="324546" y="270550"/>
                  </a:lnTo>
                  <a:cubicBezTo>
                    <a:pt x="324546" y="270550"/>
                    <a:pt x="324546" y="270550"/>
                    <a:pt x="324494" y="270550"/>
                  </a:cubicBezTo>
                  <a:cubicBezTo>
                    <a:pt x="324494" y="270550"/>
                    <a:pt x="324442" y="270550"/>
                    <a:pt x="324442" y="270550"/>
                  </a:cubicBezTo>
                  <a:lnTo>
                    <a:pt x="319433" y="270550"/>
                  </a:lnTo>
                  <a:lnTo>
                    <a:pt x="319433" y="246743"/>
                  </a:lnTo>
                  <a:close/>
                  <a:moveTo>
                    <a:pt x="341897" y="310727"/>
                  </a:moveTo>
                  <a:lnTo>
                    <a:pt x="420134" y="310727"/>
                  </a:lnTo>
                  <a:cubicBezTo>
                    <a:pt x="424266" y="373678"/>
                    <a:pt x="433509" y="438695"/>
                    <a:pt x="447762" y="504693"/>
                  </a:cubicBezTo>
                  <a:lnTo>
                    <a:pt x="314320" y="504693"/>
                  </a:lnTo>
                  <a:cubicBezTo>
                    <a:pt x="328367" y="439573"/>
                    <a:pt x="337611" y="374556"/>
                    <a:pt x="341897" y="310727"/>
                  </a:cubicBezTo>
                  <a:close/>
                  <a:moveTo>
                    <a:pt x="247600" y="544870"/>
                  </a:moveTo>
                  <a:lnTo>
                    <a:pt x="288913" y="544870"/>
                  </a:lnTo>
                  <a:cubicBezTo>
                    <a:pt x="289120" y="544870"/>
                    <a:pt x="289378" y="544973"/>
                    <a:pt x="289584" y="544973"/>
                  </a:cubicBezTo>
                  <a:cubicBezTo>
                    <a:pt x="289739" y="544973"/>
                    <a:pt x="289894" y="544922"/>
                    <a:pt x="290049" y="544870"/>
                  </a:cubicBezTo>
                  <a:lnTo>
                    <a:pt x="472086" y="544870"/>
                  </a:lnTo>
                  <a:cubicBezTo>
                    <a:pt x="472240" y="544870"/>
                    <a:pt x="472396" y="544973"/>
                    <a:pt x="472550" y="544973"/>
                  </a:cubicBezTo>
                  <a:cubicBezTo>
                    <a:pt x="472757" y="544973"/>
                    <a:pt x="473015" y="544922"/>
                    <a:pt x="473222" y="544870"/>
                  </a:cubicBezTo>
                  <a:lnTo>
                    <a:pt x="514535" y="544870"/>
                  </a:lnTo>
                  <a:lnTo>
                    <a:pt x="514587" y="568677"/>
                  </a:lnTo>
                  <a:lnTo>
                    <a:pt x="247600" y="568677"/>
                  </a:lnTo>
                  <a:lnTo>
                    <a:pt x="247600" y="544870"/>
                  </a:lnTo>
                  <a:close/>
                  <a:moveTo>
                    <a:pt x="287983" y="608854"/>
                  </a:moveTo>
                  <a:lnTo>
                    <a:pt x="474151" y="608854"/>
                  </a:lnTo>
                  <a:cubicBezTo>
                    <a:pt x="492536" y="671753"/>
                    <a:pt x="515155" y="733723"/>
                    <a:pt x="541492" y="793886"/>
                  </a:cubicBezTo>
                  <a:lnTo>
                    <a:pt x="486545" y="793886"/>
                  </a:lnTo>
                  <a:lnTo>
                    <a:pt x="462016" y="673922"/>
                  </a:lnTo>
                  <a:cubicBezTo>
                    <a:pt x="459847" y="662148"/>
                    <a:pt x="449880" y="653627"/>
                    <a:pt x="438260" y="653627"/>
                  </a:cubicBezTo>
                  <a:lnTo>
                    <a:pt x="324959" y="653627"/>
                  </a:lnTo>
                  <a:cubicBezTo>
                    <a:pt x="314011" y="653627"/>
                    <a:pt x="304612" y="661115"/>
                    <a:pt x="301307" y="673303"/>
                  </a:cubicBezTo>
                  <a:lnTo>
                    <a:pt x="275383" y="793886"/>
                  </a:lnTo>
                  <a:lnTo>
                    <a:pt x="220746" y="793886"/>
                  </a:lnTo>
                  <a:cubicBezTo>
                    <a:pt x="247135" y="733259"/>
                    <a:pt x="269702" y="671237"/>
                    <a:pt x="287983" y="608854"/>
                  </a:cubicBezTo>
                  <a:close/>
                  <a:moveTo>
                    <a:pt x="445903" y="793886"/>
                  </a:moveTo>
                  <a:lnTo>
                    <a:pt x="316438" y="793886"/>
                  </a:lnTo>
                  <a:lnTo>
                    <a:pt x="337921" y="693804"/>
                  </a:lnTo>
                  <a:lnTo>
                    <a:pt x="425092" y="693804"/>
                  </a:lnTo>
                  <a:lnTo>
                    <a:pt x="445903" y="793886"/>
                  </a:lnTo>
                  <a:close/>
                  <a:moveTo>
                    <a:pt x="601912" y="857870"/>
                  </a:moveTo>
                  <a:cubicBezTo>
                    <a:pt x="601706" y="857870"/>
                    <a:pt x="601551" y="857870"/>
                    <a:pt x="601344" y="857870"/>
                  </a:cubicBezTo>
                  <a:lnTo>
                    <a:pt x="160790" y="857870"/>
                  </a:lnTo>
                  <a:cubicBezTo>
                    <a:pt x="160532" y="857870"/>
                    <a:pt x="160326" y="857870"/>
                    <a:pt x="160067" y="857870"/>
                  </a:cubicBezTo>
                  <a:lnTo>
                    <a:pt x="145194" y="857870"/>
                  </a:lnTo>
                  <a:lnTo>
                    <a:pt x="145194" y="834063"/>
                  </a:lnTo>
                  <a:lnTo>
                    <a:pt x="616940" y="834063"/>
                  </a:lnTo>
                  <a:lnTo>
                    <a:pt x="616992" y="857870"/>
                  </a:lnTo>
                  <a:lnTo>
                    <a:pt x="601912" y="857870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52D8466F-A1A0-4591-81C7-BE5CAA212CDB}"/>
                </a:ext>
              </a:extLst>
            </p:cNvPr>
            <p:cNvSpPr/>
            <p:nvPr/>
          </p:nvSpPr>
          <p:spPr>
            <a:xfrm>
              <a:off x="8156708" y="4852912"/>
              <a:ext cx="401165" cy="210189"/>
            </a:xfrm>
            <a:custGeom>
              <a:avLst/>
              <a:gdLst>
                <a:gd name="connsiteX0" fmla="*/ 200532 w 401165"/>
                <a:gd name="connsiteY0" fmla="*/ 0 h 210189"/>
                <a:gd name="connsiteX1" fmla="*/ 8 w 401165"/>
                <a:gd name="connsiteY1" fmla="*/ 189576 h 210189"/>
                <a:gd name="connsiteX2" fmla="*/ 19580 w 401165"/>
                <a:gd name="connsiteY2" fmla="*/ 210181 h 210189"/>
                <a:gd name="connsiteX3" fmla="*/ 20097 w 401165"/>
                <a:gd name="connsiteY3" fmla="*/ 210181 h 210189"/>
                <a:gd name="connsiteX4" fmla="*/ 40185 w 401165"/>
                <a:gd name="connsiteY4" fmla="*/ 190609 h 210189"/>
                <a:gd name="connsiteX5" fmla="*/ 200584 w 401165"/>
                <a:gd name="connsiteY5" fmla="*/ 40126 h 210189"/>
                <a:gd name="connsiteX6" fmla="*/ 360982 w 401165"/>
                <a:gd name="connsiteY6" fmla="*/ 190609 h 210189"/>
                <a:gd name="connsiteX7" fmla="*/ 381588 w 401165"/>
                <a:gd name="connsiteY7" fmla="*/ 210181 h 210189"/>
                <a:gd name="connsiteX8" fmla="*/ 401160 w 401165"/>
                <a:gd name="connsiteY8" fmla="*/ 189576 h 210189"/>
                <a:gd name="connsiteX9" fmla="*/ 200532 w 401165"/>
                <a:gd name="connsiteY9" fmla="*/ 0 h 21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165" h="210189">
                  <a:moveTo>
                    <a:pt x="200532" y="0"/>
                  </a:moveTo>
                  <a:cubicBezTo>
                    <a:pt x="7186" y="0"/>
                    <a:pt x="60" y="187717"/>
                    <a:pt x="8" y="189576"/>
                  </a:cubicBezTo>
                  <a:cubicBezTo>
                    <a:pt x="-302" y="200679"/>
                    <a:pt x="8477" y="209923"/>
                    <a:pt x="19580" y="210181"/>
                  </a:cubicBezTo>
                  <a:cubicBezTo>
                    <a:pt x="19787" y="210181"/>
                    <a:pt x="19942" y="210181"/>
                    <a:pt x="20097" y="210181"/>
                  </a:cubicBezTo>
                  <a:cubicBezTo>
                    <a:pt x="30941" y="210181"/>
                    <a:pt x="39875" y="201506"/>
                    <a:pt x="40185" y="190609"/>
                  </a:cubicBezTo>
                  <a:cubicBezTo>
                    <a:pt x="40340" y="184464"/>
                    <a:pt x="45917" y="40126"/>
                    <a:pt x="200584" y="40126"/>
                  </a:cubicBezTo>
                  <a:cubicBezTo>
                    <a:pt x="354424" y="40126"/>
                    <a:pt x="360776" y="184516"/>
                    <a:pt x="360982" y="190609"/>
                  </a:cubicBezTo>
                  <a:cubicBezTo>
                    <a:pt x="361292" y="201661"/>
                    <a:pt x="370071" y="210491"/>
                    <a:pt x="381588" y="210181"/>
                  </a:cubicBezTo>
                  <a:cubicBezTo>
                    <a:pt x="392690" y="209923"/>
                    <a:pt x="401418" y="200679"/>
                    <a:pt x="401160" y="189576"/>
                  </a:cubicBezTo>
                  <a:cubicBezTo>
                    <a:pt x="401005" y="187717"/>
                    <a:pt x="393878" y="0"/>
                    <a:pt x="200532" y="0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88FA48C2-2163-47B8-AD5B-2B825844F83F}"/>
                </a:ext>
              </a:extLst>
            </p:cNvPr>
            <p:cNvSpPr/>
            <p:nvPr/>
          </p:nvSpPr>
          <p:spPr>
            <a:xfrm>
              <a:off x="7878187" y="4484133"/>
              <a:ext cx="178008" cy="164898"/>
            </a:xfrm>
            <a:custGeom>
              <a:avLst/>
              <a:gdLst>
                <a:gd name="connsiteX0" fmla="*/ 173954 w 178008"/>
                <a:gd name="connsiteY0" fmla="*/ 36569 h 164898"/>
                <a:gd name="connsiteX1" fmla="*/ 141369 w 178008"/>
                <a:gd name="connsiteY1" fmla="*/ 4293 h 164898"/>
                <a:gd name="connsiteX2" fmla="*/ 89004 w 178008"/>
                <a:gd name="connsiteY2" fmla="*/ 9044 h 164898"/>
                <a:gd name="connsiteX3" fmla="*/ 36639 w 178008"/>
                <a:gd name="connsiteY3" fmla="*/ 4293 h 164898"/>
                <a:gd name="connsiteX4" fmla="*/ 4054 w 178008"/>
                <a:gd name="connsiteY4" fmla="*/ 36569 h 164898"/>
                <a:gd name="connsiteX5" fmla="*/ 21870 w 178008"/>
                <a:gd name="connsiteY5" fmla="*/ 106491 h 164898"/>
                <a:gd name="connsiteX6" fmla="*/ 75061 w 178008"/>
                <a:gd name="connsiteY6" fmla="*/ 153227 h 164898"/>
                <a:gd name="connsiteX7" fmla="*/ 89727 w 178008"/>
                <a:gd name="connsiteY7" fmla="*/ 164898 h 164898"/>
                <a:gd name="connsiteX8" fmla="*/ 156138 w 178008"/>
                <a:gd name="connsiteY8" fmla="*/ 106491 h 164898"/>
                <a:gd name="connsiteX9" fmla="*/ 173954 w 178008"/>
                <a:gd name="connsiteY9" fmla="*/ 36569 h 164898"/>
                <a:gd name="connsiteX10" fmla="*/ 129594 w 178008"/>
                <a:gd name="connsiteY10" fmla="*/ 76333 h 164898"/>
                <a:gd name="connsiteX11" fmla="*/ 89004 w 178008"/>
                <a:gd name="connsiteY11" fmla="*/ 112017 h 164898"/>
                <a:gd name="connsiteX12" fmla="*/ 48414 w 178008"/>
                <a:gd name="connsiteY12" fmla="*/ 76333 h 164898"/>
                <a:gd name="connsiteX13" fmla="*/ 41545 w 178008"/>
                <a:gd name="connsiteY13" fmla="*/ 51029 h 164898"/>
                <a:gd name="connsiteX14" fmla="*/ 50479 w 178008"/>
                <a:gd name="connsiteY14" fmla="*/ 42043 h 164898"/>
                <a:gd name="connsiteX15" fmla="*/ 59207 w 178008"/>
                <a:gd name="connsiteY15" fmla="*/ 40184 h 164898"/>
                <a:gd name="connsiteX16" fmla="*/ 70620 w 178008"/>
                <a:gd name="connsiteY16" fmla="*/ 46484 h 164898"/>
                <a:gd name="connsiteX17" fmla="*/ 89004 w 178008"/>
                <a:gd name="connsiteY17" fmla="*/ 56347 h 164898"/>
                <a:gd name="connsiteX18" fmla="*/ 90708 w 178008"/>
                <a:gd name="connsiteY18" fmla="*/ 56244 h 164898"/>
                <a:gd name="connsiteX19" fmla="*/ 107337 w 178008"/>
                <a:gd name="connsiteY19" fmla="*/ 46587 h 164898"/>
                <a:gd name="connsiteX20" fmla="*/ 107337 w 178008"/>
                <a:gd name="connsiteY20" fmla="*/ 46587 h 164898"/>
                <a:gd name="connsiteX21" fmla="*/ 127529 w 178008"/>
                <a:gd name="connsiteY21" fmla="*/ 42043 h 164898"/>
                <a:gd name="connsiteX22" fmla="*/ 136463 w 178008"/>
                <a:gd name="connsiteY22" fmla="*/ 51029 h 164898"/>
                <a:gd name="connsiteX23" fmla="*/ 129594 w 178008"/>
                <a:gd name="connsiteY23" fmla="*/ 76333 h 16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8008" h="164898">
                  <a:moveTo>
                    <a:pt x="173954" y="36569"/>
                  </a:moveTo>
                  <a:cubicBezTo>
                    <a:pt x="168016" y="21076"/>
                    <a:pt x="156758" y="9922"/>
                    <a:pt x="141369" y="4293"/>
                  </a:cubicBezTo>
                  <a:cubicBezTo>
                    <a:pt x="119783" y="-3660"/>
                    <a:pt x="101914" y="316"/>
                    <a:pt x="89004" y="9044"/>
                  </a:cubicBezTo>
                  <a:cubicBezTo>
                    <a:pt x="76094" y="316"/>
                    <a:pt x="58226" y="-3660"/>
                    <a:pt x="36639" y="4293"/>
                  </a:cubicBezTo>
                  <a:cubicBezTo>
                    <a:pt x="21302" y="9922"/>
                    <a:pt x="9993" y="21076"/>
                    <a:pt x="4054" y="36569"/>
                  </a:cubicBezTo>
                  <a:cubicBezTo>
                    <a:pt x="-5294" y="60789"/>
                    <a:pt x="1885" y="88933"/>
                    <a:pt x="21870" y="106491"/>
                  </a:cubicBezTo>
                  <a:lnTo>
                    <a:pt x="75061" y="153227"/>
                  </a:lnTo>
                  <a:lnTo>
                    <a:pt x="89727" y="164898"/>
                  </a:lnTo>
                  <a:lnTo>
                    <a:pt x="156138" y="106491"/>
                  </a:lnTo>
                  <a:cubicBezTo>
                    <a:pt x="176123" y="88933"/>
                    <a:pt x="183302" y="60840"/>
                    <a:pt x="173954" y="36569"/>
                  </a:cubicBezTo>
                  <a:close/>
                  <a:moveTo>
                    <a:pt x="129594" y="76333"/>
                  </a:moveTo>
                  <a:lnTo>
                    <a:pt x="89004" y="112017"/>
                  </a:lnTo>
                  <a:lnTo>
                    <a:pt x="48414" y="76333"/>
                  </a:lnTo>
                  <a:cubicBezTo>
                    <a:pt x="41236" y="69981"/>
                    <a:pt x="38344" y="59343"/>
                    <a:pt x="41545" y="51029"/>
                  </a:cubicBezTo>
                  <a:cubicBezTo>
                    <a:pt x="43353" y="46381"/>
                    <a:pt x="46038" y="43695"/>
                    <a:pt x="50479" y="42043"/>
                  </a:cubicBezTo>
                  <a:cubicBezTo>
                    <a:pt x="53061" y="41113"/>
                    <a:pt x="56108" y="40184"/>
                    <a:pt x="59207" y="40184"/>
                  </a:cubicBezTo>
                  <a:cubicBezTo>
                    <a:pt x="63235" y="40184"/>
                    <a:pt x="67366" y="41681"/>
                    <a:pt x="70620" y="46484"/>
                  </a:cubicBezTo>
                  <a:cubicBezTo>
                    <a:pt x="74751" y="52629"/>
                    <a:pt x="81619" y="56347"/>
                    <a:pt x="89004" y="56347"/>
                  </a:cubicBezTo>
                  <a:lnTo>
                    <a:pt x="90708" y="56244"/>
                  </a:lnTo>
                  <a:cubicBezTo>
                    <a:pt x="97422" y="55728"/>
                    <a:pt x="103567" y="52216"/>
                    <a:pt x="107337" y="46587"/>
                  </a:cubicBezTo>
                  <a:lnTo>
                    <a:pt x="107337" y="46587"/>
                  </a:lnTo>
                  <a:cubicBezTo>
                    <a:pt x="113121" y="38015"/>
                    <a:pt x="121590" y="39874"/>
                    <a:pt x="127529" y="42043"/>
                  </a:cubicBezTo>
                  <a:cubicBezTo>
                    <a:pt x="131970" y="43695"/>
                    <a:pt x="134655" y="46381"/>
                    <a:pt x="136463" y="51029"/>
                  </a:cubicBezTo>
                  <a:cubicBezTo>
                    <a:pt x="139664" y="59343"/>
                    <a:pt x="136772" y="69981"/>
                    <a:pt x="129594" y="76333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9B490E61-DE82-4D17-843B-62190BDCDD42}"/>
                </a:ext>
              </a:extLst>
            </p:cNvPr>
            <p:cNvSpPr/>
            <p:nvPr/>
          </p:nvSpPr>
          <p:spPr>
            <a:xfrm>
              <a:off x="8012325" y="4193030"/>
              <a:ext cx="177932" cy="164898"/>
            </a:xfrm>
            <a:custGeom>
              <a:avLst/>
              <a:gdLst>
                <a:gd name="connsiteX0" fmla="*/ 74985 w 177932"/>
                <a:gd name="connsiteY0" fmla="*/ 153227 h 164898"/>
                <a:gd name="connsiteX1" fmla="*/ 89651 w 177932"/>
                <a:gd name="connsiteY1" fmla="*/ 164898 h 164898"/>
                <a:gd name="connsiteX2" fmla="*/ 156062 w 177932"/>
                <a:gd name="connsiteY2" fmla="*/ 106491 h 164898"/>
                <a:gd name="connsiteX3" fmla="*/ 173879 w 177932"/>
                <a:gd name="connsiteY3" fmla="*/ 36569 h 164898"/>
                <a:gd name="connsiteX4" fmla="*/ 141344 w 177932"/>
                <a:gd name="connsiteY4" fmla="*/ 4293 h 164898"/>
                <a:gd name="connsiteX5" fmla="*/ 88980 w 177932"/>
                <a:gd name="connsiteY5" fmla="*/ 9044 h 164898"/>
                <a:gd name="connsiteX6" fmla="*/ 36615 w 177932"/>
                <a:gd name="connsiteY6" fmla="*/ 4293 h 164898"/>
                <a:gd name="connsiteX7" fmla="*/ 4030 w 177932"/>
                <a:gd name="connsiteY7" fmla="*/ 36569 h 164898"/>
                <a:gd name="connsiteX8" fmla="*/ 21897 w 177932"/>
                <a:gd name="connsiteY8" fmla="*/ 106491 h 164898"/>
                <a:gd name="connsiteX9" fmla="*/ 74985 w 177932"/>
                <a:gd name="connsiteY9" fmla="*/ 153227 h 164898"/>
                <a:gd name="connsiteX10" fmla="*/ 41470 w 177932"/>
                <a:gd name="connsiteY10" fmla="*/ 50977 h 164898"/>
                <a:gd name="connsiteX11" fmla="*/ 50404 w 177932"/>
                <a:gd name="connsiteY11" fmla="*/ 41991 h 164898"/>
                <a:gd name="connsiteX12" fmla="*/ 59235 w 177932"/>
                <a:gd name="connsiteY12" fmla="*/ 40132 h 164898"/>
                <a:gd name="connsiteX13" fmla="*/ 70544 w 177932"/>
                <a:gd name="connsiteY13" fmla="*/ 46484 h 164898"/>
                <a:gd name="connsiteX14" fmla="*/ 88877 w 177932"/>
                <a:gd name="connsiteY14" fmla="*/ 56347 h 164898"/>
                <a:gd name="connsiteX15" fmla="*/ 90581 w 177932"/>
                <a:gd name="connsiteY15" fmla="*/ 56244 h 164898"/>
                <a:gd name="connsiteX16" fmla="*/ 107261 w 177932"/>
                <a:gd name="connsiteY16" fmla="*/ 46587 h 164898"/>
                <a:gd name="connsiteX17" fmla="*/ 107261 w 177932"/>
                <a:gd name="connsiteY17" fmla="*/ 46587 h 164898"/>
                <a:gd name="connsiteX18" fmla="*/ 127453 w 177932"/>
                <a:gd name="connsiteY18" fmla="*/ 42043 h 164898"/>
                <a:gd name="connsiteX19" fmla="*/ 136387 w 177932"/>
                <a:gd name="connsiteY19" fmla="*/ 51029 h 164898"/>
                <a:gd name="connsiteX20" fmla="*/ 129519 w 177932"/>
                <a:gd name="connsiteY20" fmla="*/ 76384 h 164898"/>
                <a:gd name="connsiteX21" fmla="*/ 88928 w 177932"/>
                <a:gd name="connsiteY21" fmla="*/ 112069 h 164898"/>
                <a:gd name="connsiteX22" fmla="*/ 48338 w 177932"/>
                <a:gd name="connsiteY22" fmla="*/ 76384 h 164898"/>
                <a:gd name="connsiteX23" fmla="*/ 41470 w 177932"/>
                <a:gd name="connsiteY23" fmla="*/ 50977 h 16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7932" h="164898">
                  <a:moveTo>
                    <a:pt x="74985" y="153227"/>
                  </a:moveTo>
                  <a:lnTo>
                    <a:pt x="89651" y="164898"/>
                  </a:lnTo>
                  <a:lnTo>
                    <a:pt x="156062" y="106491"/>
                  </a:lnTo>
                  <a:cubicBezTo>
                    <a:pt x="176048" y="88882"/>
                    <a:pt x="183226" y="60789"/>
                    <a:pt x="173879" y="36569"/>
                  </a:cubicBezTo>
                  <a:cubicBezTo>
                    <a:pt x="167888" y="21076"/>
                    <a:pt x="156630" y="9922"/>
                    <a:pt x="141344" y="4293"/>
                  </a:cubicBezTo>
                  <a:cubicBezTo>
                    <a:pt x="119707" y="-3660"/>
                    <a:pt x="101839" y="316"/>
                    <a:pt x="88980" y="9044"/>
                  </a:cubicBezTo>
                  <a:cubicBezTo>
                    <a:pt x="76070" y="316"/>
                    <a:pt x="58202" y="-3608"/>
                    <a:pt x="36615" y="4293"/>
                  </a:cubicBezTo>
                  <a:cubicBezTo>
                    <a:pt x="21278" y="9922"/>
                    <a:pt x="10020" y="21076"/>
                    <a:pt x="4030" y="36569"/>
                  </a:cubicBezTo>
                  <a:cubicBezTo>
                    <a:pt x="-5266" y="60789"/>
                    <a:pt x="1860" y="88933"/>
                    <a:pt x="21897" y="106491"/>
                  </a:cubicBezTo>
                  <a:lnTo>
                    <a:pt x="74985" y="153227"/>
                  </a:lnTo>
                  <a:close/>
                  <a:moveTo>
                    <a:pt x="41470" y="50977"/>
                  </a:moveTo>
                  <a:cubicBezTo>
                    <a:pt x="43277" y="46329"/>
                    <a:pt x="45963" y="43644"/>
                    <a:pt x="50404" y="41991"/>
                  </a:cubicBezTo>
                  <a:cubicBezTo>
                    <a:pt x="53141" y="40958"/>
                    <a:pt x="56188" y="40132"/>
                    <a:pt x="59235" y="40132"/>
                  </a:cubicBezTo>
                  <a:cubicBezTo>
                    <a:pt x="63262" y="40132"/>
                    <a:pt x="67291" y="41681"/>
                    <a:pt x="70544" y="46484"/>
                  </a:cubicBezTo>
                  <a:cubicBezTo>
                    <a:pt x="74624" y="52629"/>
                    <a:pt x="81492" y="56296"/>
                    <a:pt x="88877" y="56347"/>
                  </a:cubicBezTo>
                  <a:lnTo>
                    <a:pt x="90581" y="56244"/>
                  </a:lnTo>
                  <a:cubicBezTo>
                    <a:pt x="97346" y="55779"/>
                    <a:pt x="103491" y="52216"/>
                    <a:pt x="107261" y="46587"/>
                  </a:cubicBezTo>
                  <a:lnTo>
                    <a:pt x="107261" y="46587"/>
                  </a:lnTo>
                  <a:cubicBezTo>
                    <a:pt x="113045" y="37963"/>
                    <a:pt x="121566" y="39874"/>
                    <a:pt x="127453" y="42043"/>
                  </a:cubicBezTo>
                  <a:cubicBezTo>
                    <a:pt x="131894" y="43695"/>
                    <a:pt x="134579" y="46381"/>
                    <a:pt x="136387" y="51029"/>
                  </a:cubicBezTo>
                  <a:cubicBezTo>
                    <a:pt x="139589" y="59394"/>
                    <a:pt x="136697" y="70033"/>
                    <a:pt x="129519" y="76384"/>
                  </a:cubicBezTo>
                  <a:lnTo>
                    <a:pt x="88928" y="112069"/>
                  </a:lnTo>
                  <a:lnTo>
                    <a:pt x="48338" y="76384"/>
                  </a:lnTo>
                  <a:cubicBezTo>
                    <a:pt x="41160" y="69981"/>
                    <a:pt x="38268" y="59343"/>
                    <a:pt x="41470" y="50977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78C223B3-F06D-40F7-815B-F0FBF90922D1}"/>
                </a:ext>
              </a:extLst>
            </p:cNvPr>
            <p:cNvSpPr/>
            <p:nvPr/>
          </p:nvSpPr>
          <p:spPr>
            <a:xfrm>
              <a:off x="8533880" y="4254690"/>
              <a:ext cx="177974" cy="165052"/>
            </a:xfrm>
            <a:custGeom>
              <a:avLst/>
              <a:gdLst>
                <a:gd name="connsiteX0" fmla="*/ 74854 w 177974"/>
                <a:gd name="connsiteY0" fmla="*/ 153072 h 165052"/>
                <a:gd name="connsiteX1" fmla="*/ 89520 w 177974"/>
                <a:gd name="connsiteY1" fmla="*/ 165053 h 165052"/>
                <a:gd name="connsiteX2" fmla="*/ 156086 w 177974"/>
                <a:gd name="connsiteY2" fmla="*/ 106492 h 165052"/>
                <a:gd name="connsiteX3" fmla="*/ 173954 w 177974"/>
                <a:gd name="connsiteY3" fmla="*/ 36569 h 165052"/>
                <a:gd name="connsiteX4" fmla="*/ 141368 w 177974"/>
                <a:gd name="connsiteY4" fmla="*/ 4293 h 165052"/>
                <a:gd name="connsiteX5" fmla="*/ 89004 w 177974"/>
                <a:gd name="connsiteY5" fmla="*/ 9044 h 165052"/>
                <a:gd name="connsiteX6" fmla="*/ 36639 w 177974"/>
                <a:gd name="connsiteY6" fmla="*/ 4293 h 165052"/>
                <a:gd name="connsiteX7" fmla="*/ 4054 w 177974"/>
                <a:gd name="connsiteY7" fmla="*/ 36569 h 165052"/>
                <a:gd name="connsiteX8" fmla="*/ 21870 w 177974"/>
                <a:gd name="connsiteY8" fmla="*/ 106492 h 165052"/>
                <a:gd name="connsiteX9" fmla="*/ 74854 w 177974"/>
                <a:gd name="connsiteY9" fmla="*/ 153072 h 165052"/>
                <a:gd name="connsiteX10" fmla="*/ 41545 w 177974"/>
                <a:gd name="connsiteY10" fmla="*/ 50977 h 165052"/>
                <a:gd name="connsiteX11" fmla="*/ 50479 w 177974"/>
                <a:gd name="connsiteY11" fmla="*/ 41991 h 165052"/>
                <a:gd name="connsiteX12" fmla="*/ 59207 w 177974"/>
                <a:gd name="connsiteY12" fmla="*/ 40184 h 165052"/>
                <a:gd name="connsiteX13" fmla="*/ 70671 w 177974"/>
                <a:gd name="connsiteY13" fmla="*/ 46587 h 165052"/>
                <a:gd name="connsiteX14" fmla="*/ 89004 w 177974"/>
                <a:gd name="connsiteY14" fmla="*/ 56347 h 165052"/>
                <a:gd name="connsiteX15" fmla="*/ 90708 w 177974"/>
                <a:gd name="connsiteY15" fmla="*/ 56244 h 165052"/>
                <a:gd name="connsiteX16" fmla="*/ 107337 w 177974"/>
                <a:gd name="connsiteY16" fmla="*/ 46587 h 165052"/>
                <a:gd name="connsiteX17" fmla="*/ 107337 w 177974"/>
                <a:gd name="connsiteY17" fmla="*/ 46587 h 165052"/>
                <a:gd name="connsiteX18" fmla="*/ 127529 w 177974"/>
                <a:gd name="connsiteY18" fmla="*/ 42043 h 165052"/>
                <a:gd name="connsiteX19" fmla="*/ 136463 w 177974"/>
                <a:gd name="connsiteY19" fmla="*/ 51029 h 165052"/>
                <a:gd name="connsiteX20" fmla="*/ 129594 w 177974"/>
                <a:gd name="connsiteY20" fmla="*/ 76333 h 165052"/>
                <a:gd name="connsiteX21" fmla="*/ 89055 w 177974"/>
                <a:gd name="connsiteY21" fmla="*/ 112017 h 165052"/>
                <a:gd name="connsiteX22" fmla="*/ 48465 w 177974"/>
                <a:gd name="connsiteY22" fmla="*/ 76333 h 165052"/>
                <a:gd name="connsiteX23" fmla="*/ 41545 w 177974"/>
                <a:gd name="connsiteY23" fmla="*/ 50977 h 16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7974" h="165052">
                  <a:moveTo>
                    <a:pt x="74854" y="153072"/>
                  </a:moveTo>
                  <a:lnTo>
                    <a:pt x="89520" y="165053"/>
                  </a:lnTo>
                  <a:lnTo>
                    <a:pt x="156086" y="106492"/>
                  </a:lnTo>
                  <a:cubicBezTo>
                    <a:pt x="176072" y="88933"/>
                    <a:pt x="183250" y="60789"/>
                    <a:pt x="173954" y="36569"/>
                  </a:cubicBezTo>
                  <a:cubicBezTo>
                    <a:pt x="168016" y="21076"/>
                    <a:pt x="156758" y="9922"/>
                    <a:pt x="141368" y="4293"/>
                  </a:cubicBezTo>
                  <a:cubicBezTo>
                    <a:pt x="119782" y="-3660"/>
                    <a:pt x="101914" y="317"/>
                    <a:pt x="89004" y="9044"/>
                  </a:cubicBezTo>
                  <a:cubicBezTo>
                    <a:pt x="76094" y="317"/>
                    <a:pt x="58226" y="-3660"/>
                    <a:pt x="36639" y="4293"/>
                  </a:cubicBezTo>
                  <a:cubicBezTo>
                    <a:pt x="21302" y="9922"/>
                    <a:pt x="10044" y="21076"/>
                    <a:pt x="4054" y="36569"/>
                  </a:cubicBezTo>
                  <a:cubicBezTo>
                    <a:pt x="-5293" y="60789"/>
                    <a:pt x="1884" y="88933"/>
                    <a:pt x="21870" y="106492"/>
                  </a:cubicBezTo>
                  <a:lnTo>
                    <a:pt x="74854" y="153072"/>
                  </a:lnTo>
                  <a:close/>
                  <a:moveTo>
                    <a:pt x="41545" y="50977"/>
                  </a:moveTo>
                  <a:cubicBezTo>
                    <a:pt x="43353" y="46329"/>
                    <a:pt x="46038" y="43644"/>
                    <a:pt x="50479" y="41991"/>
                  </a:cubicBezTo>
                  <a:cubicBezTo>
                    <a:pt x="53010" y="41062"/>
                    <a:pt x="56057" y="40184"/>
                    <a:pt x="59207" y="40184"/>
                  </a:cubicBezTo>
                  <a:cubicBezTo>
                    <a:pt x="63235" y="40184"/>
                    <a:pt x="67418" y="41681"/>
                    <a:pt x="70671" y="46587"/>
                  </a:cubicBezTo>
                  <a:cubicBezTo>
                    <a:pt x="74803" y="52681"/>
                    <a:pt x="81671" y="56347"/>
                    <a:pt x="89004" y="56347"/>
                  </a:cubicBezTo>
                  <a:lnTo>
                    <a:pt x="90708" y="56244"/>
                  </a:lnTo>
                  <a:cubicBezTo>
                    <a:pt x="97421" y="55728"/>
                    <a:pt x="103567" y="52216"/>
                    <a:pt x="107337" y="46587"/>
                  </a:cubicBezTo>
                  <a:lnTo>
                    <a:pt x="107337" y="46587"/>
                  </a:lnTo>
                  <a:cubicBezTo>
                    <a:pt x="113069" y="38066"/>
                    <a:pt x="121125" y="39667"/>
                    <a:pt x="127529" y="42043"/>
                  </a:cubicBezTo>
                  <a:cubicBezTo>
                    <a:pt x="131970" y="43695"/>
                    <a:pt x="134655" y="46381"/>
                    <a:pt x="136463" y="51029"/>
                  </a:cubicBezTo>
                  <a:cubicBezTo>
                    <a:pt x="139664" y="59394"/>
                    <a:pt x="136773" y="70033"/>
                    <a:pt x="129594" y="76333"/>
                  </a:cubicBezTo>
                  <a:lnTo>
                    <a:pt x="89055" y="112017"/>
                  </a:lnTo>
                  <a:lnTo>
                    <a:pt x="48465" y="76333"/>
                  </a:lnTo>
                  <a:cubicBezTo>
                    <a:pt x="41236" y="69981"/>
                    <a:pt x="38344" y="59343"/>
                    <a:pt x="41545" y="50977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6C65375B-4258-4590-9757-A8821A9B57C0}"/>
                </a:ext>
              </a:extLst>
            </p:cNvPr>
            <p:cNvSpPr/>
            <p:nvPr/>
          </p:nvSpPr>
          <p:spPr>
            <a:xfrm>
              <a:off x="8624460" y="4568080"/>
              <a:ext cx="177974" cy="165075"/>
            </a:xfrm>
            <a:custGeom>
              <a:avLst/>
              <a:gdLst>
                <a:gd name="connsiteX0" fmla="*/ 173954 w 177974"/>
                <a:gd name="connsiteY0" fmla="*/ 36591 h 165075"/>
                <a:gd name="connsiteX1" fmla="*/ 141369 w 177974"/>
                <a:gd name="connsiteY1" fmla="*/ 4315 h 165075"/>
                <a:gd name="connsiteX2" fmla="*/ 89004 w 177974"/>
                <a:gd name="connsiteY2" fmla="*/ 9067 h 165075"/>
                <a:gd name="connsiteX3" fmla="*/ 36639 w 177974"/>
                <a:gd name="connsiteY3" fmla="*/ 4315 h 165075"/>
                <a:gd name="connsiteX4" fmla="*/ 4054 w 177974"/>
                <a:gd name="connsiteY4" fmla="*/ 36591 h 165075"/>
                <a:gd name="connsiteX5" fmla="*/ 21870 w 177974"/>
                <a:gd name="connsiteY5" fmla="*/ 106514 h 165075"/>
                <a:gd name="connsiteX6" fmla="*/ 74854 w 177974"/>
                <a:gd name="connsiteY6" fmla="*/ 153095 h 165075"/>
                <a:gd name="connsiteX7" fmla="*/ 89520 w 177974"/>
                <a:gd name="connsiteY7" fmla="*/ 165076 h 165075"/>
                <a:gd name="connsiteX8" fmla="*/ 156086 w 177974"/>
                <a:gd name="connsiteY8" fmla="*/ 106514 h 165075"/>
                <a:gd name="connsiteX9" fmla="*/ 173954 w 177974"/>
                <a:gd name="connsiteY9" fmla="*/ 36591 h 165075"/>
                <a:gd name="connsiteX10" fmla="*/ 129543 w 177974"/>
                <a:gd name="connsiteY10" fmla="*/ 76304 h 165075"/>
                <a:gd name="connsiteX11" fmla="*/ 89004 w 177974"/>
                <a:gd name="connsiteY11" fmla="*/ 111988 h 165075"/>
                <a:gd name="connsiteX12" fmla="*/ 48414 w 177974"/>
                <a:gd name="connsiteY12" fmla="*/ 76304 h 165075"/>
                <a:gd name="connsiteX13" fmla="*/ 41545 w 177974"/>
                <a:gd name="connsiteY13" fmla="*/ 50948 h 165075"/>
                <a:gd name="connsiteX14" fmla="*/ 50479 w 177974"/>
                <a:gd name="connsiteY14" fmla="*/ 41962 h 165075"/>
                <a:gd name="connsiteX15" fmla="*/ 59155 w 177974"/>
                <a:gd name="connsiteY15" fmla="*/ 40155 h 165075"/>
                <a:gd name="connsiteX16" fmla="*/ 70620 w 177974"/>
                <a:gd name="connsiteY16" fmla="*/ 46558 h 165075"/>
                <a:gd name="connsiteX17" fmla="*/ 88952 w 177974"/>
                <a:gd name="connsiteY17" fmla="*/ 56319 h 165075"/>
                <a:gd name="connsiteX18" fmla="*/ 90657 w 177974"/>
                <a:gd name="connsiteY18" fmla="*/ 56215 h 165075"/>
                <a:gd name="connsiteX19" fmla="*/ 107285 w 177974"/>
                <a:gd name="connsiteY19" fmla="*/ 46558 h 165075"/>
                <a:gd name="connsiteX20" fmla="*/ 107285 w 177974"/>
                <a:gd name="connsiteY20" fmla="*/ 46558 h 165075"/>
                <a:gd name="connsiteX21" fmla="*/ 127477 w 177974"/>
                <a:gd name="connsiteY21" fmla="*/ 42014 h 165075"/>
                <a:gd name="connsiteX22" fmla="*/ 136411 w 177974"/>
                <a:gd name="connsiteY22" fmla="*/ 51000 h 165075"/>
                <a:gd name="connsiteX23" fmla="*/ 129543 w 177974"/>
                <a:gd name="connsiteY23" fmla="*/ 76304 h 16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7974" h="165075">
                  <a:moveTo>
                    <a:pt x="173954" y="36591"/>
                  </a:moveTo>
                  <a:cubicBezTo>
                    <a:pt x="168016" y="21099"/>
                    <a:pt x="156758" y="9944"/>
                    <a:pt x="141369" y="4315"/>
                  </a:cubicBezTo>
                  <a:cubicBezTo>
                    <a:pt x="119731" y="-3689"/>
                    <a:pt x="101914" y="339"/>
                    <a:pt x="89004" y="9067"/>
                  </a:cubicBezTo>
                  <a:cubicBezTo>
                    <a:pt x="76094" y="339"/>
                    <a:pt x="58226" y="-3637"/>
                    <a:pt x="36639" y="4315"/>
                  </a:cubicBezTo>
                  <a:cubicBezTo>
                    <a:pt x="21302" y="9944"/>
                    <a:pt x="10044" y="21099"/>
                    <a:pt x="4054" y="36591"/>
                  </a:cubicBezTo>
                  <a:cubicBezTo>
                    <a:pt x="-5294" y="60811"/>
                    <a:pt x="1885" y="88904"/>
                    <a:pt x="21870" y="106514"/>
                  </a:cubicBezTo>
                  <a:lnTo>
                    <a:pt x="74854" y="153095"/>
                  </a:lnTo>
                  <a:lnTo>
                    <a:pt x="89520" y="165076"/>
                  </a:lnTo>
                  <a:lnTo>
                    <a:pt x="156086" y="106514"/>
                  </a:lnTo>
                  <a:cubicBezTo>
                    <a:pt x="176072" y="88904"/>
                    <a:pt x="183250" y="60811"/>
                    <a:pt x="173954" y="36591"/>
                  </a:cubicBezTo>
                  <a:close/>
                  <a:moveTo>
                    <a:pt x="129543" y="76304"/>
                  </a:moveTo>
                  <a:lnTo>
                    <a:pt x="89004" y="111988"/>
                  </a:lnTo>
                  <a:lnTo>
                    <a:pt x="48414" y="76304"/>
                  </a:lnTo>
                  <a:cubicBezTo>
                    <a:pt x="41236" y="69952"/>
                    <a:pt x="38344" y="59314"/>
                    <a:pt x="41545" y="50948"/>
                  </a:cubicBezTo>
                  <a:cubicBezTo>
                    <a:pt x="43353" y="46300"/>
                    <a:pt x="46038" y="43615"/>
                    <a:pt x="50479" y="41962"/>
                  </a:cubicBezTo>
                  <a:cubicBezTo>
                    <a:pt x="53010" y="41033"/>
                    <a:pt x="56057" y="40155"/>
                    <a:pt x="59155" y="40155"/>
                  </a:cubicBezTo>
                  <a:cubicBezTo>
                    <a:pt x="63183" y="40155"/>
                    <a:pt x="67366" y="41652"/>
                    <a:pt x="70620" y="46558"/>
                  </a:cubicBezTo>
                  <a:cubicBezTo>
                    <a:pt x="74751" y="52652"/>
                    <a:pt x="81619" y="56319"/>
                    <a:pt x="88952" y="56319"/>
                  </a:cubicBezTo>
                  <a:lnTo>
                    <a:pt x="90657" y="56215"/>
                  </a:lnTo>
                  <a:cubicBezTo>
                    <a:pt x="97370" y="55699"/>
                    <a:pt x="103515" y="52187"/>
                    <a:pt x="107285" y="46558"/>
                  </a:cubicBezTo>
                  <a:lnTo>
                    <a:pt x="107285" y="46558"/>
                  </a:lnTo>
                  <a:cubicBezTo>
                    <a:pt x="113069" y="37986"/>
                    <a:pt x="121538" y="39845"/>
                    <a:pt x="127477" y="42014"/>
                  </a:cubicBezTo>
                  <a:cubicBezTo>
                    <a:pt x="131918" y="43667"/>
                    <a:pt x="134604" y="46352"/>
                    <a:pt x="136411" y="51000"/>
                  </a:cubicBezTo>
                  <a:cubicBezTo>
                    <a:pt x="139664" y="59366"/>
                    <a:pt x="136772" y="70004"/>
                    <a:pt x="129543" y="76304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26" name="Graphic 2">
            <a:extLst>
              <a:ext uri="{FF2B5EF4-FFF2-40B4-BE49-F238E27FC236}">
                <a16:creationId xmlns:a16="http://schemas.microsoft.com/office/drawing/2014/main" id="{30297235-BE32-40FB-99C9-B71792EDB323}"/>
              </a:ext>
            </a:extLst>
          </p:cNvPr>
          <p:cNvGrpSpPr/>
          <p:nvPr/>
        </p:nvGrpSpPr>
        <p:grpSpPr>
          <a:xfrm>
            <a:off x="6650950" y="3686817"/>
            <a:ext cx="581355" cy="856716"/>
            <a:chOff x="11173255" y="3937979"/>
            <a:chExt cx="763521" cy="1125166"/>
          </a:xfrm>
          <a:solidFill>
            <a:schemeClr val="accent1"/>
          </a:solidFill>
        </p:grpSpPr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2FC93E65-6A8F-45E0-9361-ED67B8692F22}"/>
                </a:ext>
              </a:extLst>
            </p:cNvPr>
            <p:cNvSpPr/>
            <p:nvPr/>
          </p:nvSpPr>
          <p:spPr>
            <a:xfrm>
              <a:off x="11173255" y="3937979"/>
              <a:ext cx="441483" cy="1125166"/>
            </a:xfrm>
            <a:custGeom>
              <a:avLst/>
              <a:gdLst>
                <a:gd name="connsiteX0" fmla="*/ 366914 w 441483"/>
                <a:gd name="connsiteY0" fmla="*/ 492661 h 1125166"/>
                <a:gd name="connsiteX1" fmla="*/ 295235 w 441483"/>
                <a:gd name="connsiteY1" fmla="*/ 195825 h 1125166"/>
                <a:gd name="connsiteX2" fmla="*/ 311140 w 441483"/>
                <a:gd name="connsiteY2" fmla="*/ 145681 h 1125166"/>
                <a:gd name="connsiteX3" fmla="*/ 316873 w 441483"/>
                <a:gd name="connsiteY3" fmla="*/ 128484 h 1125166"/>
                <a:gd name="connsiteX4" fmla="*/ 316873 w 441483"/>
                <a:gd name="connsiteY4" fmla="*/ 40900 h 1125166"/>
                <a:gd name="connsiteX5" fmla="*/ 276334 w 441483"/>
                <a:gd name="connsiteY5" fmla="*/ 0 h 1125166"/>
                <a:gd name="connsiteX6" fmla="*/ 165150 w 441483"/>
                <a:gd name="connsiteY6" fmla="*/ 0 h 1125166"/>
                <a:gd name="connsiteX7" fmla="*/ 124611 w 441483"/>
                <a:gd name="connsiteY7" fmla="*/ 40900 h 1125166"/>
                <a:gd name="connsiteX8" fmla="*/ 124611 w 441483"/>
                <a:gd name="connsiteY8" fmla="*/ 128484 h 1125166"/>
                <a:gd name="connsiteX9" fmla="*/ 130292 w 441483"/>
                <a:gd name="connsiteY9" fmla="*/ 145629 h 1125166"/>
                <a:gd name="connsiteX10" fmla="*/ 146249 w 441483"/>
                <a:gd name="connsiteY10" fmla="*/ 195825 h 1125166"/>
                <a:gd name="connsiteX11" fmla="*/ 74571 w 441483"/>
                <a:gd name="connsiteY11" fmla="*/ 492661 h 1125166"/>
                <a:gd name="connsiteX12" fmla="*/ 17455 w 441483"/>
                <a:gd name="connsiteY12" fmla="*/ 637980 h 1125166"/>
                <a:gd name="connsiteX13" fmla="*/ 0 w 441483"/>
                <a:gd name="connsiteY13" fmla="*/ 778858 h 1125166"/>
                <a:gd name="connsiteX14" fmla="*/ 0 w 441483"/>
                <a:gd name="connsiteY14" fmla="*/ 1037944 h 1125166"/>
                <a:gd name="connsiteX15" fmla="*/ 38215 w 441483"/>
                <a:gd name="connsiteY15" fmla="*/ 1110449 h 1125166"/>
                <a:gd name="connsiteX16" fmla="*/ 86035 w 441483"/>
                <a:gd name="connsiteY16" fmla="*/ 1125167 h 1125166"/>
                <a:gd name="connsiteX17" fmla="*/ 355398 w 441483"/>
                <a:gd name="connsiteY17" fmla="*/ 1125167 h 1125166"/>
                <a:gd name="connsiteX18" fmla="*/ 403218 w 441483"/>
                <a:gd name="connsiteY18" fmla="*/ 1110449 h 1125166"/>
                <a:gd name="connsiteX19" fmla="*/ 441484 w 441483"/>
                <a:gd name="connsiteY19" fmla="*/ 1037944 h 1125166"/>
                <a:gd name="connsiteX20" fmla="*/ 441484 w 441483"/>
                <a:gd name="connsiteY20" fmla="*/ 778858 h 1125166"/>
                <a:gd name="connsiteX21" fmla="*/ 424029 w 441483"/>
                <a:gd name="connsiteY21" fmla="*/ 637980 h 1125166"/>
                <a:gd name="connsiteX22" fmla="*/ 366914 w 441483"/>
                <a:gd name="connsiteY22" fmla="*/ 492661 h 1125166"/>
                <a:gd name="connsiteX23" fmla="*/ 186168 w 441483"/>
                <a:gd name="connsiteY23" fmla="*/ 200576 h 1125166"/>
                <a:gd name="connsiteX24" fmla="*/ 164840 w 441483"/>
                <a:gd name="connsiteY24" fmla="*/ 124869 h 1125166"/>
                <a:gd name="connsiteX25" fmla="*/ 165150 w 441483"/>
                <a:gd name="connsiteY25" fmla="*/ 40177 h 1125166"/>
                <a:gd name="connsiteX26" fmla="*/ 276696 w 441483"/>
                <a:gd name="connsiteY26" fmla="*/ 40900 h 1125166"/>
                <a:gd name="connsiteX27" fmla="*/ 276696 w 441483"/>
                <a:gd name="connsiteY27" fmla="*/ 124818 h 1125166"/>
                <a:gd name="connsiteX28" fmla="*/ 255316 w 441483"/>
                <a:gd name="connsiteY28" fmla="*/ 200524 h 1125166"/>
                <a:gd name="connsiteX29" fmla="*/ 319661 w 441483"/>
                <a:gd name="connsiteY29" fmla="*/ 486773 h 1125166"/>
                <a:gd name="connsiteX30" fmla="*/ 219374 w 441483"/>
                <a:gd name="connsiteY30" fmla="*/ 571982 h 1125166"/>
                <a:gd name="connsiteX31" fmla="*/ 119705 w 441483"/>
                <a:gd name="connsiteY31" fmla="*/ 491576 h 1125166"/>
                <a:gd name="connsiteX32" fmla="*/ 186168 w 441483"/>
                <a:gd name="connsiteY32" fmla="*/ 200576 h 1125166"/>
                <a:gd name="connsiteX33" fmla="*/ 101476 w 441483"/>
                <a:gd name="connsiteY33" fmla="*/ 528551 h 1125166"/>
                <a:gd name="connsiteX34" fmla="*/ 194431 w 441483"/>
                <a:gd name="connsiteY34" fmla="*/ 603483 h 1125166"/>
                <a:gd name="connsiteX35" fmla="*/ 219167 w 441483"/>
                <a:gd name="connsiteY35" fmla="*/ 612056 h 1125166"/>
                <a:gd name="connsiteX36" fmla="*/ 245143 w 441483"/>
                <a:gd name="connsiteY36" fmla="*/ 602554 h 1125166"/>
                <a:gd name="connsiteX37" fmla="*/ 337788 w 441483"/>
                <a:gd name="connsiteY37" fmla="*/ 524110 h 1125166"/>
                <a:gd name="connsiteX38" fmla="*/ 364642 w 441483"/>
                <a:gd name="connsiteY38" fmla="*/ 583860 h 1125166"/>
                <a:gd name="connsiteX39" fmla="*/ 220768 w 441483"/>
                <a:gd name="connsiteY39" fmla="*/ 702222 h 1125166"/>
                <a:gd name="connsiteX40" fmla="*/ 76791 w 441483"/>
                <a:gd name="connsiteY40" fmla="*/ 584118 h 1125166"/>
                <a:gd name="connsiteX41" fmla="*/ 101476 w 441483"/>
                <a:gd name="connsiteY41" fmla="*/ 528551 h 1125166"/>
                <a:gd name="connsiteX42" fmla="*/ 401307 w 441483"/>
                <a:gd name="connsiteY42" fmla="*/ 1037944 h 1125166"/>
                <a:gd name="connsiteX43" fmla="*/ 380702 w 441483"/>
                <a:gd name="connsiteY43" fmla="*/ 1077192 h 1125166"/>
                <a:gd name="connsiteX44" fmla="*/ 355449 w 441483"/>
                <a:gd name="connsiteY44" fmla="*/ 1084989 h 1125166"/>
                <a:gd name="connsiteX45" fmla="*/ 86087 w 441483"/>
                <a:gd name="connsiteY45" fmla="*/ 1084989 h 1125166"/>
                <a:gd name="connsiteX46" fmla="*/ 60782 w 441483"/>
                <a:gd name="connsiteY46" fmla="*/ 1077192 h 1125166"/>
                <a:gd name="connsiteX47" fmla="*/ 40177 w 441483"/>
                <a:gd name="connsiteY47" fmla="*/ 1037996 h 1125166"/>
                <a:gd name="connsiteX48" fmla="*/ 40177 w 441483"/>
                <a:gd name="connsiteY48" fmla="*/ 778910 h 1125166"/>
                <a:gd name="connsiteX49" fmla="*/ 56393 w 441483"/>
                <a:gd name="connsiteY49" fmla="*/ 647844 h 1125166"/>
                <a:gd name="connsiteX50" fmla="*/ 63003 w 441483"/>
                <a:gd name="connsiteY50" fmla="*/ 624863 h 1125166"/>
                <a:gd name="connsiteX51" fmla="*/ 195670 w 441483"/>
                <a:gd name="connsiteY51" fmla="*/ 733672 h 1125166"/>
                <a:gd name="connsiteX52" fmla="*/ 220458 w 441483"/>
                <a:gd name="connsiteY52" fmla="*/ 742244 h 1125166"/>
                <a:gd name="connsiteX53" fmla="*/ 246124 w 441483"/>
                <a:gd name="connsiteY53" fmla="*/ 732897 h 1125166"/>
                <a:gd name="connsiteX54" fmla="*/ 378378 w 441483"/>
                <a:gd name="connsiteY54" fmla="*/ 624553 h 1125166"/>
                <a:gd name="connsiteX55" fmla="*/ 385040 w 441483"/>
                <a:gd name="connsiteY55" fmla="*/ 647792 h 1125166"/>
                <a:gd name="connsiteX56" fmla="*/ 401255 w 441483"/>
                <a:gd name="connsiteY56" fmla="*/ 778858 h 1125166"/>
                <a:gd name="connsiteX57" fmla="*/ 401255 w 441483"/>
                <a:gd name="connsiteY57" fmla="*/ 1037944 h 11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41483" h="1125166">
                  <a:moveTo>
                    <a:pt x="366914" y="492661"/>
                  </a:moveTo>
                  <a:cubicBezTo>
                    <a:pt x="336858" y="437043"/>
                    <a:pt x="311399" y="331642"/>
                    <a:pt x="295235" y="195825"/>
                  </a:cubicBezTo>
                  <a:cubicBezTo>
                    <a:pt x="293376" y="180126"/>
                    <a:pt x="298747" y="163239"/>
                    <a:pt x="311140" y="145681"/>
                  </a:cubicBezTo>
                  <a:cubicBezTo>
                    <a:pt x="314859" y="140413"/>
                    <a:pt x="316873" y="134475"/>
                    <a:pt x="316873" y="128484"/>
                  </a:cubicBezTo>
                  <a:lnTo>
                    <a:pt x="316873" y="40900"/>
                  </a:lnTo>
                  <a:cubicBezTo>
                    <a:pt x="316873" y="18333"/>
                    <a:pt x="298695" y="0"/>
                    <a:pt x="276334" y="0"/>
                  </a:cubicBezTo>
                  <a:lnTo>
                    <a:pt x="165150" y="0"/>
                  </a:lnTo>
                  <a:cubicBezTo>
                    <a:pt x="142789" y="0"/>
                    <a:pt x="124611" y="18333"/>
                    <a:pt x="124611" y="40900"/>
                  </a:cubicBezTo>
                  <a:lnTo>
                    <a:pt x="124611" y="128484"/>
                  </a:lnTo>
                  <a:cubicBezTo>
                    <a:pt x="124611" y="134475"/>
                    <a:pt x="126574" y="140413"/>
                    <a:pt x="130292" y="145629"/>
                  </a:cubicBezTo>
                  <a:cubicBezTo>
                    <a:pt x="142737" y="163291"/>
                    <a:pt x="148108" y="180178"/>
                    <a:pt x="146249" y="195825"/>
                  </a:cubicBezTo>
                  <a:cubicBezTo>
                    <a:pt x="130085" y="331591"/>
                    <a:pt x="104626" y="437043"/>
                    <a:pt x="74571" y="492661"/>
                  </a:cubicBezTo>
                  <a:cubicBezTo>
                    <a:pt x="49008" y="540068"/>
                    <a:pt x="29797" y="588920"/>
                    <a:pt x="17455" y="637980"/>
                  </a:cubicBezTo>
                  <a:cubicBezTo>
                    <a:pt x="5887" y="684044"/>
                    <a:pt x="0" y="731451"/>
                    <a:pt x="0" y="778858"/>
                  </a:cubicBezTo>
                  <a:lnTo>
                    <a:pt x="0" y="1037944"/>
                  </a:lnTo>
                  <a:cubicBezTo>
                    <a:pt x="0" y="1067121"/>
                    <a:pt x="14305" y="1094233"/>
                    <a:pt x="38215" y="1110449"/>
                  </a:cubicBezTo>
                  <a:cubicBezTo>
                    <a:pt x="52416" y="1120054"/>
                    <a:pt x="68942" y="1125167"/>
                    <a:pt x="86035" y="1125167"/>
                  </a:cubicBezTo>
                  <a:lnTo>
                    <a:pt x="355398" y="1125167"/>
                  </a:lnTo>
                  <a:cubicBezTo>
                    <a:pt x="372491" y="1125167"/>
                    <a:pt x="389016" y="1120054"/>
                    <a:pt x="403218" y="1110449"/>
                  </a:cubicBezTo>
                  <a:cubicBezTo>
                    <a:pt x="427180" y="1094233"/>
                    <a:pt x="441484" y="1067121"/>
                    <a:pt x="441484" y="1037944"/>
                  </a:cubicBezTo>
                  <a:lnTo>
                    <a:pt x="441484" y="778858"/>
                  </a:lnTo>
                  <a:cubicBezTo>
                    <a:pt x="441484" y="731348"/>
                    <a:pt x="435597" y="683941"/>
                    <a:pt x="424029" y="637980"/>
                  </a:cubicBezTo>
                  <a:cubicBezTo>
                    <a:pt x="411687" y="588869"/>
                    <a:pt x="392476" y="539964"/>
                    <a:pt x="366914" y="492661"/>
                  </a:cubicBezTo>
                  <a:close/>
                  <a:moveTo>
                    <a:pt x="186168" y="200576"/>
                  </a:moveTo>
                  <a:cubicBezTo>
                    <a:pt x="189163" y="175581"/>
                    <a:pt x="181985" y="150122"/>
                    <a:pt x="164840" y="124869"/>
                  </a:cubicBezTo>
                  <a:lnTo>
                    <a:pt x="165150" y="40177"/>
                  </a:lnTo>
                  <a:lnTo>
                    <a:pt x="276696" y="40900"/>
                  </a:lnTo>
                  <a:lnTo>
                    <a:pt x="276696" y="124818"/>
                  </a:lnTo>
                  <a:cubicBezTo>
                    <a:pt x="259551" y="150019"/>
                    <a:pt x="252321" y="175478"/>
                    <a:pt x="255316" y="200524"/>
                  </a:cubicBezTo>
                  <a:cubicBezTo>
                    <a:pt x="266006" y="290071"/>
                    <a:pt x="285578" y="408020"/>
                    <a:pt x="319661" y="486773"/>
                  </a:cubicBezTo>
                  <a:lnTo>
                    <a:pt x="219374" y="571982"/>
                  </a:lnTo>
                  <a:lnTo>
                    <a:pt x="119705" y="491576"/>
                  </a:lnTo>
                  <a:cubicBezTo>
                    <a:pt x="155080" y="412978"/>
                    <a:pt x="175272" y="291981"/>
                    <a:pt x="186168" y="200576"/>
                  </a:cubicBezTo>
                  <a:close/>
                  <a:moveTo>
                    <a:pt x="101476" y="528551"/>
                  </a:moveTo>
                  <a:lnTo>
                    <a:pt x="194431" y="603483"/>
                  </a:lnTo>
                  <a:cubicBezTo>
                    <a:pt x="201764" y="609216"/>
                    <a:pt x="210439" y="612056"/>
                    <a:pt x="219167" y="612056"/>
                  </a:cubicBezTo>
                  <a:cubicBezTo>
                    <a:pt x="228359" y="612056"/>
                    <a:pt x="237551" y="608854"/>
                    <a:pt x="245143" y="602554"/>
                  </a:cubicBezTo>
                  <a:lnTo>
                    <a:pt x="337788" y="524110"/>
                  </a:lnTo>
                  <a:cubicBezTo>
                    <a:pt x="347909" y="543837"/>
                    <a:pt x="356946" y="563771"/>
                    <a:pt x="364642" y="583860"/>
                  </a:cubicBezTo>
                  <a:lnTo>
                    <a:pt x="220768" y="702222"/>
                  </a:lnTo>
                  <a:lnTo>
                    <a:pt x="76791" y="584118"/>
                  </a:lnTo>
                  <a:cubicBezTo>
                    <a:pt x="83918" y="565475"/>
                    <a:pt x="92283" y="546936"/>
                    <a:pt x="101476" y="528551"/>
                  </a:cubicBezTo>
                  <a:close/>
                  <a:moveTo>
                    <a:pt x="401307" y="1037944"/>
                  </a:moveTo>
                  <a:cubicBezTo>
                    <a:pt x="401307" y="1053798"/>
                    <a:pt x="393613" y="1068413"/>
                    <a:pt x="380702" y="1077192"/>
                  </a:cubicBezTo>
                  <a:cubicBezTo>
                    <a:pt x="373214" y="1082304"/>
                    <a:pt x="364487" y="1084989"/>
                    <a:pt x="355449" y="1084989"/>
                  </a:cubicBezTo>
                  <a:lnTo>
                    <a:pt x="86087" y="1084989"/>
                  </a:lnTo>
                  <a:cubicBezTo>
                    <a:pt x="77049" y="1084989"/>
                    <a:pt x="68322" y="1082304"/>
                    <a:pt x="60782" y="1077192"/>
                  </a:cubicBezTo>
                  <a:cubicBezTo>
                    <a:pt x="47872" y="1068464"/>
                    <a:pt x="40177" y="1053798"/>
                    <a:pt x="40177" y="1037996"/>
                  </a:cubicBezTo>
                  <a:lnTo>
                    <a:pt x="40177" y="778910"/>
                  </a:lnTo>
                  <a:cubicBezTo>
                    <a:pt x="40177" y="734808"/>
                    <a:pt x="45652" y="690706"/>
                    <a:pt x="56393" y="647844"/>
                  </a:cubicBezTo>
                  <a:cubicBezTo>
                    <a:pt x="58304" y="640201"/>
                    <a:pt x="60679" y="632558"/>
                    <a:pt x="63003" y="624863"/>
                  </a:cubicBezTo>
                  <a:lnTo>
                    <a:pt x="195670" y="733672"/>
                  </a:lnTo>
                  <a:cubicBezTo>
                    <a:pt x="203003" y="739404"/>
                    <a:pt x="211782" y="742244"/>
                    <a:pt x="220458" y="742244"/>
                  </a:cubicBezTo>
                  <a:cubicBezTo>
                    <a:pt x="229547" y="742244"/>
                    <a:pt x="238636" y="739146"/>
                    <a:pt x="246124" y="732897"/>
                  </a:cubicBezTo>
                  <a:lnTo>
                    <a:pt x="378378" y="624553"/>
                  </a:lnTo>
                  <a:cubicBezTo>
                    <a:pt x="380702" y="632299"/>
                    <a:pt x="383077" y="640046"/>
                    <a:pt x="385040" y="647792"/>
                  </a:cubicBezTo>
                  <a:cubicBezTo>
                    <a:pt x="395833" y="690551"/>
                    <a:pt x="401255" y="734705"/>
                    <a:pt x="401255" y="778858"/>
                  </a:cubicBezTo>
                  <a:lnTo>
                    <a:pt x="401255" y="1037944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EC80EF95-F821-415A-806B-81DA163CE7F7}"/>
                </a:ext>
              </a:extLst>
            </p:cNvPr>
            <p:cNvSpPr/>
            <p:nvPr/>
          </p:nvSpPr>
          <p:spPr>
            <a:xfrm>
              <a:off x="11266158" y="4744672"/>
              <a:ext cx="253095" cy="192313"/>
            </a:xfrm>
            <a:custGeom>
              <a:avLst/>
              <a:gdLst>
                <a:gd name="connsiteX0" fmla="*/ 212919 w 253095"/>
                <a:gd name="connsiteY0" fmla="*/ 0 h 192313"/>
                <a:gd name="connsiteX1" fmla="*/ 40177 w 253095"/>
                <a:gd name="connsiteY1" fmla="*/ 0 h 192313"/>
                <a:gd name="connsiteX2" fmla="*/ 0 w 253095"/>
                <a:gd name="connsiteY2" fmla="*/ 40177 h 192313"/>
                <a:gd name="connsiteX3" fmla="*/ 0 w 253095"/>
                <a:gd name="connsiteY3" fmla="*/ 152136 h 192313"/>
                <a:gd name="connsiteX4" fmla="*/ 40177 w 253095"/>
                <a:gd name="connsiteY4" fmla="*/ 192313 h 192313"/>
                <a:gd name="connsiteX5" fmla="*/ 212919 w 253095"/>
                <a:gd name="connsiteY5" fmla="*/ 192313 h 192313"/>
                <a:gd name="connsiteX6" fmla="*/ 253095 w 253095"/>
                <a:gd name="connsiteY6" fmla="*/ 152136 h 192313"/>
                <a:gd name="connsiteX7" fmla="*/ 253095 w 253095"/>
                <a:gd name="connsiteY7" fmla="*/ 40177 h 192313"/>
                <a:gd name="connsiteX8" fmla="*/ 212919 w 253095"/>
                <a:gd name="connsiteY8" fmla="*/ 0 h 192313"/>
                <a:gd name="connsiteX9" fmla="*/ 40177 w 253095"/>
                <a:gd name="connsiteY9" fmla="*/ 152188 h 192313"/>
                <a:gd name="connsiteX10" fmla="*/ 40177 w 253095"/>
                <a:gd name="connsiteY10" fmla="*/ 40229 h 192313"/>
                <a:gd name="connsiteX11" fmla="*/ 212919 w 253095"/>
                <a:gd name="connsiteY11" fmla="*/ 40229 h 192313"/>
                <a:gd name="connsiteX12" fmla="*/ 212919 w 253095"/>
                <a:gd name="connsiteY12" fmla="*/ 152188 h 192313"/>
                <a:gd name="connsiteX13" fmla="*/ 40177 w 253095"/>
                <a:gd name="connsiteY13" fmla="*/ 152188 h 19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095" h="192313">
                  <a:moveTo>
                    <a:pt x="212919" y="0"/>
                  </a:moveTo>
                  <a:lnTo>
                    <a:pt x="40177" y="0"/>
                  </a:lnTo>
                  <a:cubicBezTo>
                    <a:pt x="18023" y="0"/>
                    <a:pt x="0" y="18023"/>
                    <a:pt x="0" y="40177"/>
                  </a:cubicBezTo>
                  <a:lnTo>
                    <a:pt x="0" y="152136"/>
                  </a:lnTo>
                  <a:cubicBezTo>
                    <a:pt x="0" y="174290"/>
                    <a:pt x="18023" y="192313"/>
                    <a:pt x="40177" y="192313"/>
                  </a:cubicBezTo>
                  <a:lnTo>
                    <a:pt x="212919" y="192313"/>
                  </a:lnTo>
                  <a:cubicBezTo>
                    <a:pt x="235073" y="192313"/>
                    <a:pt x="253095" y="174290"/>
                    <a:pt x="253095" y="152136"/>
                  </a:cubicBezTo>
                  <a:lnTo>
                    <a:pt x="253095" y="40177"/>
                  </a:lnTo>
                  <a:cubicBezTo>
                    <a:pt x="253095" y="18023"/>
                    <a:pt x="235073" y="0"/>
                    <a:pt x="212919" y="0"/>
                  </a:cubicBezTo>
                  <a:close/>
                  <a:moveTo>
                    <a:pt x="40177" y="152188"/>
                  </a:moveTo>
                  <a:lnTo>
                    <a:pt x="40177" y="40229"/>
                  </a:lnTo>
                  <a:lnTo>
                    <a:pt x="212919" y="40229"/>
                  </a:lnTo>
                  <a:lnTo>
                    <a:pt x="212919" y="152188"/>
                  </a:lnTo>
                  <a:lnTo>
                    <a:pt x="40177" y="152188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710D228F-C3F6-4723-89C3-6A203528199D}"/>
                </a:ext>
              </a:extLst>
            </p:cNvPr>
            <p:cNvSpPr/>
            <p:nvPr/>
          </p:nvSpPr>
          <p:spPr>
            <a:xfrm>
              <a:off x="11736096" y="4462141"/>
              <a:ext cx="200679" cy="601004"/>
            </a:xfrm>
            <a:custGeom>
              <a:avLst/>
              <a:gdLst>
                <a:gd name="connsiteX0" fmla="*/ 200680 w 200679"/>
                <a:gd name="connsiteY0" fmla="*/ 276850 h 601004"/>
                <a:gd name="connsiteX1" fmla="*/ 200680 w 200679"/>
                <a:gd name="connsiteY1" fmla="*/ 24013 h 601004"/>
                <a:gd name="connsiteX2" fmla="*/ 176666 w 200679"/>
                <a:gd name="connsiteY2" fmla="*/ 0 h 601004"/>
                <a:gd name="connsiteX3" fmla="*/ 23962 w 200679"/>
                <a:gd name="connsiteY3" fmla="*/ 0 h 601004"/>
                <a:gd name="connsiteX4" fmla="*/ 0 w 200679"/>
                <a:gd name="connsiteY4" fmla="*/ 24013 h 601004"/>
                <a:gd name="connsiteX5" fmla="*/ 0 w 200679"/>
                <a:gd name="connsiteY5" fmla="*/ 276850 h 601004"/>
                <a:gd name="connsiteX6" fmla="*/ 80251 w 200679"/>
                <a:gd name="connsiteY6" fmla="*/ 373162 h 601004"/>
                <a:gd name="connsiteX7" fmla="*/ 80251 w 200679"/>
                <a:gd name="connsiteY7" fmla="*/ 560827 h 601004"/>
                <a:gd name="connsiteX8" fmla="*/ 40126 w 200679"/>
                <a:gd name="connsiteY8" fmla="*/ 560827 h 601004"/>
                <a:gd name="connsiteX9" fmla="*/ 20037 w 200679"/>
                <a:gd name="connsiteY9" fmla="*/ 580916 h 601004"/>
                <a:gd name="connsiteX10" fmla="*/ 40126 w 200679"/>
                <a:gd name="connsiteY10" fmla="*/ 601005 h 601004"/>
                <a:gd name="connsiteX11" fmla="*/ 160502 w 200679"/>
                <a:gd name="connsiteY11" fmla="*/ 601005 h 601004"/>
                <a:gd name="connsiteX12" fmla="*/ 180591 w 200679"/>
                <a:gd name="connsiteY12" fmla="*/ 580916 h 601004"/>
                <a:gd name="connsiteX13" fmla="*/ 160502 w 200679"/>
                <a:gd name="connsiteY13" fmla="*/ 560827 h 601004"/>
                <a:gd name="connsiteX14" fmla="*/ 120428 w 200679"/>
                <a:gd name="connsiteY14" fmla="*/ 560827 h 601004"/>
                <a:gd name="connsiteX15" fmla="*/ 120428 w 200679"/>
                <a:gd name="connsiteY15" fmla="*/ 373162 h 601004"/>
                <a:gd name="connsiteX16" fmla="*/ 200680 w 200679"/>
                <a:gd name="connsiteY16" fmla="*/ 276850 h 601004"/>
                <a:gd name="connsiteX17" fmla="*/ 40177 w 200679"/>
                <a:gd name="connsiteY17" fmla="*/ 40229 h 601004"/>
                <a:gd name="connsiteX18" fmla="*/ 160502 w 200679"/>
                <a:gd name="connsiteY18" fmla="*/ 40229 h 601004"/>
                <a:gd name="connsiteX19" fmla="*/ 160502 w 200679"/>
                <a:gd name="connsiteY19" fmla="*/ 111855 h 601004"/>
                <a:gd name="connsiteX20" fmla="*/ 40177 w 200679"/>
                <a:gd name="connsiteY20" fmla="*/ 111855 h 601004"/>
                <a:gd name="connsiteX21" fmla="*/ 40177 w 200679"/>
                <a:gd name="connsiteY21" fmla="*/ 40229 h 601004"/>
                <a:gd name="connsiteX22" fmla="*/ 102561 w 200679"/>
                <a:gd name="connsiteY22" fmla="*/ 334792 h 601004"/>
                <a:gd name="connsiteX23" fmla="*/ 98068 w 200679"/>
                <a:gd name="connsiteY23" fmla="*/ 334792 h 601004"/>
                <a:gd name="connsiteX24" fmla="*/ 40126 w 200679"/>
                <a:gd name="connsiteY24" fmla="*/ 276850 h 601004"/>
                <a:gd name="connsiteX25" fmla="*/ 40126 w 200679"/>
                <a:gd name="connsiteY25" fmla="*/ 152033 h 601004"/>
                <a:gd name="connsiteX26" fmla="*/ 160451 w 200679"/>
                <a:gd name="connsiteY26" fmla="*/ 152033 h 601004"/>
                <a:gd name="connsiteX27" fmla="*/ 160451 w 200679"/>
                <a:gd name="connsiteY27" fmla="*/ 276850 h 601004"/>
                <a:gd name="connsiteX28" fmla="*/ 102561 w 200679"/>
                <a:gd name="connsiteY28" fmla="*/ 334792 h 6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0679" h="601004">
                  <a:moveTo>
                    <a:pt x="200680" y="276850"/>
                  </a:moveTo>
                  <a:lnTo>
                    <a:pt x="200680" y="24013"/>
                  </a:lnTo>
                  <a:cubicBezTo>
                    <a:pt x="200680" y="10793"/>
                    <a:pt x="189886" y="0"/>
                    <a:pt x="176666" y="0"/>
                  </a:cubicBezTo>
                  <a:lnTo>
                    <a:pt x="23962" y="0"/>
                  </a:lnTo>
                  <a:cubicBezTo>
                    <a:pt x="10742" y="0"/>
                    <a:pt x="0" y="10742"/>
                    <a:pt x="0" y="24013"/>
                  </a:cubicBezTo>
                  <a:lnTo>
                    <a:pt x="0" y="276850"/>
                  </a:lnTo>
                  <a:cubicBezTo>
                    <a:pt x="0" y="324826"/>
                    <a:pt x="34652" y="364693"/>
                    <a:pt x="80251" y="373162"/>
                  </a:cubicBezTo>
                  <a:lnTo>
                    <a:pt x="80251" y="560827"/>
                  </a:lnTo>
                  <a:lnTo>
                    <a:pt x="40126" y="560827"/>
                  </a:lnTo>
                  <a:cubicBezTo>
                    <a:pt x="29023" y="560827"/>
                    <a:pt x="20037" y="569813"/>
                    <a:pt x="20037" y="580916"/>
                  </a:cubicBezTo>
                  <a:cubicBezTo>
                    <a:pt x="20037" y="592019"/>
                    <a:pt x="29023" y="601005"/>
                    <a:pt x="40126" y="601005"/>
                  </a:cubicBezTo>
                  <a:lnTo>
                    <a:pt x="160502" y="601005"/>
                  </a:lnTo>
                  <a:cubicBezTo>
                    <a:pt x="171605" y="601005"/>
                    <a:pt x="180591" y="592019"/>
                    <a:pt x="180591" y="580916"/>
                  </a:cubicBezTo>
                  <a:cubicBezTo>
                    <a:pt x="180591" y="569813"/>
                    <a:pt x="171605" y="560827"/>
                    <a:pt x="160502" y="560827"/>
                  </a:cubicBezTo>
                  <a:lnTo>
                    <a:pt x="120428" y="560827"/>
                  </a:lnTo>
                  <a:lnTo>
                    <a:pt x="120428" y="373162"/>
                  </a:lnTo>
                  <a:cubicBezTo>
                    <a:pt x="165976" y="364744"/>
                    <a:pt x="200680" y="324826"/>
                    <a:pt x="200680" y="276850"/>
                  </a:cubicBezTo>
                  <a:close/>
                  <a:moveTo>
                    <a:pt x="40177" y="40229"/>
                  </a:moveTo>
                  <a:lnTo>
                    <a:pt x="160502" y="40229"/>
                  </a:lnTo>
                  <a:lnTo>
                    <a:pt x="160502" y="111855"/>
                  </a:lnTo>
                  <a:lnTo>
                    <a:pt x="40177" y="111855"/>
                  </a:lnTo>
                  <a:lnTo>
                    <a:pt x="40177" y="40229"/>
                  </a:lnTo>
                  <a:close/>
                  <a:moveTo>
                    <a:pt x="102561" y="334792"/>
                  </a:moveTo>
                  <a:lnTo>
                    <a:pt x="98068" y="334792"/>
                  </a:lnTo>
                  <a:cubicBezTo>
                    <a:pt x="66101" y="334792"/>
                    <a:pt x="40126" y="308817"/>
                    <a:pt x="40126" y="276850"/>
                  </a:cubicBezTo>
                  <a:lnTo>
                    <a:pt x="40126" y="152033"/>
                  </a:lnTo>
                  <a:lnTo>
                    <a:pt x="160451" y="152033"/>
                  </a:lnTo>
                  <a:lnTo>
                    <a:pt x="160451" y="276850"/>
                  </a:lnTo>
                  <a:cubicBezTo>
                    <a:pt x="160502" y="308817"/>
                    <a:pt x="134527" y="334792"/>
                    <a:pt x="102561" y="334792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4F482F63-9BE2-4400-B472-CF5655CDB62E}"/>
                </a:ext>
              </a:extLst>
            </p:cNvPr>
            <p:cNvSpPr/>
            <p:nvPr/>
          </p:nvSpPr>
          <p:spPr>
            <a:xfrm>
              <a:off x="11570737" y="4248421"/>
              <a:ext cx="177757" cy="164763"/>
            </a:xfrm>
            <a:custGeom>
              <a:avLst/>
              <a:gdLst>
                <a:gd name="connsiteX0" fmla="*/ 173725 w 177757"/>
                <a:gd name="connsiteY0" fmla="*/ 36589 h 164763"/>
                <a:gd name="connsiteX1" fmla="*/ 141191 w 177757"/>
                <a:gd name="connsiteY1" fmla="*/ 4262 h 164763"/>
                <a:gd name="connsiteX2" fmla="*/ 88878 w 177757"/>
                <a:gd name="connsiteY2" fmla="*/ 8909 h 164763"/>
                <a:gd name="connsiteX3" fmla="*/ 36565 w 177757"/>
                <a:gd name="connsiteY3" fmla="*/ 4262 h 164763"/>
                <a:gd name="connsiteX4" fmla="*/ 4031 w 177757"/>
                <a:gd name="connsiteY4" fmla="*/ 36538 h 164763"/>
                <a:gd name="connsiteX5" fmla="*/ 21847 w 177757"/>
                <a:gd name="connsiteY5" fmla="*/ 106460 h 164763"/>
                <a:gd name="connsiteX6" fmla="*/ 75141 w 177757"/>
                <a:gd name="connsiteY6" fmla="*/ 153402 h 164763"/>
                <a:gd name="connsiteX7" fmla="*/ 89756 w 177757"/>
                <a:gd name="connsiteY7" fmla="*/ 164764 h 164763"/>
                <a:gd name="connsiteX8" fmla="*/ 155960 w 177757"/>
                <a:gd name="connsiteY8" fmla="*/ 106460 h 164763"/>
                <a:gd name="connsiteX9" fmla="*/ 173725 w 177757"/>
                <a:gd name="connsiteY9" fmla="*/ 36589 h 164763"/>
                <a:gd name="connsiteX10" fmla="*/ 129365 w 177757"/>
                <a:gd name="connsiteY10" fmla="*/ 76353 h 164763"/>
                <a:gd name="connsiteX11" fmla="*/ 88878 w 177757"/>
                <a:gd name="connsiteY11" fmla="*/ 112037 h 164763"/>
                <a:gd name="connsiteX12" fmla="*/ 48391 w 177757"/>
                <a:gd name="connsiteY12" fmla="*/ 76353 h 164763"/>
                <a:gd name="connsiteX13" fmla="*/ 41523 w 177757"/>
                <a:gd name="connsiteY13" fmla="*/ 50997 h 164763"/>
                <a:gd name="connsiteX14" fmla="*/ 50456 w 177757"/>
                <a:gd name="connsiteY14" fmla="*/ 42012 h 164763"/>
                <a:gd name="connsiteX15" fmla="*/ 59184 w 177757"/>
                <a:gd name="connsiteY15" fmla="*/ 40204 h 164763"/>
                <a:gd name="connsiteX16" fmla="*/ 69925 w 177757"/>
                <a:gd name="connsiteY16" fmla="*/ 45730 h 164763"/>
                <a:gd name="connsiteX17" fmla="*/ 107831 w 177757"/>
                <a:gd name="connsiteY17" fmla="*/ 45730 h 164763"/>
                <a:gd name="connsiteX18" fmla="*/ 127299 w 177757"/>
                <a:gd name="connsiteY18" fmla="*/ 42063 h 164763"/>
                <a:gd name="connsiteX19" fmla="*/ 136234 w 177757"/>
                <a:gd name="connsiteY19" fmla="*/ 51049 h 164763"/>
                <a:gd name="connsiteX20" fmla="*/ 129365 w 177757"/>
                <a:gd name="connsiteY20" fmla="*/ 76353 h 16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757" h="164763">
                  <a:moveTo>
                    <a:pt x="173725" y="36589"/>
                  </a:moveTo>
                  <a:cubicBezTo>
                    <a:pt x="167787" y="21097"/>
                    <a:pt x="156528" y="9942"/>
                    <a:pt x="141191" y="4262"/>
                  </a:cubicBezTo>
                  <a:cubicBezTo>
                    <a:pt x="121929" y="-2813"/>
                    <a:pt x="103389" y="-954"/>
                    <a:pt x="88878" y="8909"/>
                  </a:cubicBezTo>
                  <a:cubicBezTo>
                    <a:pt x="74315" y="-954"/>
                    <a:pt x="55724" y="-2813"/>
                    <a:pt x="36565" y="4262"/>
                  </a:cubicBezTo>
                  <a:cubicBezTo>
                    <a:pt x="21228" y="9891"/>
                    <a:pt x="9970" y="21097"/>
                    <a:pt x="4031" y="36538"/>
                  </a:cubicBezTo>
                  <a:cubicBezTo>
                    <a:pt x="-5264" y="60757"/>
                    <a:pt x="1862" y="88850"/>
                    <a:pt x="21847" y="106460"/>
                  </a:cubicBezTo>
                  <a:lnTo>
                    <a:pt x="75141" y="153402"/>
                  </a:lnTo>
                  <a:lnTo>
                    <a:pt x="89756" y="164764"/>
                  </a:lnTo>
                  <a:lnTo>
                    <a:pt x="155960" y="106460"/>
                  </a:lnTo>
                  <a:cubicBezTo>
                    <a:pt x="175894" y="88902"/>
                    <a:pt x="183021" y="60809"/>
                    <a:pt x="173725" y="36589"/>
                  </a:cubicBezTo>
                  <a:close/>
                  <a:moveTo>
                    <a:pt x="129365" y="76353"/>
                  </a:moveTo>
                  <a:lnTo>
                    <a:pt x="88878" y="112037"/>
                  </a:lnTo>
                  <a:lnTo>
                    <a:pt x="48391" y="76353"/>
                  </a:lnTo>
                  <a:cubicBezTo>
                    <a:pt x="41213" y="70001"/>
                    <a:pt x="38321" y="59363"/>
                    <a:pt x="41523" y="50997"/>
                  </a:cubicBezTo>
                  <a:cubicBezTo>
                    <a:pt x="43330" y="46350"/>
                    <a:pt x="45964" y="43664"/>
                    <a:pt x="50456" y="42012"/>
                  </a:cubicBezTo>
                  <a:cubicBezTo>
                    <a:pt x="53710" y="40824"/>
                    <a:pt x="56654" y="40204"/>
                    <a:pt x="59184" y="40204"/>
                  </a:cubicBezTo>
                  <a:cubicBezTo>
                    <a:pt x="63574" y="40204"/>
                    <a:pt x="67034" y="42012"/>
                    <a:pt x="69925" y="45730"/>
                  </a:cubicBezTo>
                  <a:cubicBezTo>
                    <a:pt x="79066" y="57607"/>
                    <a:pt x="98690" y="57607"/>
                    <a:pt x="107831" y="45730"/>
                  </a:cubicBezTo>
                  <a:cubicBezTo>
                    <a:pt x="112324" y="39894"/>
                    <a:pt x="118365" y="38758"/>
                    <a:pt x="127299" y="42063"/>
                  </a:cubicBezTo>
                  <a:cubicBezTo>
                    <a:pt x="131741" y="43716"/>
                    <a:pt x="134426" y="46401"/>
                    <a:pt x="136234" y="51049"/>
                  </a:cubicBezTo>
                  <a:cubicBezTo>
                    <a:pt x="139435" y="59311"/>
                    <a:pt x="136543" y="70001"/>
                    <a:pt x="129365" y="76353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1EB3AE1E-FBE5-4FE3-B1E6-68CDE33DB296}"/>
                </a:ext>
              </a:extLst>
            </p:cNvPr>
            <p:cNvSpPr/>
            <p:nvPr/>
          </p:nvSpPr>
          <p:spPr>
            <a:xfrm>
              <a:off x="11708320" y="4034831"/>
              <a:ext cx="177737" cy="164815"/>
            </a:xfrm>
            <a:custGeom>
              <a:avLst/>
              <a:gdLst>
                <a:gd name="connsiteX0" fmla="*/ 75080 w 177737"/>
                <a:gd name="connsiteY0" fmla="*/ 153454 h 164815"/>
                <a:gd name="connsiteX1" fmla="*/ 89695 w 177737"/>
                <a:gd name="connsiteY1" fmla="*/ 164815 h 164815"/>
                <a:gd name="connsiteX2" fmla="*/ 155899 w 177737"/>
                <a:gd name="connsiteY2" fmla="*/ 106512 h 164815"/>
                <a:gd name="connsiteX3" fmla="*/ 173715 w 177737"/>
                <a:gd name="connsiteY3" fmla="*/ 36589 h 164815"/>
                <a:gd name="connsiteX4" fmla="*/ 141182 w 177737"/>
                <a:gd name="connsiteY4" fmla="*/ 4262 h 164815"/>
                <a:gd name="connsiteX5" fmla="*/ 88869 w 177737"/>
                <a:gd name="connsiteY5" fmla="*/ 8909 h 164815"/>
                <a:gd name="connsiteX6" fmla="*/ 36556 w 177737"/>
                <a:gd name="connsiteY6" fmla="*/ 4262 h 164815"/>
                <a:gd name="connsiteX7" fmla="*/ 4021 w 177737"/>
                <a:gd name="connsiteY7" fmla="*/ 36538 h 164815"/>
                <a:gd name="connsiteX8" fmla="*/ 21838 w 177737"/>
                <a:gd name="connsiteY8" fmla="*/ 106460 h 164815"/>
                <a:gd name="connsiteX9" fmla="*/ 75080 w 177737"/>
                <a:gd name="connsiteY9" fmla="*/ 153454 h 164815"/>
                <a:gd name="connsiteX10" fmla="*/ 41513 w 177737"/>
                <a:gd name="connsiteY10" fmla="*/ 50997 h 164815"/>
                <a:gd name="connsiteX11" fmla="*/ 50447 w 177737"/>
                <a:gd name="connsiteY11" fmla="*/ 42012 h 164815"/>
                <a:gd name="connsiteX12" fmla="*/ 59175 w 177737"/>
                <a:gd name="connsiteY12" fmla="*/ 40204 h 164815"/>
                <a:gd name="connsiteX13" fmla="*/ 69916 w 177737"/>
                <a:gd name="connsiteY13" fmla="*/ 45730 h 164815"/>
                <a:gd name="connsiteX14" fmla="*/ 107821 w 177737"/>
                <a:gd name="connsiteY14" fmla="*/ 45730 h 164815"/>
                <a:gd name="connsiteX15" fmla="*/ 127290 w 177737"/>
                <a:gd name="connsiteY15" fmla="*/ 42063 h 164815"/>
                <a:gd name="connsiteX16" fmla="*/ 136224 w 177737"/>
                <a:gd name="connsiteY16" fmla="*/ 51049 h 164815"/>
                <a:gd name="connsiteX17" fmla="*/ 129356 w 177737"/>
                <a:gd name="connsiteY17" fmla="*/ 76405 h 164815"/>
                <a:gd name="connsiteX18" fmla="*/ 88869 w 177737"/>
                <a:gd name="connsiteY18" fmla="*/ 112089 h 164815"/>
                <a:gd name="connsiteX19" fmla="*/ 48382 w 177737"/>
                <a:gd name="connsiteY19" fmla="*/ 76405 h 164815"/>
                <a:gd name="connsiteX20" fmla="*/ 41513 w 177737"/>
                <a:gd name="connsiteY20" fmla="*/ 50997 h 16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737" h="164815">
                  <a:moveTo>
                    <a:pt x="75080" y="153454"/>
                  </a:moveTo>
                  <a:lnTo>
                    <a:pt x="89695" y="164815"/>
                  </a:lnTo>
                  <a:lnTo>
                    <a:pt x="155899" y="106512"/>
                  </a:lnTo>
                  <a:cubicBezTo>
                    <a:pt x="175833" y="88954"/>
                    <a:pt x="183011" y="60861"/>
                    <a:pt x="173715" y="36589"/>
                  </a:cubicBezTo>
                  <a:cubicBezTo>
                    <a:pt x="167777" y="21097"/>
                    <a:pt x="156519" y="9942"/>
                    <a:pt x="141182" y="4262"/>
                  </a:cubicBezTo>
                  <a:cubicBezTo>
                    <a:pt x="121971" y="-2813"/>
                    <a:pt x="103380" y="-954"/>
                    <a:pt x="88869" y="8909"/>
                  </a:cubicBezTo>
                  <a:cubicBezTo>
                    <a:pt x="74305" y="-954"/>
                    <a:pt x="55715" y="-2813"/>
                    <a:pt x="36556" y="4262"/>
                  </a:cubicBezTo>
                  <a:cubicBezTo>
                    <a:pt x="21218" y="9890"/>
                    <a:pt x="9960" y="21097"/>
                    <a:pt x="4021" y="36538"/>
                  </a:cubicBezTo>
                  <a:cubicBezTo>
                    <a:pt x="-5274" y="60757"/>
                    <a:pt x="1904" y="88850"/>
                    <a:pt x="21838" y="106460"/>
                  </a:cubicBezTo>
                  <a:lnTo>
                    <a:pt x="75080" y="153454"/>
                  </a:lnTo>
                  <a:close/>
                  <a:moveTo>
                    <a:pt x="41513" y="50997"/>
                  </a:moveTo>
                  <a:cubicBezTo>
                    <a:pt x="43320" y="46349"/>
                    <a:pt x="45954" y="43664"/>
                    <a:pt x="50447" y="42012"/>
                  </a:cubicBezTo>
                  <a:cubicBezTo>
                    <a:pt x="53700" y="40824"/>
                    <a:pt x="56644" y="40204"/>
                    <a:pt x="59175" y="40204"/>
                  </a:cubicBezTo>
                  <a:cubicBezTo>
                    <a:pt x="63564" y="40204"/>
                    <a:pt x="67024" y="42012"/>
                    <a:pt x="69916" y="45730"/>
                  </a:cubicBezTo>
                  <a:cubicBezTo>
                    <a:pt x="79057" y="57607"/>
                    <a:pt x="98681" y="57607"/>
                    <a:pt x="107821" y="45730"/>
                  </a:cubicBezTo>
                  <a:cubicBezTo>
                    <a:pt x="112314" y="39894"/>
                    <a:pt x="118356" y="38758"/>
                    <a:pt x="127290" y="42063"/>
                  </a:cubicBezTo>
                  <a:cubicBezTo>
                    <a:pt x="131731" y="43716"/>
                    <a:pt x="134416" y="46401"/>
                    <a:pt x="136224" y="51049"/>
                  </a:cubicBezTo>
                  <a:cubicBezTo>
                    <a:pt x="139426" y="59415"/>
                    <a:pt x="136534" y="70053"/>
                    <a:pt x="129356" y="76405"/>
                  </a:cubicBezTo>
                  <a:lnTo>
                    <a:pt x="88869" y="112089"/>
                  </a:lnTo>
                  <a:lnTo>
                    <a:pt x="48382" y="76405"/>
                  </a:lnTo>
                  <a:cubicBezTo>
                    <a:pt x="41152" y="70001"/>
                    <a:pt x="38260" y="59363"/>
                    <a:pt x="41513" y="50997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27" name="Graphic 2">
            <a:extLst>
              <a:ext uri="{FF2B5EF4-FFF2-40B4-BE49-F238E27FC236}">
                <a16:creationId xmlns:a16="http://schemas.microsoft.com/office/drawing/2014/main" id="{2B65B08D-FECB-4DCC-90BB-19B710653F92}"/>
              </a:ext>
            </a:extLst>
          </p:cNvPr>
          <p:cNvGrpSpPr/>
          <p:nvPr/>
        </p:nvGrpSpPr>
        <p:grpSpPr>
          <a:xfrm>
            <a:off x="1866900" y="4977500"/>
            <a:ext cx="856716" cy="734272"/>
            <a:chOff x="4563031" y="5625677"/>
            <a:chExt cx="1125166" cy="964354"/>
          </a:xfrm>
          <a:solidFill>
            <a:schemeClr val="accent1"/>
          </a:solidFill>
        </p:grpSpPr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A1ABFF92-65F7-42EE-BF03-5B8A14BC1D32}"/>
                </a:ext>
              </a:extLst>
            </p:cNvPr>
            <p:cNvSpPr/>
            <p:nvPr/>
          </p:nvSpPr>
          <p:spPr>
            <a:xfrm>
              <a:off x="4563031" y="5625677"/>
              <a:ext cx="1125166" cy="964354"/>
            </a:xfrm>
            <a:custGeom>
              <a:avLst/>
              <a:gdLst>
                <a:gd name="connsiteX0" fmla="*/ 1032935 w 1125166"/>
                <a:gd name="connsiteY0" fmla="*/ 533044 h 964354"/>
                <a:gd name="connsiteX1" fmla="*/ 1125166 w 1125166"/>
                <a:gd name="connsiteY1" fmla="*/ 318474 h 964354"/>
                <a:gd name="connsiteX2" fmla="*/ 772351 w 1125166"/>
                <a:gd name="connsiteY2" fmla="*/ 0 h 964354"/>
                <a:gd name="connsiteX3" fmla="*/ 439418 w 1125166"/>
                <a:gd name="connsiteY3" fmla="*/ 214364 h 964354"/>
                <a:gd name="connsiteX4" fmla="*/ 352609 w 1125166"/>
                <a:gd name="connsiteY4" fmla="*/ 204294 h 964354"/>
                <a:gd name="connsiteX5" fmla="*/ 0 w 1125166"/>
                <a:gd name="connsiteY5" fmla="*/ 522767 h 964354"/>
                <a:gd name="connsiteX6" fmla="*/ 92232 w 1125166"/>
                <a:gd name="connsiteY6" fmla="*/ 737132 h 964354"/>
                <a:gd name="connsiteX7" fmla="*/ 50660 w 1125166"/>
                <a:gd name="connsiteY7" fmla="*/ 932234 h 964354"/>
                <a:gd name="connsiteX8" fmla="*/ 61092 w 1125166"/>
                <a:gd name="connsiteY8" fmla="*/ 959346 h 964354"/>
                <a:gd name="connsiteX9" fmla="*/ 76739 w 1125166"/>
                <a:gd name="connsiteY9" fmla="*/ 964355 h 964354"/>
                <a:gd name="connsiteX10" fmla="*/ 90218 w 1125166"/>
                <a:gd name="connsiteY10" fmla="*/ 960946 h 964354"/>
                <a:gd name="connsiteX11" fmla="*/ 304375 w 1125166"/>
                <a:gd name="connsiteY11" fmla="*/ 837781 h 964354"/>
                <a:gd name="connsiteX12" fmla="*/ 352609 w 1125166"/>
                <a:gd name="connsiteY12" fmla="*/ 841190 h 964354"/>
                <a:gd name="connsiteX13" fmla="*/ 685542 w 1125166"/>
                <a:gd name="connsiteY13" fmla="*/ 626825 h 964354"/>
                <a:gd name="connsiteX14" fmla="*/ 772351 w 1125166"/>
                <a:gd name="connsiteY14" fmla="*/ 636895 h 964354"/>
                <a:gd name="connsiteX15" fmla="*/ 820791 w 1125166"/>
                <a:gd name="connsiteY15" fmla="*/ 633693 h 964354"/>
                <a:gd name="connsiteX16" fmla="*/ 1034949 w 1125166"/>
                <a:gd name="connsiteY16" fmla="*/ 756652 h 964354"/>
                <a:gd name="connsiteX17" fmla="*/ 1048221 w 1125166"/>
                <a:gd name="connsiteY17" fmla="*/ 760267 h 964354"/>
                <a:gd name="connsiteX18" fmla="*/ 1064075 w 1125166"/>
                <a:gd name="connsiteY18" fmla="*/ 755051 h 964354"/>
                <a:gd name="connsiteX19" fmla="*/ 1074506 w 1125166"/>
                <a:gd name="connsiteY19" fmla="*/ 727939 h 964354"/>
                <a:gd name="connsiteX20" fmla="*/ 1032935 w 1125166"/>
                <a:gd name="connsiteY20" fmla="*/ 533044 h 964354"/>
                <a:gd name="connsiteX21" fmla="*/ 352660 w 1125166"/>
                <a:gd name="connsiteY21" fmla="*/ 801064 h 964354"/>
                <a:gd name="connsiteX22" fmla="*/ 305460 w 1125166"/>
                <a:gd name="connsiteY22" fmla="*/ 797449 h 964354"/>
                <a:gd name="connsiteX23" fmla="*/ 288573 w 1125166"/>
                <a:gd name="connsiteY23" fmla="*/ 800651 h 964354"/>
                <a:gd name="connsiteX24" fmla="*/ 96312 w 1125166"/>
                <a:gd name="connsiteY24" fmla="*/ 910957 h 964354"/>
                <a:gd name="connsiteX25" fmla="*/ 133287 w 1125166"/>
                <a:gd name="connsiteY25" fmla="*/ 738165 h 964354"/>
                <a:gd name="connsiteX26" fmla="*/ 125437 w 1125166"/>
                <a:gd name="connsiteY26" fmla="*/ 713428 h 964354"/>
                <a:gd name="connsiteX27" fmla="*/ 40229 w 1125166"/>
                <a:gd name="connsiteY27" fmla="*/ 522767 h 964354"/>
                <a:gd name="connsiteX28" fmla="*/ 352660 w 1125166"/>
                <a:gd name="connsiteY28" fmla="*/ 244471 h 964354"/>
                <a:gd name="connsiteX29" fmla="*/ 665298 w 1125166"/>
                <a:gd name="connsiteY29" fmla="*/ 522767 h 964354"/>
                <a:gd name="connsiteX30" fmla="*/ 352660 w 1125166"/>
                <a:gd name="connsiteY30" fmla="*/ 801064 h 964354"/>
                <a:gd name="connsiteX31" fmla="*/ 601573 w 1125166"/>
                <a:gd name="connsiteY31" fmla="*/ 297404 h 964354"/>
                <a:gd name="connsiteX32" fmla="*/ 606169 w 1125166"/>
                <a:gd name="connsiteY32" fmla="*/ 296423 h 964354"/>
                <a:gd name="connsiteX33" fmla="*/ 631060 w 1125166"/>
                <a:gd name="connsiteY33" fmla="*/ 321159 h 964354"/>
                <a:gd name="connsiteX34" fmla="*/ 629872 w 1125166"/>
                <a:gd name="connsiteY34" fmla="*/ 326581 h 964354"/>
                <a:gd name="connsiteX35" fmla="*/ 601573 w 1125166"/>
                <a:gd name="connsiteY35" fmla="*/ 297404 h 964354"/>
                <a:gd name="connsiteX36" fmla="*/ 836645 w 1125166"/>
                <a:gd name="connsiteY36" fmla="*/ 596564 h 964354"/>
                <a:gd name="connsiteX37" fmla="*/ 823373 w 1125166"/>
                <a:gd name="connsiteY37" fmla="*/ 592948 h 964354"/>
                <a:gd name="connsiteX38" fmla="*/ 819758 w 1125166"/>
                <a:gd name="connsiteY38" fmla="*/ 593362 h 964354"/>
                <a:gd name="connsiteX39" fmla="*/ 772351 w 1125166"/>
                <a:gd name="connsiteY39" fmla="*/ 596770 h 964354"/>
                <a:gd name="connsiteX40" fmla="*/ 697833 w 1125166"/>
                <a:gd name="connsiteY40" fmla="*/ 588507 h 964354"/>
                <a:gd name="connsiteX41" fmla="*/ 705475 w 1125166"/>
                <a:gd name="connsiteY41" fmla="*/ 522819 h 964354"/>
                <a:gd name="connsiteX42" fmla="*/ 656468 w 1125166"/>
                <a:gd name="connsiteY42" fmla="*/ 361698 h 964354"/>
                <a:gd name="connsiteX43" fmla="*/ 671340 w 1125166"/>
                <a:gd name="connsiteY43" fmla="*/ 321108 h 964354"/>
                <a:gd name="connsiteX44" fmla="*/ 606220 w 1125166"/>
                <a:gd name="connsiteY44" fmla="*/ 256194 h 964354"/>
                <a:gd name="connsiteX45" fmla="*/ 566663 w 1125166"/>
                <a:gd name="connsiteY45" fmla="*/ 270034 h 964354"/>
                <a:gd name="connsiteX46" fmla="*/ 478253 w 1125166"/>
                <a:gd name="connsiteY46" fmla="*/ 225416 h 964354"/>
                <a:gd name="connsiteX47" fmla="*/ 772403 w 1125166"/>
                <a:gd name="connsiteY47" fmla="*/ 40177 h 964354"/>
                <a:gd name="connsiteX48" fmla="*/ 1085041 w 1125166"/>
                <a:gd name="connsiteY48" fmla="*/ 318474 h 964354"/>
                <a:gd name="connsiteX49" fmla="*/ 999832 w 1125166"/>
                <a:gd name="connsiteY49" fmla="*/ 509134 h 964354"/>
                <a:gd name="connsiteX50" fmla="*/ 991983 w 1125166"/>
                <a:gd name="connsiteY50" fmla="*/ 534026 h 964354"/>
                <a:gd name="connsiteX51" fmla="*/ 1028958 w 1125166"/>
                <a:gd name="connsiteY51" fmla="*/ 706818 h 964354"/>
                <a:gd name="connsiteX52" fmla="*/ 836645 w 1125166"/>
                <a:gd name="connsiteY52" fmla="*/ 596564 h 96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125166" h="964354">
                  <a:moveTo>
                    <a:pt x="1032935" y="533044"/>
                  </a:moveTo>
                  <a:cubicBezTo>
                    <a:pt x="1092426" y="474173"/>
                    <a:pt x="1125166" y="398208"/>
                    <a:pt x="1125166" y="318474"/>
                  </a:cubicBezTo>
                  <a:cubicBezTo>
                    <a:pt x="1125166" y="142892"/>
                    <a:pt x="966833" y="0"/>
                    <a:pt x="772351" y="0"/>
                  </a:cubicBezTo>
                  <a:cubicBezTo>
                    <a:pt x="618459" y="0"/>
                    <a:pt x="487445" y="89805"/>
                    <a:pt x="439418" y="214364"/>
                  </a:cubicBezTo>
                  <a:cubicBezTo>
                    <a:pt x="411687" y="207961"/>
                    <a:pt x="382767" y="204294"/>
                    <a:pt x="352609" y="204294"/>
                  </a:cubicBezTo>
                  <a:cubicBezTo>
                    <a:pt x="158126" y="204294"/>
                    <a:pt x="0" y="347134"/>
                    <a:pt x="0" y="522767"/>
                  </a:cubicBezTo>
                  <a:cubicBezTo>
                    <a:pt x="0" y="602554"/>
                    <a:pt x="32741" y="678260"/>
                    <a:pt x="92232" y="737132"/>
                  </a:cubicBezTo>
                  <a:lnTo>
                    <a:pt x="50660" y="932234"/>
                  </a:lnTo>
                  <a:cubicBezTo>
                    <a:pt x="48440" y="942459"/>
                    <a:pt x="52468" y="953148"/>
                    <a:pt x="61092" y="959346"/>
                  </a:cubicBezTo>
                  <a:cubicBezTo>
                    <a:pt x="65688" y="962754"/>
                    <a:pt x="71317" y="964355"/>
                    <a:pt x="76739" y="964355"/>
                  </a:cubicBezTo>
                  <a:cubicBezTo>
                    <a:pt x="81387" y="964355"/>
                    <a:pt x="85983" y="963167"/>
                    <a:pt x="90218" y="960946"/>
                  </a:cubicBezTo>
                  <a:lnTo>
                    <a:pt x="304375" y="837781"/>
                  </a:lnTo>
                  <a:cubicBezTo>
                    <a:pt x="321830" y="840002"/>
                    <a:pt x="337736" y="841190"/>
                    <a:pt x="352609" y="841190"/>
                  </a:cubicBezTo>
                  <a:cubicBezTo>
                    <a:pt x="506707" y="841190"/>
                    <a:pt x="637722" y="751385"/>
                    <a:pt x="685542" y="626825"/>
                  </a:cubicBezTo>
                  <a:cubicBezTo>
                    <a:pt x="713480" y="633229"/>
                    <a:pt x="742399" y="636895"/>
                    <a:pt x="772351" y="636895"/>
                  </a:cubicBezTo>
                  <a:cubicBezTo>
                    <a:pt x="787431" y="636895"/>
                    <a:pt x="803285" y="635914"/>
                    <a:pt x="820791" y="633693"/>
                  </a:cubicBezTo>
                  <a:lnTo>
                    <a:pt x="1034949" y="756652"/>
                  </a:lnTo>
                  <a:cubicBezTo>
                    <a:pt x="1039183" y="759079"/>
                    <a:pt x="1043779" y="760267"/>
                    <a:pt x="1048221" y="760267"/>
                  </a:cubicBezTo>
                  <a:cubicBezTo>
                    <a:pt x="1053850" y="760267"/>
                    <a:pt x="1059478" y="758460"/>
                    <a:pt x="1064075" y="755051"/>
                  </a:cubicBezTo>
                  <a:cubicBezTo>
                    <a:pt x="1072492" y="748803"/>
                    <a:pt x="1076727" y="738165"/>
                    <a:pt x="1074506" y="727939"/>
                  </a:cubicBezTo>
                  <a:lnTo>
                    <a:pt x="1032935" y="533044"/>
                  </a:lnTo>
                  <a:close/>
                  <a:moveTo>
                    <a:pt x="352660" y="801064"/>
                  </a:moveTo>
                  <a:cubicBezTo>
                    <a:pt x="338201" y="801064"/>
                    <a:pt x="322708" y="799876"/>
                    <a:pt x="305460" y="797449"/>
                  </a:cubicBezTo>
                  <a:cubicBezTo>
                    <a:pt x="299624" y="796623"/>
                    <a:pt x="293582" y="797862"/>
                    <a:pt x="288573" y="800651"/>
                  </a:cubicBezTo>
                  <a:lnTo>
                    <a:pt x="96312" y="910957"/>
                  </a:lnTo>
                  <a:lnTo>
                    <a:pt x="133287" y="738165"/>
                  </a:lnTo>
                  <a:cubicBezTo>
                    <a:pt x="135094" y="729128"/>
                    <a:pt x="132099" y="719677"/>
                    <a:pt x="125437" y="713428"/>
                  </a:cubicBezTo>
                  <a:cubicBezTo>
                    <a:pt x="70594" y="661373"/>
                    <a:pt x="40229" y="593671"/>
                    <a:pt x="40229" y="522767"/>
                  </a:cubicBezTo>
                  <a:cubicBezTo>
                    <a:pt x="40229" y="369289"/>
                    <a:pt x="180487" y="244471"/>
                    <a:pt x="352660" y="244471"/>
                  </a:cubicBezTo>
                  <a:cubicBezTo>
                    <a:pt x="525040" y="244471"/>
                    <a:pt x="665298" y="369237"/>
                    <a:pt x="665298" y="522767"/>
                  </a:cubicBezTo>
                  <a:cubicBezTo>
                    <a:pt x="665298" y="676092"/>
                    <a:pt x="525040" y="801064"/>
                    <a:pt x="352660" y="801064"/>
                  </a:cubicBezTo>
                  <a:close/>
                  <a:moveTo>
                    <a:pt x="601573" y="297404"/>
                  </a:moveTo>
                  <a:cubicBezTo>
                    <a:pt x="603174" y="296991"/>
                    <a:pt x="604568" y="296423"/>
                    <a:pt x="606169" y="296423"/>
                  </a:cubicBezTo>
                  <a:cubicBezTo>
                    <a:pt x="619854" y="296423"/>
                    <a:pt x="631060" y="307474"/>
                    <a:pt x="631060" y="321159"/>
                  </a:cubicBezTo>
                  <a:cubicBezTo>
                    <a:pt x="631060" y="323173"/>
                    <a:pt x="630234" y="324774"/>
                    <a:pt x="629872" y="326581"/>
                  </a:cubicBezTo>
                  <a:cubicBezTo>
                    <a:pt x="621093" y="316253"/>
                    <a:pt x="611849" y="306441"/>
                    <a:pt x="601573" y="297404"/>
                  </a:cubicBezTo>
                  <a:close/>
                  <a:moveTo>
                    <a:pt x="836645" y="596564"/>
                  </a:moveTo>
                  <a:cubicBezTo>
                    <a:pt x="832617" y="594137"/>
                    <a:pt x="828021" y="592948"/>
                    <a:pt x="823373" y="592948"/>
                  </a:cubicBezTo>
                  <a:cubicBezTo>
                    <a:pt x="822185" y="592948"/>
                    <a:pt x="820946" y="593155"/>
                    <a:pt x="819758" y="593362"/>
                  </a:cubicBezTo>
                  <a:cubicBezTo>
                    <a:pt x="802458" y="595789"/>
                    <a:pt x="787017" y="596770"/>
                    <a:pt x="772351" y="596770"/>
                  </a:cubicBezTo>
                  <a:cubicBezTo>
                    <a:pt x="746634" y="596770"/>
                    <a:pt x="721743" y="593775"/>
                    <a:pt x="697833" y="588507"/>
                  </a:cubicBezTo>
                  <a:cubicBezTo>
                    <a:pt x="702635" y="567231"/>
                    <a:pt x="705475" y="545335"/>
                    <a:pt x="705475" y="522819"/>
                  </a:cubicBezTo>
                  <a:cubicBezTo>
                    <a:pt x="705475" y="463948"/>
                    <a:pt x="687401" y="409104"/>
                    <a:pt x="656468" y="361698"/>
                  </a:cubicBezTo>
                  <a:cubicBezTo>
                    <a:pt x="665505" y="350646"/>
                    <a:pt x="671340" y="336600"/>
                    <a:pt x="671340" y="321108"/>
                  </a:cubicBezTo>
                  <a:cubicBezTo>
                    <a:pt x="671340" y="285320"/>
                    <a:pt x="642008" y="256194"/>
                    <a:pt x="606220" y="256194"/>
                  </a:cubicBezTo>
                  <a:cubicBezTo>
                    <a:pt x="591141" y="256194"/>
                    <a:pt x="577508" y="261616"/>
                    <a:pt x="566663" y="270034"/>
                  </a:cubicBezTo>
                  <a:cubicBezTo>
                    <a:pt x="539964" y="251546"/>
                    <a:pt x="510219" y="236467"/>
                    <a:pt x="478253" y="225416"/>
                  </a:cubicBezTo>
                  <a:cubicBezTo>
                    <a:pt x="521425" y="117743"/>
                    <a:pt x="636792" y="40177"/>
                    <a:pt x="772403" y="40177"/>
                  </a:cubicBezTo>
                  <a:cubicBezTo>
                    <a:pt x="944783" y="40177"/>
                    <a:pt x="1085041" y="165150"/>
                    <a:pt x="1085041" y="318474"/>
                  </a:cubicBezTo>
                  <a:cubicBezTo>
                    <a:pt x="1085041" y="389584"/>
                    <a:pt x="1054727" y="457286"/>
                    <a:pt x="999832" y="509134"/>
                  </a:cubicBezTo>
                  <a:cubicBezTo>
                    <a:pt x="993016" y="515589"/>
                    <a:pt x="989969" y="524988"/>
                    <a:pt x="991983" y="534026"/>
                  </a:cubicBezTo>
                  <a:lnTo>
                    <a:pt x="1028958" y="706818"/>
                  </a:lnTo>
                  <a:lnTo>
                    <a:pt x="836645" y="596564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A7471324-208E-41E2-8868-DD3F9D68BFB3}"/>
                </a:ext>
              </a:extLst>
            </p:cNvPr>
            <p:cNvSpPr/>
            <p:nvPr/>
          </p:nvSpPr>
          <p:spPr>
            <a:xfrm>
              <a:off x="5270469" y="5881871"/>
              <a:ext cx="130033" cy="129826"/>
            </a:xfrm>
            <a:custGeom>
              <a:avLst/>
              <a:gdLst>
                <a:gd name="connsiteX0" fmla="*/ 64913 w 130033"/>
                <a:gd name="connsiteY0" fmla="*/ 0 h 129826"/>
                <a:gd name="connsiteX1" fmla="*/ 0 w 130033"/>
                <a:gd name="connsiteY1" fmla="*/ 64914 h 129826"/>
                <a:gd name="connsiteX2" fmla="*/ 64913 w 130033"/>
                <a:gd name="connsiteY2" fmla="*/ 129827 h 129826"/>
                <a:gd name="connsiteX3" fmla="*/ 130034 w 130033"/>
                <a:gd name="connsiteY3" fmla="*/ 64914 h 129826"/>
                <a:gd name="connsiteX4" fmla="*/ 64913 w 130033"/>
                <a:gd name="connsiteY4" fmla="*/ 0 h 129826"/>
                <a:gd name="connsiteX5" fmla="*/ 64913 w 130033"/>
                <a:gd name="connsiteY5" fmla="*/ 89598 h 129826"/>
                <a:gd name="connsiteX6" fmla="*/ 40177 w 130033"/>
                <a:gd name="connsiteY6" fmla="*/ 64862 h 129826"/>
                <a:gd name="connsiteX7" fmla="*/ 64913 w 130033"/>
                <a:gd name="connsiteY7" fmla="*/ 40126 h 129826"/>
                <a:gd name="connsiteX8" fmla="*/ 89805 w 130033"/>
                <a:gd name="connsiteY8" fmla="*/ 64862 h 129826"/>
                <a:gd name="connsiteX9" fmla="*/ 64913 w 130033"/>
                <a:gd name="connsiteY9" fmla="*/ 89598 h 12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033" h="129826">
                  <a:moveTo>
                    <a:pt x="64913" y="0"/>
                  </a:moveTo>
                  <a:cubicBezTo>
                    <a:pt x="29126" y="0"/>
                    <a:pt x="0" y="29126"/>
                    <a:pt x="0" y="64914"/>
                  </a:cubicBezTo>
                  <a:cubicBezTo>
                    <a:pt x="0" y="100701"/>
                    <a:pt x="29126" y="129827"/>
                    <a:pt x="64913" y="129827"/>
                  </a:cubicBezTo>
                  <a:cubicBezTo>
                    <a:pt x="100856" y="129827"/>
                    <a:pt x="130034" y="100701"/>
                    <a:pt x="130034" y="64914"/>
                  </a:cubicBezTo>
                  <a:cubicBezTo>
                    <a:pt x="130034" y="29126"/>
                    <a:pt x="100908" y="0"/>
                    <a:pt x="64913" y="0"/>
                  </a:cubicBezTo>
                  <a:close/>
                  <a:moveTo>
                    <a:pt x="64913" y="89598"/>
                  </a:moveTo>
                  <a:cubicBezTo>
                    <a:pt x="51228" y="89598"/>
                    <a:pt x="40177" y="78547"/>
                    <a:pt x="40177" y="64862"/>
                  </a:cubicBezTo>
                  <a:cubicBezTo>
                    <a:pt x="40177" y="51177"/>
                    <a:pt x="51228" y="40126"/>
                    <a:pt x="64913" y="40126"/>
                  </a:cubicBezTo>
                  <a:cubicBezTo>
                    <a:pt x="78753" y="40126"/>
                    <a:pt x="89805" y="51177"/>
                    <a:pt x="89805" y="64862"/>
                  </a:cubicBezTo>
                  <a:cubicBezTo>
                    <a:pt x="89805" y="78547"/>
                    <a:pt x="78805" y="89598"/>
                    <a:pt x="64913" y="89598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7A8D668-71DD-4A8D-B23F-8FFBA52C3DA3}"/>
                </a:ext>
              </a:extLst>
            </p:cNvPr>
            <p:cNvSpPr/>
            <p:nvPr/>
          </p:nvSpPr>
          <p:spPr>
            <a:xfrm>
              <a:off x="5436651" y="5881871"/>
              <a:ext cx="130033" cy="129826"/>
            </a:xfrm>
            <a:custGeom>
              <a:avLst/>
              <a:gdLst>
                <a:gd name="connsiteX0" fmla="*/ 65120 w 130033"/>
                <a:gd name="connsiteY0" fmla="*/ 0 h 129826"/>
                <a:gd name="connsiteX1" fmla="*/ 0 w 130033"/>
                <a:gd name="connsiteY1" fmla="*/ 64914 h 129826"/>
                <a:gd name="connsiteX2" fmla="*/ 65120 w 130033"/>
                <a:gd name="connsiteY2" fmla="*/ 129827 h 129826"/>
                <a:gd name="connsiteX3" fmla="*/ 130033 w 130033"/>
                <a:gd name="connsiteY3" fmla="*/ 64914 h 129826"/>
                <a:gd name="connsiteX4" fmla="*/ 65120 w 130033"/>
                <a:gd name="connsiteY4" fmla="*/ 0 h 129826"/>
                <a:gd name="connsiteX5" fmla="*/ 65120 w 130033"/>
                <a:gd name="connsiteY5" fmla="*/ 89598 h 129826"/>
                <a:gd name="connsiteX6" fmla="*/ 40229 w 130033"/>
                <a:gd name="connsiteY6" fmla="*/ 64862 h 129826"/>
                <a:gd name="connsiteX7" fmla="*/ 65120 w 130033"/>
                <a:gd name="connsiteY7" fmla="*/ 40126 h 129826"/>
                <a:gd name="connsiteX8" fmla="*/ 89856 w 130033"/>
                <a:gd name="connsiteY8" fmla="*/ 64862 h 129826"/>
                <a:gd name="connsiteX9" fmla="*/ 65120 w 130033"/>
                <a:gd name="connsiteY9" fmla="*/ 89598 h 12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033" h="129826">
                  <a:moveTo>
                    <a:pt x="65120" y="0"/>
                  </a:moveTo>
                  <a:cubicBezTo>
                    <a:pt x="29177" y="0"/>
                    <a:pt x="0" y="29126"/>
                    <a:pt x="0" y="64914"/>
                  </a:cubicBezTo>
                  <a:cubicBezTo>
                    <a:pt x="0" y="100701"/>
                    <a:pt x="29126" y="129827"/>
                    <a:pt x="65120" y="129827"/>
                  </a:cubicBezTo>
                  <a:cubicBezTo>
                    <a:pt x="100908" y="129827"/>
                    <a:pt x="130033" y="100701"/>
                    <a:pt x="130033" y="64914"/>
                  </a:cubicBezTo>
                  <a:cubicBezTo>
                    <a:pt x="129982" y="29126"/>
                    <a:pt x="100856" y="0"/>
                    <a:pt x="65120" y="0"/>
                  </a:cubicBezTo>
                  <a:close/>
                  <a:moveTo>
                    <a:pt x="65120" y="89598"/>
                  </a:moveTo>
                  <a:cubicBezTo>
                    <a:pt x="51435" y="89598"/>
                    <a:pt x="40229" y="78547"/>
                    <a:pt x="40229" y="64862"/>
                  </a:cubicBezTo>
                  <a:cubicBezTo>
                    <a:pt x="40229" y="51177"/>
                    <a:pt x="51487" y="40126"/>
                    <a:pt x="65120" y="40126"/>
                  </a:cubicBezTo>
                  <a:cubicBezTo>
                    <a:pt x="78805" y="40126"/>
                    <a:pt x="89856" y="51177"/>
                    <a:pt x="89856" y="64862"/>
                  </a:cubicBezTo>
                  <a:cubicBezTo>
                    <a:pt x="89856" y="78547"/>
                    <a:pt x="78753" y="89598"/>
                    <a:pt x="65120" y="89598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FB011E50-EC79-4EB5-BB68-45D4D6794B99}"/>
                </a:ext>
              </a:extLst>
            </p:cNvPr>
            <p:cNvSpPr/>
            <p:nvPr/>
          </p:nvSpPr>
          <p:spPr>
            <a:xfrm>
              <a:off x="4727411" y="5995829"/>
              <a:ext cx="376568" cy="327473"/>
            </a:xfrm>
            <a:custGeom>
              <a:avLst/>
              <a:gdLst>
                <a:gd name="connsiteX0" fmla="*/ 368871 w 376568"/>
                <a:gd name="connsiteY0" fmla="*/ 70505 h 327473"/>
                <a:gd name="connsiteX1" fmla="*/ 306178 w 376568"/>
                <a:gd name="connsiteY1" fmla="*/ 8639 h 327473"/>
                <a:gd name="connsiteX2" fmla="*/ 188228 w 376568"/>
                <a:gd name="connsiteY2" fmla="*/ 30741 h 327473"/>
                <a:gd name="connsiteX3" fmla="*/ 70279 w 376568"/>
                <a:gd name="connsiteY3" fmla="*/ 8639 h 327473"/>
                <a:gd name="connsiteX4" fmla="*/ 7793 w 376568"/>
                <a:gd name="connsiteY4" fmla="*/ 70505 h 327473"/>
                <a:gd name="connsiteX5" fmla="*/ 43580 w 376568"/>
                <a:gd name="connsiteY5" fmla="*/ 208337 h 327473"/>
                <a:gd name="connsiteX6" fmla="*/ 173356 w 376568"/>
                <a:gd name="connsiteY6" fmla="*/ 321845 h 327473"/>
                <a:gd name="connsiteX7" fmla="*/ 188228 w 376568"/>
                <a:gd name="connsiteY7" fmla="*/ 327474 h 327473"/>
                <a:gd name="connsiteX8" fmla="*/ 203308 w 376568"/>
                <a:gd name="connsiteY8" fmla="*/ 321845 h 327473"/>
                <a:gd name="connsiteX9" fmla="*/ 333083 w 376568"/>
                <a:gd name="connsiteY9" fmla="*/ 208337 h 327473"/>
                <a:gd name="connsiteX10" fmla="*/ 368871 w 376568"/>
                <a:gd name="connsiteY10" fmla="*/ 70505 h 327473"/>
                <a:gd name="connsiteX11" fmla="*/ 306591 w 376568"/>
                <a:gd name="connsiteY11" fmla="*/ 178178 h 327473"/>
                <a:gd name="connsiteX12" fmla="*/ 188228 w 376568"/>
                <a:gd name="connsiteY12" fmla="*/ 281461 h 327473"/>
                <a:gd name="connsiteX13" fmla="*/ 69866 w 376568"/>
                <a:gd name="connsiteY13" fmla="*/ 178178 h 327473"/>
                <a:gd name="connsiteX14" fmla="*/ 45130 w 376568"/>
                <a:gd name="connsiteY14" fmla="*/ 84965 h 327473"/>
                <a:gd name="connsiteX15" fmla="*/ 84119 w 376568"/>
                <a:gd name="connsiteY15" fmla="*/ 46389 h 327473"/>
                <a:gd name="connsiteX16" fmla="*/ 115672 w 376568"/>
                <a:gd name="connsiteY16" fmla="*/ 40347 h 327473"/>
                <a:gd name="connsiteX17" fmla="*/ 167520 w 376568"/>
                <a:gd name="connsiteY17" fmla="*/ 68492 h 327473"/>
                <a:gd name="connsiteX18" fmla="*/ 208885 w 376568"/>
                <a:gd name="connsiteY18" fmla="*/ 68492 h 327473"/>
                <a:gd name="connsiteX19" fmla="*/ 292441 w 376568"/>
                <a:gd name="connsiteY19" fmla="*/ 46389 h 327473"/>
                <a:gd name="connsiteX20" fmla="*/ 331224 w 376568"/>
                <a:gd name="connsiteY20" fmla="*/ 84965 h 327473"/>
                <a:gd name="connsiteX21" fmla="*/ 306591 w 376568"/>
                <a:gd name="connsiteY21" fmla="*/ 178178 h 32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568" h="327473">
                  <a:moveTo>
                    <a:pt x="368871" y="70505"/>
                  </a:moveTo>
                  <a:cubicBezTo>
                    <a:pt x="357406" y="40759"/>
                    <a:pt x="335717" y="19483"/>
                    <a:pt x="306178" y="8639"/>
                  </a:cubicBezTo>
                  <a:cubicBezTo>
                    <a:pt x="246119" y="-13257"/>
                    <a:pt x="207749" y="11066"/>
                    <a:pt x="188228" y="30741"/>
                  </a:cubicBezTo>
                  <a:cubicBezTo>
                    <a:pt x="168759" y="11066"/>
                    <a:pt x="130545" y="-13257"/>
                    <a:pt x="70279" y="8639"/>
                  </a:cubicBezTo>
                  <a:cubicBezTo>
                    <a:pt x="40947" y="19483"/>
                    <a:pt x="19257" y="40759"/>
                    <a:pt x="7793" y="70505"/>
                  </a:cubicBezTo>
                  <a:cubicBezTo>
                    <a:pt x="-10488" y="117293"/>
                    <a:pt x="4178" y="174202"/>
                    <a:pt x="43580" y="208337"/>
                  </a:cubicBezTo>
                  <a:lnTo>
                    <a:pt x="173356" y="321845"/>
                  </a:lnTo>
                  <a:cubicBezTo>
                    <a:pt x="177590" y="325666"/>
                    <a:pt x="183013" y="327474"/>
                    <a:pt x="188228" y="327474"/>
                  </a:cubicBezTo>
                  <a:cubicBezTo>
                    <a:pt x="193651" y="327474"/>
                    <a:pt x="198867" y="325666"/>
                    <a:pt x="203308" y="321845"/>
                  </a:cubicBezTo>
                  <a:lnTo>
                    <a:pt x="333083" y="208337"/>
                  </a:lnTo>
                  <a:cubicBezTo>
                    <a:pt x="372331" y="174150"/>
                    <a:pt x="386997" y="117293"/>
                    <a:pt x="368871" y="70505"/>
                  </a:cubicBezTo>
                  <a:close/>
                  <a:moveTo>
                    <a:pt x="306591" y="178178"/>
                  </a:moveTo>
                  <a:lnTo>
                    <a:pt x="188228" y="281461"/>
                  </a:lnTo>
                  <a:lnTo>
                    <a:pt x="69866" y="178178"/>
                  </a:lnTo>
                  <a:cubicBezTo>
                    <a:pt x="43167" y="154888"/>
                    <a:pt x="33097" y="116518"/>
                    <a:pt x="45130" y="84965"/>
                  </a:cubicBezTo>
                  <a:cubicBezTo>
                    <a:pt x="52566" y="65858"/>
                    <a:pt x="65218" y="53205"/>
                    <a:pt x="84119" y="46389"/>
                  </a:cubicBezTo>
                  <a:cubicBezTo>
                    <a:pt x="95997" y="42154"/>
                    <a:pt x="106428" y="40347"/>
                    <a:pt x="115672" y="40347"/>
                  </a:cubicBezTo>
                  <a:cubicBezTo>
                    <a:pt x="143403" y="40347"/>
                    <a:pt x="159464" y="56614"/>
                    <a:pt x="167520" y="68492"/>
                  </a:cubicBezTo>
                  <a:cubicBezTo>
                    <a:pt x="176970" y="82176"/>
                    <a:pt x="199641" y="82176"/>
                    <a:pt x="208885" y="68492"/>
                  </a:cubicBezTo>
                  <a:cubicBezTo>
                    <a:pt x="219523" y="52637"/>
                    <a:pt x="244673" y="28934"/>
                    <a:pt x="292441" y="46389"/>
                  </a:cubicBezTo>
                  <a:cubicBezTo>
                    <a:pt x="311135" y="53205"/>
                    <a:pt x="323787" y="65858"/>
                    <a:pt x="331224" y="84965"/>
                  </a:cubicBezTo>
                  <a:cubicBezTo>
                    <a:pt x="343566" y="116518"/>
                    <a:pt x="333341" y="154888"/>
                    <a:pt x="306591" y="178178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28" name="Graphic 2">
            <a:extLst>
              <a:ext uri="{FF2B5EF4-FFF2-40B4-BE49-F238E27FC236}">
                <a16:creationId xmlns:a16="http://schemas.microsoft.com/office/drawing/2014/main" id="{AEEF30FD-2968-4A7E-B275-C7B88D604D5C}"/>
              </a:ext>
            </a:extLst>
          </p:cNvPr>
          <p:cNvGrpSpPr/>
          <p:nvPr/>
        </p:nvGrpSpPr>
        <p:grpSpPr>
          <a:xfrm>
            <a:off x="4525278" y="5008073"/>
            <a:ext cx="856680" cy="673126"/>
            <a:chOff x="7777818" y="5665850"/>
            <a:chExt cx="1125119" cy="884048"/>
          </a:xfrm>
          <a:solidFill>
            <a:schemeClr val="accent1"/>
          </a:solidFill>
        </p:grpSpPr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1E4F84B3-CB89-468D-ABAF-85A373D251E4}"/>
                </a:ext>
              </a:extLst>
            </p:cNvPr>
            <p:cNvSpPr/>
            <p:nvPr/>
          </p:nvSpPr>
          <p:spPr>
            <a:xfrm>
              <a:off x="7777818" y="5665850"/>
              <a:ext cx="1125119" cy="884048"/>
            </a:xfrm>
            <a:custGeom>
              <a:avLst/>
              <a:gdLst>
                <a:gd name="connsiteX0" fmla="*/ 1029221 w 1125119"/>
                <a:gd name="connsiteY0" fmla="*/ 113100 h 884048"/>
                <a:gd name="connsiteX1" fmla="*/ 1029221 w 1125119"/>
                <a:gd name="connsiteY1" fmla="*/ 24276 h 884048"/>
                <a:gd name="connsiteX2" fmla="*/ 1020184 w 1125119"/>
                <a:gd name="connsiteY2" fmla="*/ 5375 h 884048"/>
                <a:gd name="connsiteX3" fmla="*/ 999888 w 1125119"/>
                <a:gd name="connsiteY3" fmla="*/ 572 h 884048"/>
                <a:gd name="connsiteX4" fmla="*/ 683687 w 1125119"/>
                <a:gd name="connsiteY4" fmla="*/ 31299 h 884048"/>
                <a:gd name="connsiteX5" fmla="*/ 441798 w 1125119"/>
                <a:gd name="connsiteY5" fmla="*/ 31299 h 884048"/>
                <a:gd name="connsiteX6" fmla="*/ 125390 w 1125119"/>
                <a:gd name="connsiteY6" fmla="*/ 779 h 884048"/>
                <a:gd name="connsiteX7" fmla="*/ 104888 w 1125119"/>
                <a:gd name="connsiteY7" fmla="*/ 5375 h 884048"/>
                <a:gd name="connsiteX8" fmla="*/ 95851 w 1125119"/>
                <a:gd name="connsiteY8" fmla="*/ 24276 h 884048"/>
                <a:gd name="connsiteX9" fmla="*/ 95851 w 1125119"/>
                <a:gd name="connsiteY9" fmla="*/ 113100 h 884048"/>
                <a:gd name="connsiteX10" fmla="*/ 1037 w 1125119"/>
                <a:gd name="connsiteY10" fmla="*/ 806077 h 884048"/>
                <a:gd name="connsiteX11" fmla="*/ 15703 w 1125119"/>
                <a:gd name="connsiteY11" fmla="*/ 827354 h 884048"/>
                <a:gd name="connsiteX12" fmla="*/ 322299 w 1125119"/>
                <a:gd name="connsiteY12" fmla="*/ 884004 h 884048"/>
                <a:gd name="connsiteX13" fmla="*/ 512960 w 1125119"/>
                <a:gd name="connsiteY13" fmla="*/ 860301 h 884048"/>
                <a:gd name="connsiteX14" fmla="*/ 530828 w 1125119"/>
                <a:gd name="connsiteY14" fmla="*/ 838198 h 884048"/>
                <a:gd name="connsiteX15" fmla="*/ 536250 w 1125119"/>
                <a:gd name="connsiteY15" fmla="*/ 753816 h 884048"/>
                <a:gd name="connsiteX16" fmla="*/ 562588 w 1125119"/>
                <a:gd name="connsiteY16" fmla="*/ 756450 h 884048"/>
                <a:gd name="connsiteX17" fmla="*/ 588925 w 1125119"/>
                <a:gd name="connsiteY17" fmla="*/ 753816 h 884048"/>
                <a:gd name="connsiteX18" fmla="*/ 594347 w 1125119"/>
                <a:gd name="connsiteY18" fmla="*/ 838198 h 884048"/>
                <a:gd name="connsiteX19" fmla="*/ 612215 w 1125119"/>
                <a:gd name="connsiteY19" fmla="*/ 860301 h 884048"/>
                <a:gd name="connsiteX20" fmla="*/ 1109265 w 1125119"/>
                <a:gd name="connsiteY20" fmla="*/ 827354 h 884048"/>
                <a:gd name="connsiteX21" fmla="*/ 1124138 w 1125119"/>
                <a:gd name="connsiteY21" fmla="*/ 805871 h 884048"/>
                <a:gd name="connsiteX22" fmla="*/ 1029221 w 1125119"/>
                <a:gd name="connsiteY22" fmla="*/ 113100 h 884048"/>
                <a:gd name="connsiteX23" fmla="*/ 135977 w 1125119"/>
                <a:gd name="connsiteY23" fmla="*/ 44003 h 884048"/>
                <a:gd name="connsiteX24" fmla="*/ 441333 w 1125119"/>
                <a:gd name="connsiteY24" fmla="*/ 71528 h 884048"/>
                <a:gd name="connsiteX25" fmla="*/ 684048 w 1125119"/>
                <a:gd name="connsiteY25" fmla="*/ 71528 h 884048"/>
                <a:gd name="connsiteX26" fmla="*/ 989044 w 1125119"/>
                <a:gd name="connsiteY26" fmla="*/ 44003 h 884048"/>
                <a:gd name="connsiteX27" fmla="*/ 989044 w 1125119"/>
                <a:gd name="connsiteY27" fmla="*/ 113512 h 884048"/>
                <a:gd name="connsiteX28" fmla="*/ 693292 w 1125119"/>
                <a:gd name="connsiteY28" fmla="*/ 138042 h 884048"/>
                <a:gd name="connsiteX29" fmla="*/ 432089 w 1125119"/>
                <a:gd name="connsiteY29" fmla="*/ 138042 h 884048"/>
                <a:gd name="connsiteX30" fmla="*/ 135977 w 1125119"/>
                <a:gd name="connsiteY30" fmla="*/ 113512 h 884048"/>
                <a:gd name="connsiteX31" fmla="*/ 135977 w 1125119"/>
                <a:gd name="connsiteY31" fmla="*/ 44003 h 884048"/>
                <a:gd name="connsiteX32" fmla="*/ 1084271 w 1125119"/>
                <a:gd name="connsiteY32" fmla="*/ 794251 h 884048"/>
                <a:gd name="connsiteX33" fmla="*/ 633647 w 1125119"/>
                <a:gd name="connsiteY33" fmla="*/ 824204 h 884048"/>
                <a:gd name="connsiteX34" fmla="*/ 628224 w 1125119"/>
                <a:gd name="connsiteY34" fmla="*/ 739202 h 884048"/>
                <a:gd name="connsiteX35" fmla="*/ 696339 w 1125119"/>
                <a:gd name="connsiteY35" fmla="*/ 622646 h 884048"/>
                <a:gd name="connsiteX36" fmla="*/ 696339 w 1125119"/>
                <a:gd name="connsiteY36" fmla="*/ 436014 h 884048"/>
                <a:gd name="connsiteX37" fmla="*/ 676251 w 1125119"/>
                <a:gd name="connsiteY37" fmla="*/ 415925 h 884048"/>
                <a:gd name="connsiteX38" fmla="*/ 656162 w 1125119"/>
                <a:gd name="connsiteY38" fmla="*/ 436014 h 884048"/>
                <a:gd name="connsiteX39" fmla="*/ 656162 w 1125119"/>
                <a:gd name="connsiteY39" fmla="*/ 622646 h 884048"/>
                <a:gd name="connsiteX40" fmla="*/ 562536 w 1125119"/>
                <a:gd name="connsiteY40" fmla="*/ 716273 h 884048"/>
                <a:gd name="connsiteX41" fmla="*/ 468910 w 1125119"/>
                <a:gd name="connsiteY41" fmla="*/ 622646 h 884048"/>
                <a:gd name="connsiteX42" fmla="*/ 468910 w 1125119"/>
                <a:gd name="connsiteY42" fmla="*/ 436014 h 884048"/>
                <a:gd name="connsiteX43" fmla="*/ 448821 w 1125119"/>
                <a:gd name="connsiteY43" fmla="*/ 415925 h 884048"/>
                <a:gd name="connsiteX44" fmla="*/ 428733 w 1125119"/>
                <a:gd name="connsiteY44" fmla="*/ 436014 h 884048"/>
                <a:gd name="connsiteX45" fmla="*/ 428733 w 1125119"/>
                <a:gd name="connsiteY45" fmla="*/ 622646 h 884048"/>
                <a:gd name="connsiteX46" fmla="*/ 496848 w 1125119"/>
                <a:gd name="connsiteY46" fmla="*/ 739202 h 884048"/>
                <a:gd name="connsiteX47" fmla="*/ 491425 w 1125119"/>
                <a:gd name="connsiteY47" fmla="*/ 824204 h 884048"/>
                <a:gd name="connsiteX48" fmla="*/ 40801 w 1125119"/>
                <a:gd name="connsiteY48" fmla="*/ 794251 h 884048"/>
                <a:gd name="connsiteX49" fmla="*/ 118935 w 1125119"/>
                <a:gd name="connsiteY49" fmla="*/ 151314 h 884048"/>
                <a:gd name="connsiteX50" fmla="*/ 431728 w 1125119"/>
                <a:gd name="connsiteY50" fmla="*/ 178219 h 884048"/>
                <a:gd name="connsiteX51" fmla="*/ 693706 w 1125119"/>
                <a:gd name="connsiteY51" fmla="*/ 178219 h 884048"/>
                <a:gd name="connsiteX52" fmla="*/ 1006292 w 1125119"/>
                <a:gd name="connsiteY52" fmla="*/ 151314 h 884048"/>
                <a:gd name="connsiteX53" fmla="*/ 1084271 w 1125119"/>
                <a:gd name="connsiteY53" fmla="*/ 794251 h 88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125119" h="884048">
                  <a:moveTo>
                    <a:pt x="1029221" y="113100"/>
                  </a:moveTo>
                  <a:lnTo>
                    <a:pt x="1029221" y="24276"/>
                  </a:lnTo>
                  <a:cubicBezTo>
                    <a:pt x="1029221" y="16840"/>
                    <a:pt x="1026019" y="9816"/>
                    <a:pt x="1020184" y="5375"/>
                  </a:cubicBezTo>
                  <a:cubicBezTo>
                    <a:pt x="1014348" y="779"/>
                    <a:pt x="1006912" y="-1029"/>
                    <a:pt x="999888" y="572"/>
                  </a:cubicBezTo>
                  <a:cubicBezTo>
                    <a:pt x="980213" y="5220"/>
                    <a:pt x="872334" y="27684"/>
                    <a:pt x="683687" y="31299"/>
                  </a:cubicBezTo>
                  <a:lnTo>
                    <a:pt x="441798" y="31299"/>
                  </a:lnTo>
                  <a:cubicBezTo>
                    <a:pt x="252738" y="27684"/>
                    <a:pt x="144859" y="5169"/>
                    <a:pt x="125390" y="779"/>
                  </a:cubicBezTo>
                  <a:cubicBezTo>
                    <a:pt x="118160" y="-1029"/>
                    <a:pt x="110724" y="779"/>
                    <a:pt x="104888" y="5375"/>
                  </a:cubicBezTo>
                  <a:cubicBezTo>
                    <a:pt x="99053" y="9816"/>
                    <a:pt x="95851" y="16840"/>
                    <a:pt x="95851" y="24276"/>
                  </a:cubicBezTo>
                  <a:lnTo>
                    <a:pt x="95851" y="113100"/>
                  </a:lnTo>
                  <a:cubicBezTo>
                    <a:pt x="-11253" y="257541"/>
                    <a:pt x="-564" y="749788"/>
                    <a:pt x="1037" y="806077"/>
                  </a:cubicBezTo>
                  <a:cubicBezTo>
                    <a:pt x="1244" y="815528"/>
                    <a:pt x="7079" y="823945"/>
                    <a:pt x="15703" y="827354"/>
                  </a:cubicBezTo>
                  <a:cubicBezTo>
                    <a:pt x="33778" y="834997"/>
                    <a:pt x="158544" y="884004"/>
                    <a:pt x="322299" y="884004"/>
                  </a:cubicBezTo>
                  <a:cubicBezTo>
                    <a:pt x="381790" y="884004"/>
                    <a:pt x="446239" y="877549"/>
                    <a:pt x="512960" y="860301"/>
                  </a:cubicBezTo>
                  <a:cubicBezTo>
                    <a:pt x="522978" y="857461"/>
                    <a:pt x="530260" y="848630"/>
                    <a:pt x="530828" y="838198"/>
                  </a:cubicBezTo>
                  <a:lnTo>
                    <a:pt x="536250" y="753816"/>
                  </a:lnTo>
                  <a:cubicBezTo>
                    <a:pt x="544668" y="755624"/>
                    <a:pt x="553550" y="756450"/>
                    <a:pt x="562588" y="756450"/>
                  </a:cubicBezTo>
                  <a:cubicBezTo>
                    <a:pt x="571625" y="756450"/>
                    <a:pt x="580455" y="755624"/>
                    <a:pt x="588925" y="753816"/>
                  </a:cubicBezTo>
                  <a:lnTo>
                    <a:pt x="594347" y="838198"/>
                  </a:lnTo>
                  <a:cubicBezTo>
                    <a:pt x="594967" y="848837"/>
                    <a:pt x="602197" y="857461"/>
                    <a:pt x="612215" y="860301"/>
                  </a:cubicBezTo>
                  <a:cubicBezTo>
                    <a:pt x="861747" y="925215"/>
                    <a:pt x="1084736" y="837579"/>
                    <a:pt x="1109265" y="827354"/>
                  </a:cubicBezTo>
                  <a:cubicBezTo>
                    <a:pt x="1118096" y="823945"/>
                    <a:pt x="1123932" y="815477"/>
                    <a:pt x="1124138" y="805871"/>
                  </a:cubicBezTo>
                  <a:cubicBezTo>
                    <a:pt x="1125636" y="749634"/>
                    <a:pt x="1136274" y="257179"/>
                    <a:pt x="1029221" y="113100"/>
                  </a:cubicBezTo>
                  <a:close/>
                  <a:moveTo>
                    <a:pt x="135977" y="44003"/>
                  </a:moveTo>
                  <a:cubicBezTo>
                    <a:pt x="181163" y="52834"/>
                    <a:pt x="282845" y="68533"/>
                    <a:pt x="441333" y="71528"/>
                  </a:cubicBezTo>
                  <a:lnTo>
                    <a:pt x="684048" y="71528"/>
                  </a:lnTo>
                  <a:cubicBezTo>
                    <a:pt x="842175" y="68533"/>
                    <a:pt x="943599" y="52834"/>
                    <a:pt x="989044" y="44003"/>
                  </a:cubicBezTo>
                  <a:lnTo>
                    <a:pt x="989044" y="113512"/>
                  </a:lnTo>
                  <a:cubicBezTo>
                    <a:pt x="933013" y="122756"/>
                    <a:pt x="833964" y="135202"/>
                    <a:pt x="693292" y="138042"/>
                  </a:cubicBezTo>
                  <a:lnTo>
                    <a:pt x="432089" y="138042"/>
                  </a:lnTo>
                  <a:cubicBezTo>
                    <a:pt x="291056" y="135202"/>
                    <a:pt x="192008" y="122756"/>
                    <a:pt x="135977" y="113512"/>
                  </a:cubicBezTo>
                  <a:lnTo>
                    <a:pt x="135977" y="44003"/>
                  </a:lnTo>
                  <a:close/>
                  <a:moveTo>
                    <a:pt x="1084271" y="794251"/>
                  </a:moveTo>
                  <a:cubicBezTo>
                    <a:pt x="1035831" y="812533"/>
                    <a:pt x="846203" y="875638"/>
                    <a:pt x="633647" y="824204"/>
                  </a:cubicBezTo>
                  <a:lnTo>
                    <a:pt x="628224" y="739202"/>
                  </a:lnTo>
                  <a:cubicBezTo>
                    <a:pt x="668814" y="716118"/>
                    <a:pt x="696339" y="672687"/>
                    <a:pt x="696339" y="622646"/>
                  </a:cubicBezTo>
                  <a:lnTo>
                    <a:pt x="696339" y="436014"/>
                  </a:lnTo>
                  <a:cubicBezTo>
                    <a:pt x="696339" y="424962"/>
                    <a:pt x="687302" y="415925"/>
                    <a:pt x="676251" y="415925"/>
                  </a:cubicBezTo>
                  <a:cubicBezTo>
                    <a:pt x="664993" y="415925"/>
                    <a:pt x="656162" y="424962"/>
                    <a:pt x="656162" y="436014"/>
                  </a:cubicBezTo>
                  <a:lnTo>
                    <a:pt x="656162" y="622646"/>
                  </a:lnTo>
                  <a:cubicBezTo>
                    <a:pt x="656162" y="674288"/>
                    <a:pt x="614178" y="716273"/>
                    <a:pt x="562536" y="716273"/>
                  </a:cubicBezTo>
                  <a:cubicBezTo>
                    <a:pt x="510894" y="716273"/>
                    <a:pt x="468910" y="674288"/>
                    <a:pt x="468910" y="622646"/>
                  </a:cubicBezTo>
                  <a:lnTo>
                    <a:pt x="468910" y="436014"/>
                  </a:lnTo>
                  <a:cubicBezTo>
                    <a:pt x="468910" y="424962"/>
                    <a:pt x="460079" y="415925"/>
                    <a:pt x="448821" y="415925"/>
                  </a:cubicBezTo>
                  <a:cubicBezTo>
                    <a:pt x="437770" y="415925"/>
                    <a:pt x="428733" y="424962"/>
                    <a:pt x="428733" y="436014"/>
                  </a:cubicBezTo>
                  <a:lnTo>
                    <a:pt x="428733" y="622646"/>
                  </a:lnTo>
                  <a:cubicBezTo>
                    <a:pt x="428733" y="672687"/>
                    <a:pt x="456258" y="716067"/>
                    <a:pt x="496848" y="739202"/>
                  </a:cubicBezTo>
                  <a:lnTo>
                    <a:pt x="491425" y="824204"/>
                  </a:lnTo>
                  <a:cubicBezTo>
                    <a:pt x="279075" y="875638"/>
                    <a:pt x="89189" y="812533"/>
                    <a:pt x="40801" y="794251"/>
                  </a:cubicBezTo>
                  <a:cubicBezTo>
                    <a:pt x="36205" y="601784"/>
                    <a:pt x="48031" y="271484"/>
                    <a:pt x="118935" y="151314"/>
                  </a:cubicBezTo>
                  <a:cubicBezTo>
                    <a:pt x="173985" y="160971"/>
                    <a:pt x="278869" y="175224"/>
                    <a:pt x="431728" y="178219"/>
                  </a:cubicBezTo>
                  <a:lnTo>
                    <a:pt x="693706" y="178219"/>
                  </a:lnTo>
                  <a:cubicBezTo>
                    <a:pt x="846203" y="175224"/>
                    <a:pt x="951087" y="160920"/>
                    <a:pt x="1006292" y="151314"/>
                  </a:cubicBezTo>
                  <a:cubicBezTo>
                    <a:pt x="1077041" y="271019"/>
                    <a:pt x="1088867" y="601732"/>
                    <a:pt x="1084271" y="794251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03C66017-52EE-4EEB-A698-1C4C26ECAB43}"/>
                </a:ext>
              </a:extLst>
            </p:cNvPr>
            <p:cNvSpPr/>
            <p:nvPr/>
          </p:nvSpPr>
          <p:spPr>
            <a:xfrm>
              <a:off x="7878844" y="6312154"/>
              <a:ext cx="177741" cy="165040"/>
            </a:xfrm>
            <a:custGeom>
              <a:avLst/>
              <a:gdLst>
                <a:gd name="connsiteX0" fmla="*/ 173762 w 177741"/>
                <a:gd name="connsiteY0" fmla="*/ 36608 h 165040"/>
                <a:gd name="connsiteX1" fmla="*/ 141228 w 177741"/>
                <a:gd name="connsiteY1" fmla="*/ 4280 h 165040"/>
                <a:gd name="connsiteX2" fmla="*/ 88812 w 177741"/>
                <a:gd name="connsiteY2" fmla="*/ 8876 h 165040"/>
                <a:gd name="connsiteX3" fmla="*/ 36551 w 177741"/>
                <a:gd name="connsiteY3" fmla="*/ 4280 h 165040"/>
                <a:gd name="connsiteX4" fmla="*/ 4016 w 177741"/>
                <a:gd name="connsiteY4" fmla="*/ 36608 h 165040"/>
                <a:gd name="connsiteX5" fmla="*/ 21884 w 177741"/>
                <a:gd name="connsiteY5" fmla="*/ 106531 h 165040"/>
                <a:gd name="connsiteX6" fmla="*/ 74920 w 177741"/>
                <a:gd name="connsiteY6" fmla="*/ 153369 h 165040"/>
                <a:gd name="connsiteX7" fmla="*/ 89586 w 177741"/>
                <a:gd name="connsiteY7" fmla="*/ 165040 h 165040"/>
                <a:gd name="connsiteX8" fmla="*/ 155894 w 177741"/>
                <a:gd name="connsiteY8" fmla="*/ 106582 h 165040"/>
                <a:gd name="connsiteX9" fmla="*/ 173762 w 177741"/>
                <a:gd name="connsiteY9" fmla="*/ 36608 h 165040"/>
                <a:gd name="connsiteX10" fmla="*/ 129402 w 177741"/>
                <a:gd name="connsiteY10" fmla="*/ 76423 h 165040"/>
                <a:gd name="connsiteX11" fmla="*/ 88812 w 177741"/>
                <a:gd name="connsiteY11" fmla="*/ 112004 h 165040"/>
                <a:gd name="connsiteX12" fmla="*/ 48428 w 177741"/>
                <a:gd name="connsiteY12" fmla="*/ 76423 h 165040"/>
                <a:gd name="connsiteX13" fmla="*/ 41611 w 177741"/>
                <a:gd name="connsiteY13" fmla="*/ 51119 h 165040"/>
                <a:gd name="connsiteX14" fmla="*/ 50442 w 177741"/>
                <a:gd name="connsiteY14" fmla="*/ 42081 h 165040"/>
                <a:gd name="connsiteX15" fmla="*/ 59066 w 177741"/>
                <a:gd name="connsiteY15" fmla="*/ 40274 h 165040"/>
                <a:gd name="connsiteX16" fmla="*/ 69911 w 177741"/>
                <a:gd name="connsiteY16" fmla="*/ 45697 h 165040"/>
                <a:gd name="connsiteX17" fmla="*/ 107868 w 177741"/>
                <a:gd name="connsiteY17" fmla="*/ 45697 h 165040"/>
                <a:gd name="connsiteX18" fmla="*/ 127336 w 177741"/>
                <a:gd name="connsiteY18" fmla="*/ 42081 h 165040"/>
                <a:gd name="connsiteX19" fmla="*/ 136167 w 177741"/>
                <a:gd name="connsiteY19" fmla="*/ 51119 h 165040"/>
                <a:gd name="connsiteX20" fmla="*/ 129402 w 177741"/>
                <a:gd name="connsiteY20" fmla="*/ 76423 h 16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741" h="165040">
                  <a:moveTo>
                    <a:pt x="173762" y="36608"/>
                  </a:moveTo>
                  <a:cubicBezTo>
                    <a:pt x="167720" y="21115"/>
                    <a:pt x="156462" y="9909"/>
                    <a:pt x="141228" y="4280"/>
                  </a:cubicBezTo>
                  <a:cubicBezTo>
                    <a:pt x="121914" y="-2743"/>
                    <a:pt x="103478" y="-936"/>
                    <a:pt x="88812" y="8876"/>
                  </a:cubicBezTo>
                  <a:cubicBezTo>
                    <a:pt x="74352" y="-987"/>
                    <a:pt x="55658" y="-2795"/>
                    <a:pt x="36551" y="4280"/>
                  </a:cubicBezTo>
                  <a:cubicBezTo>
                    <a:pt x="21058" y="9909"/>
                    <a:pt x="9852" y="21167"/>
                    <a:pt x="4016" y="36608"/>
                  </a:cubicBezTo>
                  <a:cubicBezTo>
                    <a:pt x="-5227" y="60725"/>
                    <a:pt x="1796" y="88869"/>
                    <a:pt x="21884" y="106531"/>
                  </a:cubicBezTo>
                  <a:lnTo>
                    <a:pt x="74920" y="153369"/>
                  </a:lnTo>
                  <a:lnTo>
                    <a:pt x="89586" y="165040"/>
                  </a:lnTo>
                  <a:lnTo>
                    <a:pt x="155894" y="106582"/>
                  </a:lnTo>
                  <a:cubicBezTo>
                    <a:pt x="175776" y="88869"/>
                    <a:pt x="183006" y="60725"/>
                    <a:pt x="173762" y="36608"/>
                  </a:cubicBezTo>
                  <a:close/>
                  <a:moveTo>
                    <a:pt x="129402" y="76423"/>
                  </a:moveTo>
                  <a:lnTo>
                    <a:pt x="88812" y="112004"/>
                  </a:lnTo>
                  <a:lnTo>
                    <a:pt x="48428" y="76423"/>
                  </a:lnTo>
                  <a:cubicBezTo>
                    <a:pt x="41198" y="70020"/>
                    <a:pt x="38358" y="59330"/>
                    <a:pt x="41611" y="51119"/>
                  </a:cubicBezTo>
                  <a:cubicBezTo>
                    <a:pt x="43419" y="46316"/>
                    <a:pt x="46053" y="43683"/>
                    <a:pt x="50442" y="42081"/>
                  </a:cubicBezTo>
                  <a:cubicBezTo>
                    <a:pt x="53644" y="40894"/>
                    <a:pt x="56691" y="40274"/>
                    <a:pt x="59066" y="40274"/>
                  </a:cubicBezTo>
                  <a:cubicBezTo>
                    <a:pt x="63507" y="40274"/>
                    <a:pt x="67122" y="42081"/>
                    <a:pt x="69911" y="45697"/>
                  </a:cubicBezTo>
                  <a:cubicBezTo>
                    <a:pt x="78948" y="57574"/>
                    <a:pt x="98624" y="57574"/>
                    <a:pt x="107868" y="45697"/>
                  </a:cubicBezTo>
                  <a:cubicBezTo>
                    <a:pt x="112309" y="39861"/>
                    <a:pt x="118299" y="38674"/>
                    <a:pt x="127336" y="42081"/>
                  </a:cubicBezTo>
                  <a:cubicBezTo>
                    <a:pt x="131778" y="43683"/>
                    <a:pt x="134360" y="46316"/>
                    <a:pt x="136167" y="51119"/>
                  </a:cubicBezTo>
                  <a:cubicBezTo>
                    <a:pt x="139421" y="59330"/>
                    <a:pt x="136632" y="69968"/>
                    <a:pt x="129402" y="76423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2E2CA907-973E-4903-9C83-4DAF576A492B}"/>
                </a:ext>
              </a:extLst>
            </p:cNvPr>
            <p:cNvSpPr/>
            <p:nvPr/>
          </p:nvSpPr>
          <p:spPr>
            <a:xfrm>
              <a:off x="8612051" y="6300163"/>
              <a:ext cx="177658" cy="164793"/>
            </a:xfrm>
            <a:custGeom>
              <a:avLst/>
              <a:gdLst>
                <a:gd name="connsiteX0" fmla="*/ 173711 w 177658"/>
                <a:gd name="connsiteY0" fmla="*/ 36567 h 164793"/>
                <a:gd name="connsiteX1" fmla="*/ 141176 w 177658"/>
                <a:gd name="connsiteY1" fmla="*/ 4240 h 164793"/>
                <a:gd name="connsiteX2" fmla="*/ 88760 w 177658"/>
                <a:gd name="connsiteY2" fmla="*/ 8887 h 164793"/>
                <a:gd name="connsiteX3" fmla="*/ 36551 w 177658"/>
                <a:gd name="connsiteY3" fmla="*/ 4240 h 164793"/>
                <a:gd name="connsiteX4" fmla="*/ 4016 w 177658"/>
                <a:gd name="connsiteY4" fmla="*/ 36567 h 164793"/>
                <a:gd name="connsiteX5" fmla="*/ 21884 w 177658"/>
                <a:gd name="connsiteY5" fmla="*/ 106490 h 164793"/>
                <a:gd name="connsiteX6" fmla="*/ 75127 w 177658"/>
                <a:gd name="connsiteY6" fmla="*/ 153329 h 164793"/>
                <a:gd name="connsiteX7" fmla="*/ 89793 w 177658"/>
                <a:gd name="connsiteY7" fmla="*/ 164793 h 164793"/>
                <a:gd name="connsiteX8" fmla="*/ 155894 w 177658"/>
                <a:gd name="connsiteY8" fmla="*/ 106541 h 164793"/>
                <a:gd name="connsiteX9" fmla="*/ 173711 w 177658"/>
                <a:gd name="connsiteY9" fmla="*/ 36567 h 164793"/>
                <a:gd name="connsiteX10" fmla="*/ 129299 w 177658"/>
                <a:gd name="connsiteY10" fmla="*/ 76124 h 164793"/>
                <a:gd name="connsiteX11" fmla="*/ 88708 w 177658"/>
                <a:gd name="connsiteY11" fmla="*/ 111912 h 164793"/>
                <a:gd name="connsiteX12" fmla="*/ 48325 w 177658"/>
                <a:gd name="connsiteY12" fmla="*/ 76124 h 164793"/>
                <a:gd name="connsiteX13" fmla="*/ 41508 w 177658"/>
                <a:gd name="connsiteY13" fmla="*/ 50820 h 164793"/>
                <a:gd name="connsiteX14" fmla="*/ 50339 w 177658"/>
                <a:gd name="connsiteY14" fmla="*/ 41989 h 164793"/>
                <a:gd name="connsiteX15" fmla="*/ 59170 w 177658"/>
                <a:gd name="connsiteY15" fmla="*/ 39975 h 164793"/>
                <a:gd name="connsiteX16" fmla="*/ 69808 w 177658"/>
                <a:gd name="connsiteY16" fmla="*/ 45605 h 164793"/>
                <a:gd name="connsiteX17" fmla="*/ 107764 w 177658"/>
                <a:gd name="connsiteY17" fmla="*/ 45605 h 164793"/>
                <a:gd name="connsiteX18" fmla="*/ 127233 w 177658"/>
                <a:gd name="connsiteY18" fmla="*/ 41989 h 164793"/>
                <a:gd name="connsiteX19" fmla="*/ 136064 w 177658"/>
                <a:gd name="connsiteY19" fmla="*/ 50820 h 164793"/>
                <a:gd name="connsiteX20" fmla="*/ 129299 w 177658"/>
                <a:gd name="connsiteY20" fmla="*/ 76124 h 16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658" h="164793">
                  <a:moveTo>
                    <a:pt x="173711" y="36567"/>
                  </a:moveTo>
                  <a:cubicBezTo>
                    <a:pt x="167669" y="20868"/>
                    <a:pt x="156411" y="9868"/>
                    <a:pt x="141176" y="4240"/>
                  </a:cubicBezTo>
                  <a:cubicBezTo>
                    <a:pt x="121914" y="-2784"/>
                    <a:pt x="103426" y="-976"/>
                    <a:pt x="88760" y="8887"/>
                  </a:cubicBezTo>
                  <a:cubicBezTo>
                    <a:pt x="74301" y="-976"/>
                    <a:pt x="55606" y="-2784"/>
                    <a:pt x="36551" y="4240"/>
                  </a:cubicBezTo>
                  <a:cubicBezTo>
                    <a:pt x="21265" y="9868"/>
                    <a:pt x="10007" y="21126"/>
                    <a:pt x="4016" y="36567"/>
                  </a:cubicBezTo>
                  <a:cubicBezTo>
                    <a:pt x="-5228" y="60684"/>
                    <a:pt x="1796" y="88829"/>
                    <a:pt x="21884" y="106490"/>
                  </a:cubicBezTo>
                  <a:lnTo>
                    <a:pt x="75127" y="153329"/>
                  </a:lnTo>
                  <a:lnTo>
                    <a:pt x="89793" y="164793"/>
                  </a:lnTo>
                  <a:lnTo>
                    <a:pt x="155894" y="106541"/>
                  </a:lnTo>
                  <a:cubicBezTo>
                    <a:pt x="175673" y="88777"/>
                    <a:pt x="182903" y="60684"/>
                    <a:pt x="173711" y="36567"/>
                  </a:cubicBezTo>
                  <a:close/>
                  <a:moveTo>
                    <a:pt x="129299" y="76124"/>
                  </a:moveTo>
                  <a:lnTo>
                    <a:pt x="88708" y="111912"/>
                  </a:lnTo>
                  <a:lnTo>
                    <a:pt x="48325" y="76124"/>
                  </a:lnTo>
                  <a:cubicBezTo>
                    <a:pt x="41095" y="69876"/>
                    <a:pt x="38255" y="59237"/>
                    <a:pt x="41508" y="50820"/>
                  </a:cubicBezTo>
                  <a:cubicBezTo>
                    <a:pt x="43316" y="46224"/>
                    <a:pt x="45949" y="43590"/>
                    <a:pt x="50339" y="41989"/>
                  </a:cubicBezTo>
                  <a:cubicBezTo>
                    <a:pt x="53541" y="40595"/>
                    <a:pt x="56588" y="39975"/>
                    <a:pt x="59170" y="39975"/>
                  </a:cubicBezTo>
                  <a:cubicBezTo>
                    <a:pt x="63611" y="39975"/>
                    <a:pt x="67019" y="41783"/>
                    <a:pt x="69808" y="45605"/>
                  </a:cubicBezTo>
                  <a:cubicBezTo>
                    <a:pt x="79051" y="57482"/>
                    <a:pt x="98520" y="57482"/>
                    <a:pt x="107764" y="45605"/>
                  </a:cubicBezTo>
                  <a:cubicBezTo>
                    <a:pt x="112205" y="39769"/>
                    <a:pt x="118196" y="38581"/>
                    <a:pt x="127233" y="41989"/>
                  </a:cubicBezTo>
                  <a:cubicBezTo>
                    <a:pt x="131674" y="43590"/>
                    <a:pt x="134256" y="46224"/>
                    <a:pt x="136064" y="50820"/>
                  </a:cubicBezTo>
                  <a:cubicBezTo>
                    <a:pt x="139317" y="59237"/>
                    <a:pt x="136529" y="69928"/>
                    <a:pt x="129299" y="76124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41728A1A-68FE-4B54-BF34-C6F9FC8BC2CE}"/>
                </a:ext>
              </a:extLst>
            </p:cNvPr>
            <p:cNvSpPr/>
            <p:nvPr/>
          </p:nvSpPr>
          <p:spPr>
            <a:xfrm>
              <a:off x="7878844" y="5927425"/>
              <a:ext cx="177741" cy="164575"/>
            </a:xfrm>
            <a:custGeom>
              <a:avLst/>
              <a:gdLst>
                <a:gd name="connsiteX0" fmla="*/ 173762 w 177741"/>
                <a:gd name="connsiteY0" fmla="*/ 36401 h 164575"/>
                <a:gd name="connsiteX1" fmla="*/ 141228 w 177741"/>
                <a:gd name="connsiteY1" fmla="*/ 4280 h 164575"/>
                <a:gd name="connsiteX2" fmla="*/ 88812 w 177741"/>
                <a:gd name="connsiteY2" fmla="*/ 8876 h 164575"/>
                <a:gd name="connsiteX3" fmla="*/ 36551 w 177741"/>
                <a:gd name="connsiteY3" fmla="*/ 4280 h 164575"/>
                <a:gd name="connsiteX4" fmla="*/ 4016 w 177741"/>
                <a:gd name="connsiteY4" fmla="*/ 36401 h 164575"/>
                <a:gd name="connsiteX5" fmla="*/ 21884 w 177741"/>
                <a:gd name="connsiteY5" fmla="*/ 106324 h 164575"/>
                <a:gd name="connsiteX6" fmla="*/ 75127 w 177741"/>
                <a:gd name="connsiteY6" fmla="*/ 153318 h 164575"/>
                <a:gd name="connsiteX7" fmla="*/ 89793 w 177741"/>
                <a:gd name="connsiteY7" fmla="*/ 164576 h 164575"/>
                <a:gd name="connsiteX8" fmla="*/ 155894 w 177741"/>
                <a:gd name="connsiteY8" fmla="*/ 106324 h 164575"/>
                <a:gd name="connsiteX9" fmla="*/ 173762 w 177741"/>
                <a:gd name="connsiteY9" fmla="*/ 36401 h 164575"/>
                <a:gd name="connsiteX10" fmla="*/ 129402 w 177741"/>
                <a:gd name="connsiteY10" fmla="*/ 76165 h 164575"/>
                <a:gd name="connsiteX11" fmla="*/ 88812 w 177741"/>
                <a:gd name="connsiteY11" fmla="*/ 111901 h 164575"/>
                <a:gd name="connsiteX12" fmla="*/ 48428 w 177741"/>
                <a:gd name="connsiteY12" fmla="*/ 76165 h 164575"/>
                <a:gd name="connsiteX13" fmla="*/ 41611 w 177741"/>
                <a:gd name="connsiteY13" fmla="*/ 50861 h 164575"/>
                <a:gd name="connsiteX14" fmla="*/ 50442 w 177741"/>
                <a:gd name="connsiteY14" fmla="*/ 41824 h 164575"/>
                <a:gd name="connsiteX15" fmla="*/ 59066 w 177741"/>
                <a:gd name="connsiteY15" fmla="*/ 40016 h 164575"/>
                <a:gd name="connsiteX16" fmla="*/ 69911 w 177741"/>
                <a:gd name="connsiteY16" fmla="*/ 45645 h 164575"/>
                <a:gd name="connsiteX17" fmla="*/ 107868 w 177741"/>
                <a:gd name="connsiteY17" fmla="*/ 45645 h 164575"/>
                <a:gd name="connsiteX18" fmla="*/ 127336 w 177741"/>
                <a:gd name="connsiteY18" fmla="*/ 41824 h 164575"/>
                <a:gd name="connsiteX19" fmla="*/ 136167 w 177741"/>
                <a:gd name="connsiteY19" fmla="*/ 50861 h 164575"/>
                <a:gd name="connsiteX20" fmla="*/ 129402 w 177741"/>
                <a:gd name="connsiteY20" fmla="*/ 76165 h 16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741" h="164575">
                  <a:moveTo>
                    <a:pt x="173762" y="36401"/>
                  </a:moveTo>
                  <a:cubicBezTo>
                    <a:pt x="167720" y="20909"/>
                    <a:pt x="156462" y="9857"/>
                    <a:pt x="141228" y="4280"/>
                  </a:cubicBezTo>
                  <a:cubicBezTo>
                    <a:pt x="121914" y="-2743"/>
                    <a:pt x="103478" y="-936"/>
                    <a:pt x="88812" y="8876"/>
                  </a:cubicBezTo>
                  <a:cubicBezTo>
                    <a:pt x="74352" y="-987"/>
                    <a:pt x="55658" y="-2795"/>
                    <a:pt x="36551" y="4280"/>
                  </a:cubicBezTo>
                  <a:cubicBezTo>
                    <a:pt x="21058" y="9909"/>
                    <a:pt x="9852" y="20960"/>
                    <a:pt x="4016" y="36401"/>
                  </a:cubicBezTo>
                  <a:cubicBezTo>
                    <a:pt x="-5227" y="60725"/>
                    <a:pt x="1796" y="88817"/>
                    <a:pt x="21884" y="106324"/>
                  </a:cubicBezTo>
                  <a:lnTo>
                    <a:pt x="75127" y="153318"/>
                  </a:lnTo>
                  <a:lnTo>
                    <a:pt x="89793" y="164576"/>
                  </a:lnTo>
                  <a:lnTo>
                    <a:pt x="155894" y="106324"/>
                  </a:lnTo>
                  <a:cubicBezTo>
                    <a:pt x="175776" y="88817"/>
                    <a:pt x="183006" y="60725"/>
                    <a:pt x="173762" y="36401"/>
                  </a:cubicBezTo>
                  <a:close/>
                  <a:moveTo>
                    <a:pt x="129402" y="76165"/>
                  </a:moveTo>
                  <a:lnTo>
                    <a:pt x="88812" y="111901"/>
                  </a:lnTo>
                  <a:lnTo>
                    <a:pt x="48428" y="76165"/>
                  </a:lnTo>
                  <a:cubicBezTo>
                    <a:pt x="41198" y="69916"/>
                    <a:pt x="38358" y="59279"/>
                    <a:pt x="41611" y="50861"/>
                  </a:cubicBezTo>
                  <a:cubicBezTo>
                    <a:pt x="43419" y="46265"/>
                    <a:pt x="46053" y="43631"/>
                    <a:pt x="50442" y="41824"/>
                  </a:cubicBezTo>
                  <a:cubicBezTo>
                    <a:pt x="53644" y="40636"/>
                    <a:pt x="56691" y="40016"/>
                    <a:pt x="59066" y="40016"/>
                  </a:cubicBezTo>
                  <a:cubicBezTo>
                    <a:pt x="63507" y="40016"/>
                    <a:pt x="67122" y="41824"/>
                    <a:pt x="69911" y="45645"/>
                  </a:cubicBezTo>
                  <a:cubicBezTo>
                    <a:pt x="78948" y="57522"/>
                    <a:pt x="98624" y="57522"/>
                    <a:pt x="107868" y="45645"/>
                  </a:cubicBezTo>
                  <a:cubicBezTo>
                    <a:pt x="112309" y="39810"/>
                    <a:pt x="118299" y="38622"/>
                    <a:pt x="127336" y="41824"/>
                  </a:cubicBezTo>
                  <a:cubicBezTo>
                    <a:pt x="131778" y="43631"/>
                    <a:pt x="134360" y="46265"/>
                    <a:pt x="136167" y="50861"/>
                  </a:cubicBezTo>
                  <a:cubicBezTo>
                    <a:pt x="139421" y="59279"/>
                    <a:pt x="136632" y="69968"/>
                    <a:pt x="129402" y="76165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C698192B-31B9-4208-9632-91E9F47220A7}"/>
                </a:ext>
              </a:extLst>
            </p:cNvPr>
            <p:cNvSpPr/>
            <p:nvPr/>
          </p:nvSpPr>
          <p:spPr>
            <a:xfrm>
              <a:off x="7983353" y="6119700"/>
              <a:ext cx="177741" cy="165181"/>
            </a:xfrm>
            <a:custGeom>
              <a:avLst/>
              <a:gdLst>
                <a:gd name="connsiteX0" fmla="*/ 173725 w 177741"/>
                <a:gd name="connsiteY0" fmla="*/ 36594 h 165181"/>
                <a:gd name="connsiteX1" fmla="*/ 141191 w 177741"/>
                <a:gd name="connsiteY1" fmla="*/ 4266 h 165181"/>
                <a:gd name="connsiteX2" fmla="*/ 88929 w 177741"/>
                <a:gd name="connsiteY2" fmla="*/ 9069 h 165181"/>
                <a:gd name="connsiteX3" fmla="*/ 36513 w 177741"/>
                <a:gd name="connsiteY3" fmla="*/ 4266 h 165181"/>
                <a:gd name="connsiteX4" fmla="*/ 3979 w 177741"/>
                <a:gd name="connsiteY4" fmla="*/ 36594 h 165181"/>
                <a:gd name="connsiteX5" fmla="*/ 21847 w 177741"/>
                <a:gd name="connsiteY5" fmla="*/ 106517 h 165181"/>
                <a:gd name="connsiteX6" fmla="*/ 74676 w 177741"/>
                <a:gd name="connsiteY6" fmla="*/ 153149 h 165181"/>
                <a:gd name="connsiteX7" fmla="*/ 89343 w 177741"/>
                <a:gd name="connsiteY7" fmla="*/ 165182 h 165181"/>
                <a:gd name="connsiteX8" fmla="*/ 155857 w 177741"/>
                <a:gd name="connsiteY8" fmla="*/ 106517 h 165181"/>
                <a:gd name="connsiteX9" fmla="*/ 173725 w 177741"/>
                <a:gd name="connsiteY9" fmla="*/ 36594 h 165181"/>
                <a:gd name="connsiteX10" fmla="*/ 129365 w 177741"/>
                <a:gd name="connsiteY10" fmla="*/ 76358 h 165181"/>
                <a:gd name="connsiteX11" fmla="*/ 88981 w 177741"/>
                <a:gd name="connsiteY11" fmla="*/ 112094 h 165181"/>
                <a:gd name="connsiteX12" fmla="*/ 48391 w 177741"/>
                <a:gd name="connsiteY12" fmla="*/ 76358 h 165181"/>
                <a:gd name="connsiteX13" fmla="*/ 41574 w 177741"/>
                <a:gd name="connsiteY13" fmla="*/ 51054 h 165181"/>
                <a:gd name="connsiteX14" fmla="*/ 50405 w 177741"/>
                <a:gd name="connsiteY14" fmla="*/ 42017 h 165181"/>
                <a:gd name="connsiteX15" fmla="*/ 59235 w 177741"/>
                <a:gd name="connsiteY15" fmla="*/ 40209 h 165181"/>
                <a:gd name="connsiteX16" fmla="*/ 69874 w 177741"/>
                <a:gd name="connsiteY16" fmla="*/ 45631 h 165181"/>
                <a:gd name="connsiteX17" fmla="*/ 107830 w 177741"/>
                <a:gd name="connsiteY17" fmla="*/ 45631 h 165181"/>
                <a:gd name="connsiteX18" fmla="*/ 127299 w 177741"/>
                <a:gd name="connsiteY18" fmla="*/ 42017 h 165181"/>
                <a:gd name="connsiteX19" fmla="*/ 136130 w 177741"/>
                <a:gd name="connsiteY19" fmla="*/ 51054 h 165181"/>
                <a:gd name="connsiteX20" fmla="*/ 129365 w 177741"/>
                <a:gd name="connsiteY20" fmla="*/ 76358 h 16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741" h="165181">
                  <a:moveTo>
                    <a:pt x="173725" y="36594"/>
                  </a:moveTo>
                  <a:cubicBezTo>
                    <a:pt x="167889" y="21102"/>
                    <a:pt x="156632" y="10050"/>
                    <a:pt x="141191" y="4266"/>
                  </a:cubicBezTo>
                  <a:cubicBezTo>
                    <a:pt x="122083" y="-2757"/>
                    <a:pt x="103441" y="-949"/>
                    <a:pt x="88929" y="9069"/>
                  </a:cubicBezTo>
                  <a:cubicBezTo>
                    <a:pt x="74263" y="-1001"/>
                    <a:pt x="55775" y="-2808"/>
                    <a:pt x="36513" y="4266"/>
                  </a:cubicBezTo>
                  <a:cubicBezTo>
                    <a:pt x="21227" y="10102"/>
                    <a:pt x="9969" y="21153"/>
                    <a:pt x="3979" y="36594"/>
                  </a:cubicBezTo>
                  <a:cubicBezTo>
                    <a:pt x="-5265" y="60917"/>
                    <a:pt x="1965" y="89010"/>
                    <a:pt x="21847" y="106517"/>
                  </a:cubicBezTo>
                  <a:lnTo>
                    <a:pt x="74676" y="153149"/>
                  </a:lnTo>
                  <a:lnTo>
                    <a:pt x="89343" y="165182"/>
                  </a:lnTo>
                  <a:lnTo>
                    <a:pt x="155857" y="106517"/>
                  </a:lnTo>
                  <a:cubicBezTo>
                    <a:pt x="175946" y="89010"/>
                    <a:pt x="182969" y="60917"/>
                    <a:pt x="173725" y="36594"/>
                  </a:cubicBezTo>
                  <a:close/>
                  <a:moveTo>
                    <a:pt x="129365" y="76358"/>
                  </a:moveTo>
                  <a:lnTo>
                    <a:pt x="88981" y="112094"/>
                  </a:lnTo>
                  <a:lnTo>
                    <a:pt x="48391" y="76358"/>
                  </a:lnTo>
                  <a:cubicBezTo>
                    <a:pt x="41161" y="70109"/>
                    <a:pt x="38321" y="59265"/>
                    <a:pt x="41574" y="51054"/>
                  </a:cubicBezTo>
                  <a:cubicBezTo>
                    <a:pt x="43382" y="46406"/>
                    <a:pt x="46015" y="43617"/>
                    <a:pt x="50405" y="42017"/>
                  </a:cubicBezTo>
                  <a:cubicBezTo>
                    <a:pt x="53813" y="40828"/>
                    <a:pt x="56653" y="40209"/>
                    <a:pt x="59235" y="40209"/>
                  </a:cubicBezTo>
                  <a:cubicBezTo>
                    <a:pt x="63677" y="40209"/>
                    <a:pt x="67085" y="42017"/>
                    <a:pt x="69874" y="45631"/>
                  </a:cubicBezTo>
                  <a:cubicBezTo>
                    <a:pt x="79118" y="57664"/>
                    <a:pt x="98587" y="57664"/>
                    <a:pt x="107830" y="45631"/>
                  </a:cubicBezTo>
                  <a:cubicBezTo>
                    <a:pt x="112426" y="39796"/>
                    <a:pt x="118468" y="38815"/>
                    <a:pt x="127299" y="42017"/>
                  </a:cubicBezTo>
                  <a:cubicBezTo>
                    <a:pt x="131740" y="43617"/>
                    <a:pt x="134322" y="46458"/>
                    <a:pt x="136130" y="51054"/>
                  </a:cubicBezTo>
                  <a:cubicBezTo>
                    <a:pt x="139383" y="59316"/>
                    <a:pt x="136595" y="70161"/>
                    <a:pt x="129365" y="76358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0D225CB2-5BDF-40CA-B897-440BEB7A5D2C}"/>
                </a:ext>
              </a:extLst>
            </p:cNvPr>
            <p:cNvSpPr/>
            <p:nvPr/>
          </p:nvSpPr>
          <p:spPr>
            <a:xfrm>
              <a:off x="8506813" y="6091091"/>
              <a:ext cx="177763" cy="165077"/>
            </a:xfrm>
            <a:custGeom>
              <a:avLst/>
              <a:gdLst>
                <a:gd name="connsiteX0" fmla="*/ 173652 w 177763"/>
                <a:gd name="connsiteY0" fmla="*/ 36490 h 165077"/>
                <a:gd name="connsiteX1" fmla="*/ 141324 w 177763"/>
                <a:gd name="connsiteY1" fmla="*/ 4369 h 165077"/>
                <a:gd name="connsiteX2" fmla="*/ 88908 w 177763"/>
                <a:gd name="connsiteY2" fmla="*/ 8965 h 165077"/>
                <a:gd name="connsiteX3" fmla="*/ 36647 w 177763"/>
                <a:gd name="connsiteY3" fmla="*/ 4369 h 165077"/>
                <a:gd name="connsiteX4" fmla="*/ 4112 w 177763"/>
                <a:gd name="connsiteY4" fmla="*/ 36490 h 165077"/>
                <a:gd name="connsiteX5" fmla="*/ 21774 w 177763"/>
                <a:gd name="connsiteY5" fmla="*/ 106413 h 165077"/>
                <a:gd name="connsiteX6" fmla="*/ 74810 w 177763"/>
                <a:gd name="connsiteY6" fmla="*/ 153045 h 165077"/>
                <a:gd name="connsiteX7" fmla="*/ 89476 w 177763"/>
                <a:gd name="connsiteY7" fmla="*/ 165077 h 165077"/>
                <a:gd name="connsiteX8" fmla="*/ 155990 w 177763"/>
                <a:gd name="connsiteY8" fmla="*/ 106413 h 165077"/>
                <a:gd name="connsiteX9" fmla="*/ 173652 w 177763"/>
                <a:gd name="connsiteY9" fmla="*/ 36490 h 165077"/>
                <a:gd name="connsiteX10" fmla="*/ 129446 w 177763"/>
                <a:gd name="connsiteY10" fmla="*/ 76254 h 165077"/>
                <a:gd name="connsiteX11" fmla="*/ 88856 w 177763"/>
                <a:gd name="connsiteY11" fmla="*/ 112041 h 165077"/>
                <a:gd name="connsiteX12" fmla="*/ 48472 w 177763"/>
                <a:gd name="connsiteY12" fmla="*/ 76254 h 165077"/>
                <a:gd name="connsiteX13" fmla="*/ 41449 w 177763"/>
                <a:gd name="connsiteY13" fmla="*/ 50950 h 165077"/>
                <a:gd name="connsiteX14" fmla="*/ 50487 w 177763"/>
                <a:gd name="connsiteY14" fmla="*/ 41912 h 165077"/>
                <a:gd name="connsiteX15" fmla="*/ 59111 w 177763"/>
                <a:gd name="connsiteY15" fmla="*/ 40105 h 165077"/>
                <a:gd name="connsiteX16" fmla="*/ 69955 w 177763"/>
                <a:gd name="connsiteY16" fmla="*/ 45734 h 165077"/>
                <a:gd name="connsiteX17" fmla="*/ 107705 w 177763"/>
                <a:gd name="connsiteY17" fmla="*/ 45734 h 165077"/>
                <a:gd name="connsiteX18" fmla="*/ 127174 w 177763"/>
                <a:gd name="connsiteY18" fmla="*/ 41912 h 165077"/>
                <a:gd name="connsiteX19" fmla="*/ 136211 w 177763"/>
                <a:gd name="connsiteY19" fmla="*/ 50950 h 165077"/>
                <a:gd name="connsiteX20" fmla="*/ 129446 w 177763"/>
                <a:gd name="connsiteY20" fmla="*/ 76254 h 16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763" h="165077">
                  <a:moveTo>
                    <a:pt x="173652" y="36490"/>
                  </a:moveTo>
                  <a:cubicBezTo>
                    <a:pt x="167816" y="20998"/>
                    <a:pt x="156558" y="9946"/>
                    <a:pt x="141324" y="4369"/>
                  </a:cubicBezTo>
                  <a:cubicBezTo>
                    <a:pt x="122062" y="-2861"/>
                    <a:pt x="103574" y="-847"/>
                    <a:pt x="88908" y="8965"/>
                  </a:cubicBezTo>
                  <a:cubicBezTo>
                    <a:pt x="74448" y="-899"/>
                    <a:pt x="55754" y="-2912"/>
                    <a:pt x="36647" y="4369"/>
                  </a:cubicBezTo>
                  <a:cubicBezTo>
                    <a:pt x="21154" y="9998"/>
                    <a:pt x="9948" y="21049"/>
                    <a:pt x="4112" y="36490"/>
                  </a:cubicBezTo>
                  <a:cubicBezTo>
                    <a:pt x="-5338" y="60813"/>
                    <a:pt x="1892" y="88906"/>
                    <a:pt x="21774" y="106413"/>
                  </a:cubicBezTo>
                  <a:lnTo>
                    <a:pt x="74810" y="153045"/>
                  </a:lnTo>
                  <a:lnTo>
                    <a:pt x="89476" y="165077"/>
                  </a:lnTo>
                  <a:lnTo>
                    <a:pt x="155990" y="106413"/>
                  </a:lnTo>
                  <a:cubicBezTo>
                    <a:pt x="175872" y="88906"/>
                    <a:pt x="183102" y="60762"/>
                    <a:pt x="173652" y="36490"/>
                  </a:cubicBezTo>
                  <a:close/>
                  <a:moveTo>
                    <a:pt x="129446" y="76254"/>
                  </a:moveTo>
                  <a:lnTo>
                    <a:pt x="88856" y="112041"/>
                  </a:lnTo>
                  <a:lnTo>
                    <a:pt x="48472" y="76254"/>
                  </a:lnTo>
                  <a:cubicBezTo>
                    <a:pt x="41242" y="70006"/>
                    <a:pt x="38248" y="59367"/>
                    <a:pt x="41449" y="50950"/>
                  </a:cubicBezTo>
                  <a:cubicBezTo>
                    <a:pt x="43257" y="46302"/>
                    <a:pt x="46045" y="43514"/>
                    <a:pt x="50487" y="41912"/>
                  </a:cubicBezTo>
                  <a:cubicBezTo>
                    <a:pt x="53688" y="40725"/>
                    <a:pt x="56735" y="40105"/>
                    <a:pt x="59111" y="40105"/>
                  </a:cubicBezTo>
                  <a:cubicBezTo>
                    <a:pt x="63552" y="40105"/>
                    <a:pt x="66960" y="41912"/>
                    <a:pt x="69955" y="45734"/>
                  </a:cubicBezTo>
                  <a:cubicBezTo>
                    <a:pt x="78992" y="57612"/>
                    <a:pt x="98668" y="57612"/>
                    <a:pt x="107705" y="45734"/>
                  </a:cubicBezTo>
                  <a:cubicBezTo>
                    <a:pt x="112301" y="39898"/>
                    <a:pt x="118344" y="38711"/>
                    <a:pt x="127174" y="41912"/>
                  </a:cubicBezTo>
                  <a:cubicBezTo>
                    <a:pt x="131770" y="43514"/>
                    <a:pt x="134404" y="46353"/>
                    <a:pt x="136211" y="50950"/>
                  </a:cubicBezTo>
                  <a:cubicBezTo>
                    <a:pt x="139517" y="59367"/>
                    <a:pt x="136470" y="70006"/>
                    <a:pt x="129446" y="76254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F8569C40-8E84-4924-B579-8D9085530682}"/>
                </a:ext>
              </a:extLst>
            </p:cNvPr>
            <p:cNvSpPr/>
            <p:nvPr/>
          </p:nvSpPr>
          <p:spPr>
            <a:xfrm>
              <a:off x="8612051" y="5882021"/>
              <a:ext cx="177658" cy="164999"/>
            </a:xfrm>
            <a:custGeom>
              <a:avLst/>
              <a:gdLst>
                <a:gd name="connsiteX0" fmla="*/ 173711 w 177658"/>
                <a:gd name="connsiteY0" fmla="*/ 36567 h 164999"/>
                <a:gd name="connsiteX1" fmla="*/ 141176 w 177658"/>
                <a:gd name="connsiteY1" fmla="*/ 4239 h 164999"/>
                <a:gd name="connsiteX2" fmla="*/ 88760 w 177658"/>
                <a:gd name="connsiteY2" fmla="*/ 8887 h 164999"/>
                <a:gd name="connsiteX3" fmla="*/ 36551 w 177658"/>
                <a:gd name="connsiteY3" fmla="*/ 4239 h 164999"/>
                <a:gd name="connsiteX4" fmla="*/ 4016 w 177658"/>
                <a:gd name="connsiteY4" fmla="*/ 36567 h 164999"/>
                <a:gd name="connsiteX5" fmla="*/ 21884 w 177658"/>
                <a:gd name="connsiteY5" fmla="*/ 106490 h 164999"/>
                <a:gd name="connsiteX6" fmla="*/ 74920 w 177658"/>
                <a:gd name="connsiteY6" fmla="*/ 153328 h 164999"/>
                <a:gd name="connsiteX7" fmla="*/ 89587 w 177658"/>
                <a:gd name="connsiteY7" fmla="*/ 165000 h 164999"/>
                <a:gd name="connsiteX8" fmla="*/ 155894 w 177658"/>
                <a:gd name="connsiteY8" fmla="*/ 106542 h 164999"/>
                <a:gd name="connsiteX9" fmla="*/ 173711 w 177658"/>
                <a:gd name="connsiteY9" fmla="*/ 36567 h 164999"/>
                <a:gd name="connsiteX10" fmla="*/ 129299 w 177658"/>
                <a:gd name="connsiteY10" fmla="*/ 76383 h 164999"/>
                <a:gd name="connsiteX11" fmla="*/ 88708 w 177658"/>
                <a:gd name="connsiteY11" fmla="*/ 111964 h 164999"/>
                <a:gd name="connsiteX12" fmla="*/ 48325 w 177658"/>
                <a:gd name="connsiteY12" fmla="*/ 76383 h 164999"/>
                <a:gd name="connsiteX13" fmla="*/ 41508 w 177658"/>
                <a:gd name="connsiteY13" fmla="*/ 51079 h 164999"/>
                <a:gd name="connsiteX14" fmla="*/ 50339 w 177658"/>
                <a:gd name="connsiteY14" fmla="*/ 42041 h 164999"/>
                <a:gd name="connsiteX15" fmla="*/ 59170 w 177658"/>
                <a:gd name="connsiteY15" fmla="*/ 40234 h 164999"/>
                <a:gd name="connsiteX16" fmla="*/ 69808 w 177658"/>
                <a:gd name="connsiteY16" fmla="*/ 45656 h 164999"/>
                <a:gd name="connsiteX17" fmla="*/ 107764 w 177658"/>
                <a:gd name="connsiteY17" fmla="*/ 45656 h 164999"/>
                <a:gd name="connsiteX18" fmla="*/ 127233 w 177658"/>
                <a:gd name="connsiteY18" fmla="*/ 42041 h 164999"/>
                <a:gd name="connsiteX19" fmla="*/ 136064 w 177658"/>
                <a:gd name="connsiteY19" fmla="*/ 51079 h 164999"/>
                <a:gd name="connsiteX20" fmla="*/ 129299 w 177658"/>
                <a:gd name="connsiteY20" fmla="*/ 76383 h 16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658" h="164999">
                  <a:moveTo>
                    <a:pt x="173711" y="36567"/>
                  </a:moveTo>
                  <a:cubicBezTo>
                    <a:pt x="167669" y="21075"/>
                    <a:pt x="156411" y="9869"/>
                    <a:pt x="141176" y="4239"/>
                  </a:cubicBezTo>
                  <a:cubicBezTo>
                    <a:pt x="121914" y="-2784"/>
                    <a:pt x="103426" y="-977"/>
                    <a:pt x="88760" y="8887"/>
                  </a:cubicBezTo>
                  <a:cubicBezTo>
                    <a:pt x="74301" y="-977"/>
                    <a:pt x="55606" y="-2784"/>
                    <a:pt x="36551" y="4239"/>
                  </a:cubicBezTo>
                  <a:cubicBezTo>
                    <a:pt x="21058" y="9869"/>
                    <a:pt x="10007" y="21126"/>
                    <a:pt x="4016" y="36567"/>
                  </a:cubicBezTo>
                  <a:cubicBezTo>
                    <a:pt x="-5228" y="60891"/>
                    <a:pt x="1796" y="88828"/>
                    <a:pt x="21884" y="106490"/>
                  </a:cubicBezTo>
                  <a:lnTo>
                    <a:pt x="74920" y="153328"/>
                  </a:lnTo>
                  <a:lnTo>
                    <a:pt x="89587" y="165000"/>
                  </a:lnTo>
                  <a:lnTo>
                    <a:pt x="155894" y="106542"/>
                  </a:lnTo>
                  <a:cubicBezTo>
                    <a:pt x="175673" y="88828"/>
                    <a:pt x="182903" y="60891"/>
                    <a:pt x="173711" y="36567"/>
                  </a:cubicBezTo>
                  <a:close/>
                  <a:moveTo>
                    <a:pt x="129299" y="76383"/>
                  </a:moveTo>
                  <a:lnTo>
                    <a:pt x="88708" y="111964"/>
                  </a:lnTo>
                  <a:lnTo>
                    <a:pt x="48325" y="76383"/>
                  </a:lnTo>
                  <a:cubicBezTo>
                    <a:pt x="41095" y="69928"/>
                    <a:pt x="38255" y="59289"/>
                    <a:pt x="41508" y="51079"/>
                  </a:cubicBezTo>
                  <a:cubicBezTo>
                    <a:pt x="43316" y="46276"/>
                    <a:pt x="45949" y="43642"/>
                    <a:pt x="50339" y="42041"/>
                  </a:cubicBezTo>
                  <a:cubicBezTo>
                    <a:pt x="53541" y="40854"/>
                    <a:pt x="56588" y="40234"/>
                    <a:pt x="59170" y="40234"/>
                  </a:cubicBezTo>
                  <a:cubicBezTo>
                    <a:pt x="63611" y="40234"/>
                    <a:pt x="67019" y="42041"/>
                    <a:pt x="69808" y="45656"/>
                  </a:cubicBezTo>
                  <a:cubicBezTo>
                    <a:pt x="79051" y="57534"/>
                    <a:pt x="98520" y="57534"/>
                    <a:pt x="107764" y="45656"/>
                  </a:cubicBezTo>
                  <a:cubicBezTo>
                    <a:pt x="112205" y="39820"/>
                    <a:pt x="118196" y="38633"/>
                    <a:pt x="127233" y="42041"/>
                  </a:cubicBezTo>
                  <a:cubicBezTo>
                    <a:pt x="131674" y="43642"/>
                    <a:pt x="134256" y="46482"/>
                    <a:pt x="136064" y="51079"/>
                  </a:cubicBezTo>
                  <a:cubicBezTo>
                    <a:pt x="139317" y="59289"/>
                    <a:pt x="136529" y="69928"/>
                    <a:pt x="129299" y="76383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0AB84423-AEBD-4C44-B0D9-0837C1E6DB6F}"/>
                </a:ext>
              </a:extLst>
            </p:cNvPr>
            <p:cNvSpPr/>
            <p:nvPr/>
          </p:nvSpPr>
          <p:spPr>
            <a:xfrm>
              <a:off x="8225618" y="5892581"/>
              <a:ext cx="177741" cy="164922"/>
            </a:xfrm>
            <a:custGeom>
              <a:avLst/>
              <a:gdLst>
                <a:gd name="connsiteX0" fmla="*/ 173762 w 177741"/>
                <a:gd name="connsiteY0" fmla="*/ 36697 h 164922"/>
                <a:gd name="connsiteX1" fmla="*/ 141228 w 177741"/>
                <a:gd name="connsiteY1" fmla="*/ 4369 h 164922"/>
                <a:gd name="connsiteX2" fmla="*/ 88812 w 177741"/>
                <a:gd name="connsiteY2" fmla="*/ 8965 h 164922"/>
                <a:gd name="connsiteX3" fmla="*/ 36550 w 177741"/>
                <a:gd name="connsiteY3" fmla="*/ 4369 h 164922"/>
                <a:gd name="connsiteX4" fmla="*/ 4016 w 177741"/>
                <a:gd name="connsiteY4" fmla="*/ 36490 h 164922"/>
                <a:gd name="connsiteX5" fmla="*/ 21884 w 177741"/>
                <a:gd name="connsiteY5" fmla="*/ 106413 h 164922"/>
                <a:gd name="connsiteX6" fmla="*/ 74920 w 177741"/>
                <a:gd name="connsiteY6" fmla="*/ 153251 h 164922"/>
                <a:gd name="connsiteX7" fmla="*/ 89586 w 177741"/>
                <a:gd name="connsiteY7" fmla="*/ 164923 h 164922"/>
                <a:gd name="connsiteX8" fmla="*/ 155894 w 177741"/>
                <a:gd name="connsiteY8" fmla="*/ 106465 h 164922"/>
                <a:gd name="connsiteX9" fmla="*/ 173762 w 177741"/>
                <a:gd name="connsiteY9" fmla="*/ 36697 h 164922"/>
                <a:gd name="connsiteX10" fmla="*/ 129350 w 177741"/>
                <a:gd name="connsiteY10" fmla="*/ 76254 h 164922"/>
                <a:gd name="connsiteX11" fmla="*/ 88760 w 177741"/>
                <a:gd name="connsiteY11" fmla="*/ 112042 h 164922"/>
                <a:gd name="connsiteX12" fmla="*/ 48377 w 177741"/>
                <a:gd name="connsiteY12" fmla="*/ 76254 h 164922"/>
                <a:gd name="connsiteX13" fmla="*/ 41560 w 177741"/>
                <a:gd name="connsiteY13" fmla="*/ 50950 h 164922"/>
                <a:gd name="connsiteX14" fmla="*/ 44968 w 177741"/>
                <a:gd name="connsiteY14" fmla="*/ 45320 h 164922"/>
                <a:gd name="connsiteX15" fmla="*/ 50390 w 177741"/>
                <a:gd name="connsiteY15" fmla="*/ 41913 h 164922"/>
                <a:gd name="connsiteX16" fmla="*/ 59221 w 177741"/>
                <a:gd name="connsiteY16" fmla="*/ 40105 h 164922"/>
                <a:gd name="connsiteX17" fmla="*/ 69859 w 177741"/>
                <a:gd name="connsiteY17" fmla="*/ 45734 h 164922"/>
                <a:gd name="connsiteX18" fmla="*/ 107816 w 177741"/>
                <a:gd name="connsiteY18" fmla="*/ 45734 h 164922"/>
                <a:gd name="connsiteX19" fmla="*/ 127285 w 177741"/>
                <a:gd name="connsiteY19" fmla="*/ 41913 h 164922"/>
                <a:gd name="connsiteX20" fmla="*/ 132707 w 177741"/>
                <a:gd name="connsiteY20" fmla="*/ 45320 h 164922"/>
                <a:gd name="connsiteX21" fmla="*/ 136116 w 177741"/>
                <a:gd name="connsiteY21" fmla="*/ 50950 h 164922"/>
                <a:gd name="connsiteX22" fmla="*/ 129350 w 177741"/>
                <a:gd name="connsiteY22" fmla="*/ 76254 h 1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7741" h="164922">
                  <a:moveTo>
                    <a:pt x="173762" y="36697"/>
                  </a:moveTo>
                  <a:cubicBezTo>
                    <a:pt x="167720" y="21049"/>
                    <a:pt x="156462" y="9998"/>
                    <a:pt x="141228" y="4369"/>
                  </a:cubicBezTo>
                  <a:cubicBezTo>
                    <a:pt x="121966" y="-2861"/>
                    <a:pt x="103478" y="-847"/>
                    <a:pt x="88812" y="8965"/>
                  </a:cubicBezTo>
                  <a:cubicBezTo>
                    <a:pt x="74352" y="-898"/>
                    <a:pt x="55658" y="-2913"/>
                    <a:pt x="36550" y="4369"/>
                  </a:cubicBezTo>
                  <a:cubicBezTo>
                    <a:pt x="21058" y="9998"/>
                    <a:pt x="9852" y="21049"/>
                    <a:pt x="4016" y="36490"/>
                  </a:cubicBezTo>
                  <a:cubicBezTo>
                    <a:pt x="-5227" y="60813"/>
                    <a:pt x="1796" y="88906"/>
                    <a:pt x="21884" y="106413"/>
                  </a:cubicBezTo>
                  <a:lnTo>
                    <a:pt x="74920" y="153251"/>
                  </a:lnTo>
                  <a:lnTo>
                    <a:pt x="89586" y="164923"/>
                  </a:lnTo>
                  <a:lnTo>
                    <a:pt x="155894" y="106465"/>
                  </a:lnTo>
                  <a:cubicBezTo>
                    <a:pt x="175776" y="88906"/>
                    <a:pt x="183006" y="60813"/>
                    <a:pt x="173762" y="36697"/>
                  </a:cubicBezTo>
                  <a:close/>
                  <a:moveTo>
                    <a:pt x="129350" y="76254"/>
                  </a:moveTo>
                  <a:lnTo>
                    <a:pt x="88760" y="112042"/>
                  </a:lnTo>
                  <a:lnTo>
                    <a:pt x="48377" y="76254"/>
                  </a:lnTo>
                  <a:cubicBezTo>
                    <a:pt x="41147" y="70005"/>
                    <a:pt x="38306" y="59367"/>
                    <a:pt x="41560" y="50950"/>
                  </a:cubicBezTo>
                  <a:cubicBezTo>
                    <a:pt x="42386" y="48522"/>
                    <a:pt x="43574" y="46922"/>
                    <a:pt x="44968" y="45320"/>
                  </a:cubicBezTo>
                  <a:cubicBezTo>
                    <a:pt x="46362" y="43720"/>
                    <a:pt x="48170" y="42687"/>
                    <a:pt x="50390" y="41913"/>
                  </a:cubicBezTo>
                  <a:cubicBezTo>
                    <a:pt x="53592" y="40724"/>
                    <a:pt x="56639" y="40105"/>
                    <a:pt x="59221" y="40105"/>
                  </a:cubicBezTo>
                  <a:cubicBezTo>
                    <a:pt x="63662" y="40105"/>
                    <a:pt x="67071" y="41913"/>
                    <a:pt x="69859" y="45734"/>
                  </a:cubicBezTo>
                  <a:cubicBezTo>
                    <a:pt x="79103" y="57611"/>
                    <a:pt x="98572" y="57611"/>
                    <a:pt x="107816" y="45734"/>
                  </a:cubicBezTo>
                  <a:cubicBezTo>
                    <a:pt x="112257" y="39898"/>
                    <a:pt x="118247" y="38711"/>
                    <a:pt x="127285" y="41913"/>
                  </a:cubicBezTo>
                  <a:cubicBezTo>
                    <a:pt x="129505" y="42738"/>
                    <a:pt x="131313" y="43720"/>
                    <a:pt x="132707" y="45320"/>
                  </a:cubicBezTo>
                  <a:cubicBezTo>
                    <a:pt x="134101" y="46922"/>
                    <a:pt x="135134" y="48522"/>
                    <a:pt x="136116" y="50950"/>
                  </a:cubicBezTo>
                  <a:cubicBezTo>
                    <a:pt x="139420" y="59367"/>
                    <a:pt x="136632" y="70005"/>
                    <a:pt x="129350" y="76254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629" name="Freeform: Shape 628">
            <a:extLst>
              <a:ext uri="{FF2B5EF4-FFF2-40B4-BE49-F238E27FC236}">
                <a16:creationId xmlns:a16="http://schemas.microsoft.com/office/drawing/2014/main" id="{DEE6BE3F-5638-4DEE-A6E6-54C5488929BA}"/>
              </a:ext>
            </a:extLst>
          </p:cNvPr>
          <p:cNvSpPr/>
          <p:nvPr/>
        </p:nvSpPr>
        <p:spPr>
          <a:xfrm>
            <a:off x="7183622" y="4916262"/>
            <a:ext cx="611922" cy="856749"/>
          </a:xfrm>
          <a:custGeom>
            <a:avLst/>
            <a:gdLst>
              <a:gd name="connsiteX0" fmla="*/ 798986 w 803666"/>
              <a:gd name="connsiteY0" fmla="*/ 1054203 h 1125209"/>
              <a:gd name="connsiteX1" fmla="*/ 653615 w 803666"/>
              <a:gd name="connsiteY1" fmla="*/ 596917 h 1125209"/>
              <a:gd name="connsiteX2" fmla="*/ 639259 w 803666"/>
              <a:gd name="connsiteY2" fmla="*/ 481085 h 1125209"/>
              <a:gd name="connsiteX3" fmla="*/ 639310 w 803666"/>
              <a:gd name="connsiteY3" fmla="*/ 478348 h 1125209"/>
              <a:gd name="connsiteX4" fmla="*/ 638019 w 803666"/>
              <a:gd name="connsiteY4" fmla="*/ 190756 h 1125209"/>
              <a:gd name="connsiteX5" fmla="*/ 622940 w 803666"/>
              <a:gd name="connsiteY5" fmla="*/ 18376 h 1125209"/>
              <a:gd name="connsiteX6" fmla="*/ 601199 w 803666"/>
              <a:gd name="connsiteY6" fmla="*/ 95 h 1125209"/>
              <a:gd name="connsiteX7" fmla="*/ 582917 w 803666"/>
              <a:gd name="connsiteY7" fmla="*/ 21837 h 1125209"/>
              <a:gd name="connsiteX8" fmla="*/ 598204 w 803666"/>
              <a:gd name="connsiteY8" fmla="*/ 196643 h 1125209"/>
              <a:gd name="connsiteX9" fmla="*/ 423345 w 803666"/>
              <a:gd name="connsiteY9" fmla="*/ 386736 h 1125209"/>
              <a:gd name="connsiteX10" fmla="*/ 421848 w 803666"/>
              <a:gd name="connsiteY10" fmla="*/ 376149 h 1125209"/>
              <a:gd name="connsiteX11" fmla="*/ 474367 w 803666"/>
              <a:gd name="connsiteY11" fmla="*/ 268063 h 1125209"/>
              <a:gd name="connsiteX12" fmla="*/ 474832 w 803666"/>
              <a:gd name="connsiteY12" fmla="*/ 239660 h 1125209"/>
              <a:gd name="connsiteX13" fmla="*/ 446481 w 803666"/>
              <a:gd name="connsiteY13" fmla="*/ 239144 h 1125209"/>
              <a:gd name="connsiteX14" fmla="*/ 401759 w 803666"/>
              <a:gd name="connsiteY14" fmla="*/ 300546 h 1125209"/>
              <a:gd name="connsiteX15" fmla="*/ 357037 w 803666"/>
              <a:gd name="connsiteY15" fmla="*/ 239144 h 1125209"/>
              <a:gd name="connsiteX16" fmla="*/ 328634 w 803666"/>
              <a:gd name="connsiteY16" fmla="*/ 239712 h 1125209"/>
              <a:gd name="connsiteX17" fmla="*/ 329203 w 803666"/>
              <a:gd name="connsiteY17" fmla="*/ 268115 h 1125209"/>
              <a:gd name="connsiteX18" fmla="*/ 381722 w 803666"/>
              <a:gd name="connsiteY18" fmla="*/ 376201 h 1125209"/>
              <a:gd name="connsiteX19" fmla="*/ 380173 w 803666"/>
              <a:gd name="connsiteY19" fmla="*/ 386891 h 1125209"/>
              <a:gd name="connsiteX20" fmla="*/ 205108 w 803666"/>
              <a:gd name="connsiteY20" fmla="*/ 196695 h 1125209"/>
              <a:gd name="connsiteX21" fmla="*/ 220394 w 803666"/>
              <a:gd name="connsiteY21" fmla="*/ 21888 h 1125209"/>
              <a:gd name="connsiteX22" fmla="*/ 202113 w 803666"/>
              <a:gd name="connsiteY22" fmla="*/ 147 h 1125209"/>
              <a:gd name="connsiteX23" fmla="*/ 180372 w 803666"/>
              <a:gd name="connsiteY23" fmla="*/ 18428 h 1125209"/>
              <a:gd name="connsiteX24" fmla="*/ 165292 w 803666"/>
              <a:gd name="connsiteY24" fmla="*/ 190808 h 1125209"/>
              <a:gd name="connsiteX25" fmla="*/ 164208 w 803666"/>
              <a:gd name="connsiteY25" fmla="*/ 478297 h 1125209"/>
              <a:gd name="connsiteX26" fmla="*/ 149800 w 803666"/>
              <a:gd name="connsiteY26" fmla="*/ 596453 h 1125209"/>
              <a:gd name="connsiteX27" fmla="*/ 4687 w 803666"/>
              <a:gd name="connsiteY27" fmla="*/ 1053790 h 1125209"/>
              <a:gd name="connsiteX28" fmla="*/ 762 w 803666"/>
              <a:gd name="connsiteY28" fmla="*/ 1073930 h 1125209"/>
              <a:gd name="connsiteX29" fmla="*/ 13828 w 803666"/>
              <a:gd name="connsiteY29" fmla="*/ 1089629 h 1125209"/>
              <a:gd name="connsiteX30" fmla="*/ 122791 w 803666"/>
              <a:gd name="connsiteY30" fmla="*/ 1097324 h 1125209"/>
              <a:gd name="connsiteX31" fmla="*/ 174743 w 803666"/>
              <a:gd name="connsiteY31" fmla="*/ 1101301 h 1125209"/>
              <a:gd name="connsiteX32" fmla="*/ 248797 w 803666"/>
              <a:gd name="connsiteY32" fmla="*/ 1125210 h 1125209"/>
              <a:gd name="connsiteX33" fmla="*/ 310663 w 803666"/>
              <a:gd name="connsiteY33" fmla="*/ 1102901 h 1125209"/>
              <a:gd name="connsiteX34" fmla="*/ 315414 w 803666"/>
              <a:gd name="connsiteY34" fmla="*/ 1098615 h 1125209"/>
              <a:gd name="connsiteX35" fmla="*/ 325278 w 803666"/>
              <a:gd name="connsiteY35" fmla="*/ 1089681 h 1125209"/>
              <a:gd name="connsiteX36" fmla="*/ 396802 w 803666"/>
              <a:gd name="connsiteY36" fmla="*/ 1080953 h 1125209"/>
              <a:gd name="connsiteX37" fmla="*/ 514234 w 803666"/>
              <a:gd name="connsiteY37" fmla="*/ 1116638 h 1125209"/>
              <a:gd name="connsiteX38" fmla="*/ 570421 w 803666"/>
              <a:gd name="connsiteY38" fmla="*/ 1086944 h 1125209"/>
              <a:gd name="connsiteX39" fmla="*/ 581369 w 803666"/>
              <a:gd name="connsiteY39" fmla="*/ 1078991 h 1125209"/>
              <a:gd name="connsiteX40" fmla="*/ 618396 w 803666"/>
              <a:gd name="connsiteY40" fmla="*/ 1066649 h 1125209"/>
              <a:gd name="connsiteX41" fmla="*/ 618654 w 803666"/>
              <a:gd name="connsiteY41" fmla="*/ 1066700 h 1125209"/>
              <a:gd name="connsiteX42" fmla="*/ 618757 w 803666"/>
              <a:gd name="connsiteY42" fmla="*/ 1066700 h 1125209"/>
              <a:gd name="connsiteX43" fmla="*/ 654183 w 803666"/>
              <a:gd name="connsiteY43" fmla="*/ 1084259 h 1125209"/>
              <a:gd name="connsiteX44" fmla="*/ 775747 w 803666"/>
              <a:gd name="connsiteY44" fmla="*/ 1098925 h 1125209"/>
              <a:gd name="connsiteX45" fmla="*/ 793306 w 803666"/>
              <a:gd name="connsiteY45" fmla="*/ 1088235 h 1125209"/>
              <a:gd name="connsiteX46" fmla="*/ 803324 w 803666"/>
              <a:gd name="connsiteY46" fmla="*/ 1072484 h 1125209"/>
              <a:gd name="connsiteX47" fmla="*/ 798986 w 803666"/>
              <a:gd name="connsiteY47" fmla="*/ 1054203 h 1125209"/>
              <a:gd name="connsiteX48" fmla="*/ 624954 w 803666"/>
              <a:gd name="connsiteY48" fmla="*/ 238060 h 1125209"/>
              <a:gd name="connsiteX49" fmla="*/ 610288 w 803666"/>
              <a:gd name="connsiteY49" fmla="*/ 450565 h 1125209"/>
              <a:gd name="connsiteX50" fmla="*/ 434603 w 803666"/>
              <a:gd name="connsiteY50" fmla="*/ 427016 h 1125209"/>
              <a:gd name="connsiteX51" fmla="*/ 624954 w 803666"/>
              <a:gd name="connsiteY51" fmla="*/ 238060 h 1125209"/>
              <a:gd name="connsiteX52" fmla="*/ 178461 w 803666"/>
              <a:gd name="connsiteY52" fmla="*/ 238163 h 1125209"/>
              <a:gd name="connsiteX53" fmla="*/ 368760 w 803666"/>
              <a:gd name="connsiteY53" fmla="*/ 426965 h 1125209"/>
              <a:gd name="connsiteX54" fmla="*/ 193075 w 803666"/>
              <a:gd name="connsiteY54" fmla="*/ 450513 h 1125209"/>
              <a:gd name="connsiteX55" fmla="*/ 178461 w 803666"/>
              <a:gd name="connsiteY55" fmla="*/ 238163 h 1125209"/>
              <a:gd name="connsiteX56" fmla="*/ 681553 w 803666"/>
              <a:gd name="connsiteY56" fmla="*/ 1054874 h 1125209"/>
              <a:gd name="connsiteX57" fmla="*/ 630273 w 803666"/>
              <a:gd name="connsiteY57" fmla="*/ 1028072 h 1125209"/>
              <a:gd name="connsiteX58" fmla="*/ 554463 w 803666"/>
              <a:gd name="connsiteY58" fmla="*/ 796976 h 1125209"/>
              <a:gd name="connsiteX59" fmla="*/ 533393 w 803666"/>
              <a:gd name="connsiteY59" fmla="*/ 777920 h 1125209"/>
              <a:gd name="connsiteX60" fmla="*/ 514338 w 803666"/>
              <a:gd name="connsiteY60" fmla="*/ 798991 h 1125209"/>
              <a:gd name="connsiteX61" fmla="*/ 584983 w 803666"/>
              <a:gd name="connsiteY61" fmla="*/ 1032204 h 1125209"/>
              <a:gd name="connsiteX62" fmla="*/ 558078 w 803666"/>
              <a:gd name="connsiteY62" fmla="*/ 1046250 h 1125209"/>
              <a:gd name="connsiteX63" fmla="*/ 546562 w 803666"/>
              <a:gd name="connsiteY63" fmla="*/ 1054616 h 1125209"/>
              <a:gd name="connsiteX64" fmla="*/ 507831 w 803666"/>
              <a:gd name="connsiteY64" fmla="*/ 1076771 h 1125209"/>
              <a:gd name="connsiteX65" fmla="*/ 477930 w 803666"/>
              <a:gd name="connsiteY65" fmla="*/ 935066 h 1125209"/>
              <a:gd name="connsiteX66" fmla="*/ 457842 w 803666"/>
              <a:gd name="connsiteY66" fmla="*/ 914977 h 1125209"/>
              <a:gd name="connsiteX67" fmla="*/ 457842 w 803666"/>
              <a:gd name="connsiteY67" fmla="*/ 914977 h 1125209"/>
              <a:gd name="connsiteX68" fmla="*/ 437753 w 803666"/>
              <a:gd name="connsiteY68" fmla="*/ 935066 h 1125209"/>
              <a:gd name="connsiteX69" fmla="*/ 461870 w 803666"/>
              <a:gd name="connsiteY69" fmla="*/ 1073879 h 1125209"/>
              <a:gd name="connsiteX70" fmla="*/ 423655 w 803666"/>
              <a:gd name="connsiteY70" fmla="*/ 1051104 h 1125209"/>
              <a:gd name="connsiteX71" fmla="*/ 338137 w 803666"/>
              <a:gd name="connsiteY71" fmla="*/ 1032152 h 1125209"/>
              <a:gd name="connsiteX72" fmla="*/ 369535 w 803666"/>
              <a:gd name="connsiteY72" fmla="*/ 732476 h 1125209"/>
              <a:gd name="connsiteX73" fmla="*/ 349446 w 803666"/>
              <a:gd name="connsiteY73" fmla="*/ 712439 h 1125209"/>
              <a:gd name="connsiteX74" fmla="*/ 349343 w 803666"/>
              <a:gd name="connsiteY74" fmla="*/ 712439 h 1125209"/>
              <a:gd name="connsiteX75" fmla="*/ 329306 w 803666"/>
              <a:gd name="connsiteY75" fmla="*/ 732631 h 1125209"/>
              <a:gd name="connsiteX76" fmla="*/ 282828 w 803666"/>
              <a:gd name="connsiteY76" fmla="*/ 1073982 h 1125209"/>
              <a:gd name="connsiteX77" fmla="*/ 195761 w 803666"/>
              <a:gd name="connsiteY77" fmla="*/ 1067113 h 1125209"/>
              <a:gd name="connsiteX78" fmla="*/ 179029 w 803666"/>
              <a:gd name="connsiteY78" fmla="*/ 1059109 h 1125209"/>
              <a:gd name="connsiteX79" fmla="*/ 235060 w 803666"/>
              <a:gd name="connsiteY79" fmla="*/ 865091 h 1125209"/>
              <a:gd name="connsiteX80" fmla="*/ 216883 w 803666"/>
              <a:gd name="connsiteY80" fmla="*/ 843247 h 1125209"/>
              <a:gd name="connsiteX81" fmla="*/ 195038 w 803666"/>
              <a:gd name="connsiteY81" fmla="*/ 861425 h 1125209"/>
              <a:gd name="connsiteX82" fmla="*/ 136631 w 803666"/>
              <a:gd name="connsiteY82" fmla="*/ 1053532 h 1125209"/>
              <a:gd name="connsiteX83" fmla="*/ 108125 w 803666"/>
              <a:gd name="connsiteY83" fmla="*/ 1059781 h 1125209"/>
              <a:gd name="connsiteX84" fmla="*/ 48582 w 803666"/>
              <a:gd name="connsiteY84" fmla="*/ 1059987 h 1125209"/>
              <a:gd name="connsiteX85" fmla="*/ 189357 w 803666"/>
              <a:gd name="connsiteY85" fmla="*/ 602701 h 1125209"/>
              <a:gd name="connsiteX86" fmla="*/ 202474 w 803666"/>
              <a:gd name="connsiteY86" fmla="*/ 496061 h 1125209"/>
              <a:gd name="connsiteX87" fmla="*/ 269144 w 803666"/>
              <a:gd name="connsiteY87" fmla="*/ 505460 h 1125209"/>
              <a:gd name="connsiteX88" fmla="*/ 401604 w 803666"/>
              <a:gd name="connsiteY88" fmla="*/ 450617 h 1125209"/>
              <a:gd name="connsiteX89" fmla="*/ 534065 w 803666"/>
              <a:gd name="connsiteY89" fmla="*/ 505460 h 1125209"/>
              <a:gd name="connsiteX90" fmla="*/ 600838 w 803666"/>
              <a:gd name="connsiteY90" fmla="*/ 496009 h 1125209"/>
              <a:gd name="connsiteX91" fmla="*/ 613800 w 803666"/>
              <a:gd name="connsiteY91" fmla="*/ 602442 h 1125209"/>
              <a:gd name="connsiteX92" fmla="*/ 614006 w 803666"/>
              <a:gd name="connsiteY92" fmla="*/ 603837 h 1125209"/>
              <a:gd name="connsiteX93" fmla="*/ 756743 w 803666"/>
              <a:gd name="connsiteY93" fmla="*/ 1063395 h 1125209"/>
              <a:gd name="connsiteX94" fmla="*/ 681553 w 803666"/>
              <a:gd name="connsiteY94" fmla="*/ 1054874 h 11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803666" h="1125209">
                <a:moveTo>
                  <a:pt x="798986" y="1054203"/>
                </a:moveTo>
                <a:cubicBezTo>
                  <a:pt x="729941" y="959028"/>
                  <a:pt x="674427" y="703247"/>
                  <a:pt x="653615" y="596917"/>
                </a:cubicBezTo>
                <a:lnTo>
                  <a:pt x="639259" y="481085"/>
                </a:lnTo>
                <a:lnTo>
                  <a:pt x="639310" y="478348"/>
                </a:lnTo>
                <a:cubicBezTo>
                  <a:pt x="761391" y="343925"/>
                  <a:pt x="663169" y="218694"/>
                  <a:pt x="638019" y="190756"/>
                </a:cubicBezTo>
                <a:lnTo>
                  <a:pt x="622940" y="18376"/>
                </a:lnTo>
                <a:cubicBezTo>
                  <a:pt x="622010" y="7325"/>
                  <a:pt x="612250" y="-989"/>
                  <a:pt x="601199" y="95"/>
                </a:cubicBezTo>
                <a:cubicBezTo>
                  <a:pt x="590147" y="1077"/>
                  <a:pt x="581988" y="10785"/>
                  <a:pt x="582917" y="21837"/>
                </a:cubicBezTo>
                <a:lnTo>
                  <a:pt x="598204" y="196643"/>
                </a:lnTo>
                <a:cubicBezTo>
                  <a:pt x="566754" y="289701"/>
                  <a:pt x="472611" y="356939"/>
                  <a:pt x="423345" y="386736"/>
                </a:cubicBezTo>
                <a:cubicBezTo>
                  <a:pt x="422674" y="383328"/>
                  <a:pt x="421848" y="379919"/>
                  <a:pt x="421848" y="376149"/>
                </a:cubicBezTo>
                <a:cubicBezTo>
                  <a:pt x="421848" y="319653"/>
                  <a:pt x="473850" y="268580"/>
                  <a:pt x="474367" y="268063"/>
                </a:cubicBezTo>
                <a:cubicBezTo>
                  <a:pt x="482320" y="260369"/>
                  <a:pt x="482526" y="247665"/>
                  <a:pt x="474832" y="239660"/>
                </a:cubicBezTo>
                <a:cubicBezTo>
                  <a:pt x="467137" y="231656"/>
                  <a:pt x="454434" y="231450"/>
                  <a:pt x="446481" y="239144"/>
                </a:cubicBezTo>
                <a:cubicBezTo>
                  <a:pt x="444828" y="240745"/>
                  <a:pt x="420144" y="264810"/>
                  <a:pt x="401759" y="300546"/>
                </a:cubicBezTo>
                <a:cubicBezTo>
                  <a:pt x="383323" y="264810"/>
                  <a:pt x="358690" y="240745"/>
                  <a:pt x="357037" y="239144"/>
                </a:cubicBezTo>
                <a:cubicBezTo>
                  <a:pt x="349033" y="231450"/>
                  <a:pt x="336329" y="231708"/>
                  <a:pt x="328634" y="239712"/>
                </a:cubicBezTo>
                <a:cubicBezTo>
                  <a:pt x="320940" y="247717"/>
                  <a:pt x="321198" y="260420"/>
                  <a:pt x="329203" y="268115"/>
                </a:cubicBezTo>
                <a:cubicBezTo>
                  <a:pt x="329719" y="268631"/>
                  <a:pt x="381722" y="319292"/>
                  <a:pt x="381722" y="376201"/>
                </a:cubicBezTo>
                <a:cubicBezTo>
                  <a:pt x="381722" y="379919"/>
                  <a:pt x="380896" y="383379"/>
                  <a:pt x="380173" y="386891"/>
                </a:cubicBezTo>
                <a:cubicBezTo>
                  <a:pt x="330959" y="357093"/>
                  <a:pt x="236558" y="289805"/>
                  <a:pt x="205108" y="196695"/>
                </a:cubicBezTo>
                <a:lnTo>
                  <a:pt x="220394" y="21888"/>
                </a:lnTo>
                <a:cubicBezTo>
                  <a:pt x="221375" y="10837"/>
                  <a:pt x="213216" y="1077"/>
                  <a:pt x="202113" y="147"/>
                </a:cubicBezTo>
                <a:cubicBezTo>
                  <a:pt x="191216" y="-989"/>
                  <a:pt x="181301" y="7377"/>
                  <a:pt x="180372" y="18428"/>
                </a:cubicBezTo>
                <a:lnTo>
                  <a:pt x="165292" y="190808"/>
                </a:lnTo>
                <a:cubicBezTo>
                  <a:pt x="140143" y="218746"/>
                  <a:pt x="41921" y="343977"/>
                  <a:pt x="164208" y="478297"/>
                </a:cubicBezTo>
                <a:lnTo>
                  <a:pt x="149800" y="596453"/>
                </a:lnTo>
                <a:cubicBezTo>
                  <a:pt x="129143" y="702111"/>
                  <a:pt x="73680" y="958150"/>
                  <a:pt x="4687" y="1053790"/>
                </a:cubicBezTo>
                <a:cubicBezTo>
                  <a:pt x="401" y="1059677"/>
                  <a:pt x="-1045" y="1067010"/>
                  <a:pt x="762" y="1073930"/>
                </a:cubicBezTo>
                <a:cubicBezTo>
                  <a:pt x="2518" y="1080798"/>
                  <a:pt x="7269" y="1086530"/>
                  <a:pt x="13828" y="1089629"/>
                </a:cubicBezTo>
                <a:cubicBezTo>
                  <a:pt x="31231" y="1097892"/>
                  <a:pt x="76727" y="1115244"/>
                  <a:pt x="122791" y="1097324"/>
                </a:cubicBezTo>
                <a:cubicBezTo>
                  <a:pt x="140556" y="1090404"/>
                  <a:pt x="159508" y="1091850"/>
                  <a:pt x="174743" y="1101301"/>
                </a:cubicBezTo>
                <a:cubicBezTo>
                  <a:pt x="200460" y="1117258"/>
                  <a:pt x="225455" y="1125210"/>
                  <a:pt x="248797" y="1125210"/>
                </a:cubicBezTo>
                <a:cubicBezTo>
                  <a:pt x="271261" y="1125210"/>
                  <a:pt x="292072" y="1117567"/>
                  <a:pt x="310663" y="1102901"/>
                </a:cubicBezTo>
                <a:cubicBezTo>
                  <a:pt x="312471" y="1101765"/>
                  <a:pt x="314020" y="1100319"/>
                  <a:pt x="315414" y="1098615"/>
                </a:cubicBezTo>
                <a:cubicBezTo>
                  <a:pt x="318720" y="1095723"/>
                  <a:pt x="322127" y="1093089"/>
                  <a:pt x="325278" y="1089681"/>
                </a:cubicBezTo>
                <a:cubicBezTo>
                  <a:pt x="350944" y="1062104"/>
                  <a:pt x="372995" y="1059419"/>
                  <a:pt x="396802" y="1080953"/>
                </a:cubicBezTo>
                <a:cubicBezTo>
                  <a:pt x="430885" y="1111783"/>
                  <a:pt x="473799" y="1124797"/>
                  <a:pt x="514234" y="1116638"/>
                </a:cubicBezTo>
                <a:cubicBezTo>
                  <a:pt x="536027" y="1112249"/>
                  <a:pt x="552759" y="1099958"/>
                  <a:pt x="570421" y="1086944"/>
                </a:cubicBezTo>
                <a:cubicBezTo>
                  <a:pt x="573932" y="1084310"/>
                  <a:pt x="577599" y="1081676"/>
                  <a:pt x="581369" y="1078991"/>
                </a:cubicBezTo>
                <a:cubicBezTo>
                  <a:pt x="587256" y="1074808"/>
                  <a:pt x="600682" y="1065306"/>
                  <a:pt x="618396" y="1066649"/>
                </a:cubicBezTo>
                <a:cubicBezTo>
                  <a:pt x="618499" y="1066649"/>
                  <a:pt x="618550" y="1066700"/>
                  <a:pt x="618654" y="1066700"/>
                </a:cubicBezTo>
                <a:cubicBezTo>
                  <a:pt x="618705" y="1066700"/>
                  <a:pt x="618705" y="1066700"/>
                  <a:pt x="618757" y="1066700"/>
                </a:cubicBezTo>
                <a:cubicBezTo>
                  <a:pt x="629292" y="1067578"/>
                  <a:pt x="641324" y="1072329"/>
                  <a:pt x="654183" y="1084259"/>
                </a:cubicBezTo>
                <a:cubicBezTo>
                  <a:pt x="686614" y="1114469"/>
                  <a:pt x="735415" y="1120356"/>
                  <a:pt x="775747" y="1098925"/>
                </a:cubicBezTo>
                <a:cubicBezTo>
                  <a:pt x="783494" y="1094794"/>
                  <a:pt x="789639" y="1090817"/>
                  <a:pt x="793306" y="1088235"/>
                </a:cubicBezTo>
                <a:cubicBezTo>
                  <a:pt x="798676" y="1084465"/>
                  <a:pt x="802240" y="1078888"/>
                  <a:pt x="803324" y="1072484"/>
                </a:cubicBezTo>
                <a:cubicBezTo>
                  <a:pt x="804408" y="1066081"/>
                  <a:pt x="802911" y="1059574"/>
                  <a:pt x="798986" y="1054203"/>
                </a:cubicBezTo>
                <a:close/>
                <a:moveTo>
                  <a:pt x="624954" y="238060"/>
                </a:moveTo>
                <a:cubicBezTo>
                  <a:pt x="653047" y="277514"/>
                  <a:pt x="691520" y="360347"/>
                  <a:pt x="610288" y="450565"/>
                </a:cubicBezTo>
                <a:cubicBezTo>
                  <a:pt x="581575" y="461667"/>
                  <a:pt x="495385" y="487488"/>
                  <a:pt x="434603" y="427016"/>
                </a:cubicBezTo>
                <a:cubicBezTo>
                  <a:pt x="481235" y="400111"/>
                  <a:pt x="579354" y="334784"/>
                  <a:pt x="624954" y="238060"/>
                </a:cubicBezTo>
                <a:close/>
                <a:moveTo>
                  <a:pt x="178461" y="238163"/>
                </a:moveTo>
                <a:cubicBezTo>
                  <a:pt x="224060" y="334733"/>
                  <a:pt x="322127" y="400059"/>
                  <a:pt x="368760" y="426965"/>
                </a:cubicBezTo>
                <a:cubicBezTo>
                  <a:pt x="307978" y="487437"/>
                  <a:pt x="221788" y="461616"/>
                  <a:pt x="193075" y="450513"/>
                </a:cubicBezTo>
                <a:cubicBezTo>
                  <a:pt x="112257" y="360760"/>
                  <a:pt x="150523" y="277772"/>
                  <a:pt x="178461" y="238163"/>
                </a:cubicBezTo>
                <a:close/>
                <a:moveTo>
                  <a:pt x="681553" y="1054874"/>
                </a:moveTo>
                <a:cubicBezTo>
                  <a:pt x="665596" y="1040001"/>
                  <a:pt x="648141" y="1031274"/>
                  <a:pt x="630273" y="1028072"/>
                </a:cubicBezTo>
                <a:cubicBezTo>
                  <a:pt x="562158" y="930005"/>
                  <a:pt x="554515" y="798319"/>
                  <a:pt x="554463" y="796976"/>
                </a:cubicBezTo>
                <a:cubicBezTo>
                  <a:pt x="553895" y="785925"/>
                  <a:pt x="544290" y="777456"/>
                  <a:pt x="533393" y="777920"/>
                </a:cubicBezTo>
                <a:cubicBezTo>
                  <a:pt x="522290" y="778489"/>
                  <a:pt x="513770" y="787888"/>
                  <a:pt x="514338" y="798991"/>
                </a:cubicBezTo>
                <a:cubicBezTo>
                  <a:pt x="514647" y="804619"/>
                  <a:pt x="521568" y="927991"/>
                  <a:pt x="584983" y="1032204"/>
                </a:cubicBezTo>
                <a:cubicBezTo>
                  <a:pt x="575894" y="1035509"/>
                  <a:pt x="566909" y="1039950"/>
                  <a:pt x="558078" y="1046250"/>
                </a:cubicBezTo>
                <a:cubicBezTo>
                  <a:pt x="554102" y="1049039"/>
                  <a:pt x="550280" y="1051879"/>
                  <a:pt x="546562" y="1054616"/>
                </a:cubicBezTo>
                <a:cubicBezTo>
                  <a:pt x="531947" y="1065358"/>
                  <a:pt x="520277" y="1073775"/>
                  <a:pt x="507831" y="1076771"/>
                </a:cubicBezTo>
                <a:cubicBezTo>
                  <a:pt x="483611" y="1036077"/>
                  <a:pt x="477982" y="962126"/>
                  <a:pt x="477930" y="935066"/>
                </a:cubicBezTo>
                <a:cubicBezTo>
                  <a:pt x="477930" y="923963"/>
                  <a:pt x="468945" y="914977"/>
                  <a:pt x="457842" y="914977"/>
                </a:cubicBezTo>
                <a:cubicBezTo>
                  <a:pt x="457842" y="914977"/>
                  <a:pt x="457842" y="914977"/>
                  <a:pt x="457842" y="914977"/>
                </a:cubicBezTo>
                <a:cubicBezTo>
                  <a:pt x="446739" y="914977"/>
                  <a:pt x="437753" y="923963"/>
                  <a:pt x="437753" y="935066"/>
                </a:cubicBezTo>
                <a:cubicBezTo>
                  <a:pt x="437753" y="938991"/>
                  <a:pt x="438115" y="1015214"/>
                  <a:pt x="461870" y="1073879"/>
                </a:cubicBezTo>
                <a:cubicBezTo>
                  <a:pt x="448443" y="1069334"/>
                  <a:pt x="435378" y="1061691"/>
                  <a:pt x="423655" y="1051104"/>
                </a:cubicBezTo>
                <a:cubicBezTo>
                  <a:pt x="396647" y="1026678"/>
                  <a:pt x="366953" y="1020739"/>
                  <a:pt x="338137" y="1032152"/>
                </a:cubicBezTo>
                <a:cubicBezTo>
                  <a:pt x="369741" y="906663"/>
                  <a:pt x="369586" y="740687"/>
                  <a:pt x="369535" y="732476"/>
                </a:cubicBezTo>
                <a:cubicBezTo>
                  <a:pt x="369483" y="721425"/>
                  <a:pt x="360497" y="712439"/>
                  <a:pt x="349446" y="712439"/>
                </a:cubicBezTo>
                <a:cubicBezTo>
                  <a:pt x="349446" y="712439"/>
                  <a:pt x="349394" y="712439"/>
                  <a:pt x="349343" y="712439"/>
                </a:cubicBezTo>
                <a:cubicBezTo>
                  <a:pt x="338240" y="712491"/>
                  <a:pt x="329306" y="721528"/>
                  <a:pt x="329306" y="732631"/>
                </a:cubicBezTo>
                <a:cubicBezTo>
                  <a:pt x="329306" y="734903"/>
                  <a:pt x="329616" y="956652"/>
                  <a:pt x="282828" y="1073982"/>
                </a:cubicBezTo>
                <a:cubicBezTo>
                  <a:pt x="267233" y="1085085"/>
                  <a:pt x="239656" y="1094328"/>
                  <a:pt x="195761" y="1067113"/>
                </a:cubicBezTo>
                <a:cubicBezTo>
                  <a:pt x="190441" y="1063809"/>
                  <a:pt x="184761" y="1061278"/>
                  <a:pt x="179029" y="1059109"/>
                </a:cubicBezTo>
                <a:cubicBezTo>
                  <a:pt x="196794" y="1023321"/>
                  <a:pt x="227211" y="951488"/>
                  <a:pt x="235060" y="865091"/>
                </a:cubicBezTo>
                <a:cubicBezTo>
                  <a:pt x="236041" y="854041"/>
                  <a:pt x="227933" y="844280"/>
                  <a:pt x="216883" y="843247"/>
                </a:cubicBezTo>
                <a:cubicBezTo>
                  <a:pt x="205676" y="842370"/>
                  <a:pt x="196071" y="850374"/>
                  <a:pt x="195038" y="861425"/>
                </a:cubicBezTo>
                <a:cubicBezTo>
                  <a:pt x="186775" y="952624"/>
                  <a:pt x="150161" y="1028228"/>
                  <a:pt x="136631" y="1053532"/>
                </a:cubicBezTo>
                <a:cubicBezTo>
                  <a:pt x="127078" y="1054358"/>
                  <a:pt x="117473" y="1056165"/>
                  <a:pt x="108125" y="1059781"/>
                </a:cubicBezTo>
                <a:cubicBezTo>
                  <a:pt x="86694" y="1068095"/>
                  <a:pt x="64230" y="1064635"/>
                  <a:pt x="48582" y="1059987"/>
                </a:cubicBezTo>
                <a:cubicBezTo>
                  <a:pt x="114012" y="953037"/>
                  <a:pt x="164311" y="731185"/>
                  <a:pt x="189357" y="602701"/>
                </a:cubicBezTo>
                <a:lnTo>
                  <a:pt x="202474" y="496061"/>
                </a:lnTo>
                <a:cubicBezTo>
                  <a:pt x="222253" y="501587"/>
                  <a:pt x="245130" y="505460"/>
                  <a:pt x="269144" y="505460"/>
                </a:cubicBezTo>
                <a:cubicBezTo>
                  <a:pt x="314278" y="505460"/>
                  <a:pt x="363028" y="491827"/>
                  <a:pt x="401604" y="450617"/>
                </a:cubicBezTo>
                <a:cubicBezTo>
                  <a:pt x="440129" y="491827"/>
                  <a:pt x="488930" y="505460"/>
                  <a:pt x="534065" y="505460"/>
                </a:cubicBezTo>
                <a:cubicBezTo>
                  <a:pt x="558130" y="505460"/>
                  <a:pt x="581007" y="501587"/>
                  <a:pt x="600838" y="496009"/>
                </a:cubicBezTo>
                <a:lnTo>
                  <a:pt x="613800" y="602442"/>
                </a:lnTo>
                <a:lnTo>
                  <a:pt x="614006" y="603837"/>
                </a:lnTo>
                <a:cubicBezTo>
                  <a:pt x="639155" y="732528"/>
                  <a:pt x="690229" y="957788"/>
                  <a:pt x="756743" y="1063395"/>
                </a:cubicBezTo>
                <a:cubicBezTo>
                  <a:pt x="731697" y="1076874"/>
                  <a:pt x="701435" y="1073414"/>
                  <a:pt x="681553" y="1054874"/>
                </a:cubicBezTo>
                <a:close/>
              </a:path>
            </a:pathLst>
          </a:custGeom>
          <a:solidFill>
            <a:schemeClr val="accent1"/>
          </a:solidFill>
          <a:ln w="51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sp>
        <p:nvSpPr>
          <p:cNvPr id="630" name="Freeform: Shape 629">
            <a:extLst>
              <a:ext uri="{FF2B5EF4-FFF2-40B4-BE49-F238E27FC236}">
                <a16:creationId xmlns:a16="http://schemas.microsoft.com/office/drawing/2014/main" id="{3DDD5119-1E13-492A-A0B1-13484987C425}"/>
              </a:ext>
            </a:extLst>
          </p:cNvPr>
          <p:cNvSpPr/>
          <p:nvPr/>
        </p:nvSpPr>
        <p:spPr>
          <a:xfrm>
            <a:off x="1866900" y="6268173"/>
            <a:ext cx="856716" cy="611875"/>
          </a:xfrm>
          <a:custGeom>
            <a:avLst/>
            <a:gdLst>
              <a:gd name="connsiteX0" fmla="*/ 1125166 w 1125166"/>
              <a:gd name="connsiteY0" fmla="*/ 610052 h 803604"/>
              <a:gd name="connsiteX1" fmla="*/ 1088346 w 1125166"/>
              <a:gd name="connsiteY1" fmla="*/ 592855 h 803604"/>
              <a:gd name="connsiteX2" fmla="*/ 917103 w 1125166"/>
              <a:gd name="connsiteY2" fmla="*/ 527994 h 803604"/>
              <a:gd name="connsiteX3" fmla="*/ 926088 w 1125166"/>
              <a:gd name="connsiteY3" fmla="*/ 496802 h 803604"/>
              <a:gd name="connsiteX4" fmla="*/ 927999 w 1125166"/>
              <a:gd name="connsiteY4" fmla="*/ 495098 h 803604"/>
              <a:gd name="connsiteX5" fmla="*/ 1014292 w 1125166"/>
              <a:gd name="connsiteY5" fmla="*/ 165625 h 803604"/>
              <a:gd name="connsiteX6" fmla="*/ 866855 w 1125166"/>
              <a:gd name="connsiteY6" fmla="*/ 21183 h 803604"/>
              <a:gd name="connsiteX7" fmla="*/ 562583 w 1125166"/>
              <a:gd name="connsiteY7" fmla="*/ 100195 h 803604"/>
              <a:gd name="connsiteX8" fmla="*/ 258311 w 1125166"/>
              <a:gd name="connsiteY8" fmla="*/ 21183 h 803604"/>
              <a:gd name="connsiteX9" fmla="*/ 110874 w 1125166"/>
              <a:gd name="connsiteY9" fmla="*/ 165625 h 803604"/>
              <a:gd name="connsiteX10" fmla="*/ 197168 w 1125166"/>
              <a:gd name="connsiteY10" fmla="*/ 495098 h 803604"/>
              <a:gd name="connsiteX11" fmla="*/ 199078 w 1125166"/>
              <a:gd name="connsiteY11" fmla="*/ 496802 h 803604"/>
              <a:gd name="connsiteX12" fmla="*/ 208064 w 1125166"/>
              <a:gd name="connsiteY12" fmla="*/ 527994 h 803604"/>
              <a:gd name="connsiteX13" fmla="*/ 36820 w 1125166"/>
              <a:gd name="connsiteY13" fmla="*/ 592855 h 803604"/>
              <a:gd name="connsiteX14" fmla="*/ 0 w 1125166"/>
              <a:gd name="connsiteY14" fmla="*/ 610052 h 803604"/>
              <a:gd name="connsiteX15" fmla="*/ 36614 w 1125166"/>
              <a:gd name="connsiteY15" fmla="*/ 627455 h 803604"/>
              <a:gd name="connsiteX16" fmla="*/ 106020 w 1125166"/>
              <a:gd name="connsiteY16" fmla="*/ 663398 h 803604"/>
              <a:gd name="connsiteX17" fmla="*/ 89340 w 1125166"/>
              <a:gd name="connsiteY17" fmla="*/ 739724 h 803604"/>
              <a:gd name="connsiteX18" fmla="*/ 82627 w 1125166"/>
              <a:gd name="connsiteY18" fmla="*/ 776286 h 803604"/>
              <a:gd name="connsiteX19" fmla="*/ 116348 w 1125166"/>
              <a:gd name="connsiteY19" fmla="*/ 760587 h 803604"/>
              <a:gd name="connsiteX20" fmla="*/ 277212 w 1125166"/>
              <a:gd name="connsiteY20" fmla="*/ 700890 h 803604"/>
              <a:gd name="connsiteX21" fmla="*/ 295803 w 1125166"/>
              <a:gd name="connsiteY21" fmla="*/ 695725 h 803604"/>
              <a:gd name="connsiteX22" fmla="*/ 277987 w 1125166"/>
              <a:gd name="connsiteY22" fmla="*/ 632981 h 803604"/>
              <a:gd name="connsiteX23" fmla="*/ 339543 w 1125166"/>
              <a:gd name="connsiteY23" fmla="*/ 618624 h 803604"/>
              <a:gd name="connsiteX24" fmla="*/ 545283 w 1125166"/>
              <a:gd name="connsiteY24" fmla="*/ 797304 h 803604"/>
              <a:gd name="connsiteX25" fmla="*/ 562532 w 1125166"/>
              <a:gd name="connsiteY25" fmla="*/ 803605 h 803604"/>
              <a:gd name="connsiteX26" fmla="*/ 579573 w 1125166"/>
              <a:gd name="connsiteY26" fmla="*/ 797304 h 803604"/>
              <a:gd name="connsiteX27" fmla="*/ 785520 w 1125166"/>
              <a:gd name="connsiteY27" fmla="*/ 618624 h 803604"/>
              <a:gd name="connsiteX28" fmla="*/ 847077 w 1125166"/>
              <a:gd name="connsiteY28" fmla="*/ 633188 h 803604"/>
              <a:gd name="connsiteX29" fmla="*/ 829260 w 1125166"/>
              <a:gd name="connsiteY29" fmla="*/ 695725 h 803604"/>
              <a:gd name="connsiteX30" fmla="*/ 847851 w 1125166"/>
              <a:gd name="connsiteY30" fmla="*/ 700890 h 803604"/>
              <a:gd name="connsiteX31" fmla="*/ 1008715 w 1125166"/>
              <a:gd name="connsiteY31" fmla="*/ 760587 h 803604"/>
              <a:gd name="connsiteX32" fmla="*/ 1042437 w 1125166"/>
              <a:gd name="connsiteY32" fmla="*/ 776286 h 803604"/>
              <a:gd name="connsiteX33" fmla="*/ 1035723 w 1125166"/>
              <a:gd name="connsiteY33" fmla="*/ 739724 h 803604"/>
              <a:gd name="connsiteX34" fmla="*/ 1019043 w 1125166"/>
              <a:gd name="connsiteY34" fmla="*/ 663398 h 803604"/>
              <a:gd name="connsiteX35" fmla="*/ 1088449 w 1125166"/>
              <a:gd name="connsiteY35" fmla="*/ 627455 h 803604"/>
              <a:gd name="connsiteX36" fmla="*/ 1125166 w 1125166"/>
              <a:gd name="connsiteY36" fmla="*/ 610052 h 803604"/>
              <a:gd name="connsiteX37" fmla="*/ 204036 w 1125166"/>
              <a:gd name="connsiteY37" fmla="*/ 443818 h 803604"/>
              <a:gd name="connsiteX38" fmla="*/ 200576 w 1125166"/>
              <a:gd name="connsiteY38" fmla="*/ 444799 h 803604"/>
              <a:gd name="connsiteX39" fmla="*/ 146714 w 1125166"/>
              <a:gd name="connsiteY39" fmla="*/ 179619 h 803604"/>
              <a:gd name="connsiteX40" fmla="*/ 271325 w 1125166"/>
              <a:gd name="connsiteY40" fmla="*/ 57177 h 803604"/>
              <a:gd name="connsiteX41" fmla="*/ 367946 w 1125166"/>
              <a:gd name="connsiteY41" fmla="*/ 38638 h 803604"/>
              <a:gd name="connsiteX42" fmla="*/ 535730 w 1125166"/>
              <a:gd name="connsiteY42" fmla="*/ 128753 h 803604"/>
              <a:gd name="connsiteX43" fmla="*/ 589437 w 1125166"/>
              <a:gd name="connsiteY43" fmla="*/ 128753 h 803604"/>
              <a:gd name="connsiteX44" fmla="*/ 853842 w 1125166"/>
              <a:gd name="connsiteY44" fmla="*/ 57177 h 803604"/>
              <a:gd name="connsiteX45" fmla="*/ 978453 w 1125166"/>
              <a:gd name="connsiteY45" fmla="*/ 179619 h 803604"/>
              <a:gd name="connsiteX46" fmla="*/ 924591 w 1125166"/>
              <a:gd name="connsiteY46" fmla="*/ 444799 h 803604"/>
              <a:gd name="connsiteX47" fmla="*/ 921131 w 1125166"/>
              <a:gd name="connsiteY47" fmla="*/ 443818 h 803604"/>
              <a:gd name="connsiteX48" fmla="*/ 204036 w 1125166"/>
              <a:gd name="connsiteY48" fmla="*/ 443818 h 803604"/>
              <a:gd name="connsiteX49" fmla="*/ 134268 w 1125166"/>
              <a:gd name="connsiteY49" fmla="*/ 710702 h 803604"/>
              <a:gd name="connsiteX50" fmla="*/ 146920 w 1125166"/>
              <a:gd name="connsiteY50" fmla="*/ 659060 h 803604"/>
              <a:gd name="connsiteX51" fmla="*/ 150587 w 1125166"/>
              <a:gd name="connsiteY51" fmla="*/ 644910 h 803604"/>
              <a:gd name="connsiteX52" fmla="*/ 137935 w 1125166"/>
              <a:gd name="connsiteY52" fmla="*/ 637629 h 803604"/>
              <a:gd name="connsiteX53" fmla="*/ 89805 w 1125166"/>
              <a:gd name="connsiteY53" fmla="*/ 611033 h 803604"/>
              <a:gd name="connsiteX54" fmla="*/ 218650 w 1125166"/>
              <a:gd name="connsiteY54" fmla="*/ 564711 h 803604"/>
              <a:gd name="connsiteX55" fmla="*/ 248551 w 1125166"/>
              <a:gd name="connsiteY55" fmla="*/ 669337 h 803604"/>
              <a:gd name="connsiteX56" fmla="*/ 134268 w 1125166"/>
              <a:gd name="connsiteY56" fmla="*/ 710702 h 803604"/>
              <a:gd name="connsiteX57" fmla="*/ 733827 w 1125166"/>
              <a:gd name="connsiteY57" fmla="*/ 612944 h 803604"/>
              <a:gd name="connsiteX58" fmla="*/ 562583 w 1125166"/>
              <a:gd name="connsiteY58" fmla="*/ 761620 h 803604"/>
              <a:gd name="connsiteX59" fmla="*/ 388086 w 1125166"/>
              <a:gd name="connsiteY59" fmla="*/ 610103 h 803604"/>
              <a:gd name="connsiteX60" fmla="*/ 737080 w 1125166"/>
              <a:gd name="connsiteY60" fmla="*/ 610103 h 803604"/>
              <a:gd name="connsiteX61" fmla="*/ 733827 w 1125166"/>
              <a:gd name="connsiteY61" fmla="*/ 612944 h 803604"/>
              <a:gd name="connsiteX62" fmla="*/ 267503 w 1125166"/>
              <a:gd name="connsiteY62" fmla="*/ 596109 h 803604"/>
              <a:gd name="connsiteX63" fmla="*/ 233007 w 1125166"/>
              <a:gd name="connsiteY63" fmla="*/ 475577 h 803604"/>
              <a:gd name="connsiteX64" fmla="*/ 892211 w 1125166"/>
              <a:gd name="connsiteY64" fmla="*/ 475577 h 803604"/>
              <a:gd name="connsiteX65" fmla="*/ 857715 w 1125166"/>
              <a:gd name="connsiteY65" fmla="*/ 596109 h 803604"/>
              <a:gd name="connsiteX66" fmla="*/ 267503 w 1125166"/>
              <a:gd name="connsiteY66" fmla="*/ 596109 h 803604"/>
              <a:gd name="connsiteX67" fmla="*/ 987335 w 1125166"/>
              <a:gd name="connsiteY67" fmla="*/ 637629 h 803604"/>
              <a:gd name="connsiteX68" fmla="*/ 974683 w 1125166"/>
              <a:gd name="connsiteY68" fmla="*/ 644910 h 803604"/>
              <a:gd name="connsiteX69" fmla="*/ 978350 w 1125166"/>
              <a:gd name="connsiteY69" fmla="*/ 659060 h 803604"/>
              <a:gd name="connsiteX70" fmla="*/ 991002 w 1125166"/>
              <a:gd name="connsiteY70" fmla="*/ 710702 h 803604"/>
              <a:gd name="connsiteX71" fmla="*/ 876719 w 1125166"/>
              <a:gd name="connsiteY71" fmla="*/ 669388 h 803604"/>
              <a:gd name="connsiteX72" fmla="*/ 906619 w 1125166"/>
              <a:gd name="connsiteY72" fmla="*/ 564763 h 803604"/>
              <a:gd name="connsiteX73" fmla="*/ 1035465 w 1125166"/>
              <a:gd name="connsiteY73" fmla="*/ 611085 h 803604"/>
              <a:gd name="connsiteX74" fmla="*/ 987335 w 1125166"/>
              <a:gd name="connsiteY74" fmla="*/ 637629 h 80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125166" h="803604">
                <a:moveTo>
                  <a:pt x="1125166" y="610052"/>
                </a:moveTo>
                <a:lnTo>
                  <a:pt x="1088346" y="592855"/>
                </a:lnTo>
                <a:cubicBezTo>
                  <a:pt x="1033141" y="567034"/>
                  <a:pt x="975613" y="545397"/>
                  <a:pt x="917103" y="527994"/>
                </a:cubicBezTo>
                <a:lnTo>
                  <a:pt x="926088" y="496802"/>
                </a:lnTo>
                <a:lnTo>
                  <a:pt x="927999" y="495098"/>
                </a:lnTo>
                <a:cubicBezTo>
                  <a:pt x="1022348" y="413194"/>
                  <a:pt x="1057826" y="277738"/>
                  <a:pt x="1014292" y="165625"/>
                </a:cubicBezTo>
                <a:cubicBezTo>
                  <a:pt x="986664" y="95237"/>
                  <a:pt x="937191" y="46642"/>
                  <a:pt x="866855" y="21183"/>
                </a:cubicBezTo>
                <a:cubicBezTo>
                  <a:pt x="693908" y="-41561"/>
                  <a:pt x="599197" y="50258"/>
                  <a:pt x="562583" y="100195"/>
                </a:cubicBezTo>
                <a:cubicBezTo>
                  <a:pt x="525969" y="50258"/>
                  <a:pt x="431259" y="-41561"/>
                  <a:pt x="258311" y="21183"/>
                </a:cubicBezTo>
                <a:cubicBezTo>
                  <a:pt x="187924" y="46642"/>
                  <a:pt x="138451" y="95237"/>
                  <a:pt x="110874" y="165625"/>
                </a:cubicBezTo>
                <a:cubicBezTo>
                  <a:pt x="67341" y="277738"/>
                  <a:pt x="102818" y="413194"/>
                  <a:pt x="197168" y="495098"/>
                </a:cubicBezTo>
                <a:lnTo>
                  <a:pt x="199078" y="496802"/>
                </a:lnTo>
                <a:lnTo>
                  <a:pt x="208064" y="527994"/>
                </a:lnTo>
                <a:cubicBezTo>
                  <a:pt x="149606" y="545397"/>
                  <a:pt x="92077" y="567034"/>
                  <a:pt x="36820" y="592855"/>
                </a:cubicBezTo>
                <a:lnTo>
                  <a:pt x="0" y="610052"/>
                </a:lnTo>
                <a:lnTo>
                  <a:pt x="36614" y="627455"/>
                </a:lnTo>
                <a:cubicBezTo>
                  <a:pt x="60214" y="638558"/>
                  <a:pt x="83401" y="650797"/>
                  <a:pt x="106020" y="663398"/>
                </a:cubicBezTo>
                <a:cubicBezTo>
                  <a:pt x="99513" y="688857"/>
                  <a:pt x="93936" y="714471"/>
                  <a:pt x="89340" y="739724"/>
                </a:cubicBezTo>
                <a:lnTo>
                  <a:pt x="82627" y="776286"/>
                </a:lnTo>
                <a:lnTo>
                  <a:pt x="116348" y="760587"/>
                </a:lnTo>
                <a:cubicBezTo>
                  <a:pt x="168093" y="736316"/>
                  <a:pt x="222214" y="716227"/>
                  <a:pt x="277212" y="700890"/>
                </a:cubicBezTo>
                <a:lnTo>
                  <a:pt x="295803" y="695725"/>
                </a:lnTo>
                <a:lnTo>
                  <a:pt x="277987" y="632981"/>
                </a:lnTo>
                <a:cubicBezTo>
                  <a:pt x="298333" y="627610"/>
                  <a:pt x="318835" y="622859"/>
                  <a:pt x="339543" y="618624"/>
                </a:cubicBezTo>
                <a:lnTo>
                  <a:pt x="545283" y="797304"/>
                </a:lnTo>
                <a:cubicBezTo>
                  <a:pt x="550293" y="801539"/>
                  <a:pt x="556386" y="803605"/>
                  <a:pt x="562532" y="803605"/>
                </a:cubicBezTo>
                <a:cubicBezTo>
                  <a:pt x="568677" y="803605"/>
                  <a:pt x="574822" y="801487"/>
                  <a:pt x="579573" y="797304"/>
                </a:cubicBezTo>
                <a:lnTo>
                  <a:pt x="785520" y="618624"/>
                </a:lnTo>
                <a:cubicBezTo>
                  <a:pt x="806228" y="622859"/>
                  <a:pt x="826730" y="627610"/>
                  <a:pt x="847077" y="633188"/>
                </a:cubicBezTo>
                <a:lnTo>
                  <a:pt x="829260" y="695725"/>
                </a:lnTo>
                <a:lnTo>
                  <a:pt x="847851" y="700890"/>
                </a:lnTo>
                <a:cubicBezTo>
                  <a:pt x="902901" y="716175"/>
                  <a:pt x="956970" y="736264"/>
                  <a:pt x="1008715" y="760587"/>
                </a:cubicBezTo>
                <a:lnTo>
                  <a:pt x="1042437" y="776286"/>
                </a:lnTo>
                <a:lnTo>
                  <a:pt x="1035723" y="739724"/>
                </a:lnTo>
                <a:cubicBezTo>
                  <a:pt x="1031127" y="714265"/>
                  <a:pt x="1025550" y="688651"/>
                  <a:pt x="1019043" y="663398"/>
                </a:cubicBezTo>
                <a:cubicBezTo>
                  <a:pt x="1041662" y="650745"/>
                  <a:pt x="1064849" y="638506"/>
                  <a:pt x="1088449" y="627455"/>
                </a:cubicBezTo>
                <a:lnTo>
                  <a:pt x="1125166" y="610052"/>
                </a:lnTo>
                <a:close/>
                <a:moveTo>
                  <a:pt x="204036" y="443818"/>
                </a:moveTo>
                <a:lnTo>
                  <a:pt x="200576" y="444799"/>
                </a:lnTo>
                <a:cubicBezTo>
                  <a:pt x="134784" y="372656"/>
                  <a:pt x="112372" y="267617"/>
                  <a:pt x="146714" y="179619"/>
                </a:cubicBezTo>
                <a:cubicBezTo>
                  <a:pt x="169901" y="119922"/>
                  <a:pt x="211885" y="78815"/>
                  <a:pt x="271325" y="57177"/>
                </a:cubicBezTo>
                <a:cubicBezTo>
                  <a:pt x="307577" y="43957"/>
                  <a:pt x="339595" y="38638"/>
                  <a:pt x="367946" y="38638"/>
                </a:cubicBezTo>
                <a:cubicBezTo>
                  <a:pt x="461882" y="38638"/>
                  <a:pt x="514608" y="97768"/>
                  <a:pt x="535730" y="128753"/>
                </a:cubicBezTo>
                <a:cubicBezTo>
                  <a:pt x="547814" y="146569"/>
                  <a:pt x="577353" y="146569"/>
                  <a:pt x="589437" y="128753"/>
                </a:cubicBezTo>
                <a:cubicBezTo>
                  <a:pt x="616859" y="88369"/>
                  <a:pt x="697781" y="578"/>
                  <a:pt x="853842" y="57177"/>
                </a:cubicBezTo>
                <a:cubicBezTo>
                  <a:pt x="913281" y="78815"/>
                  <a:pt x="955266" y="119922"/>
                  <a:pt x="978453" y="179619"/>
                </a:cubicBezTo>
                <a:cubicBezTo>
                  <a:pt x="1012794" y="267617"/>
                  <a:pt x="990330" y="372656"/>
                  <a:pt x="924591" y="444799"/>
                </a:cubicBezTo>
                <a:lnTo>
                  <a:pt x="921131" y="443818"/>
                </a:lnTo>
                <a:cubicBezTo>
                  <a:pt x="686678" y="378182"/>
                  <a:pt x="438540" y="378182"/>
                  <a:pt x="204036" y="443818"/>
                </a:cubicBezTo>
                <a:close/>
                <a:moveTo>
                  <a:pt x="134268" y="710702"/>
                </a:moveTo>
                <a:cubicBezTo>
                  <a:pt x="138090" y="693505"/>
                  <a:pt x="142324" y="676050"/>
                  <a:pt x="146920" y="659060"/>
                </a:cubicBezTo>
                <a:lnTo>
                  <a:pt x="150587" y="644910"/>
                </a:lnTo>
                <a:lnTo>
                  <a:pt x="137935" y="637629"/>
                </a:lnTo>
                <a:cubicBezTo>
                  <a:pt x="122236" y="628436"/>
                  <a:pt x="106123" y="619658"/>
                  <a:pt x="89805" y="611033"/>
                </a:cubicBezTo>
                <a:cubicBezTo>
                  <a:pt x="131789" y="593217"/>
                  <a:pt x="174962" y="577725"/>
                  <a:pt x="218650" y="564711"/>
                </a:cubicBezTo>
                <a:lnTo>
                  <a:pt x="248551" y="669337"/>
                </a:lnTo>
                <a:cubicBezTo>
                  <a:pt x="209820" y="681059"/>
                  <a:pt x="171657" y="694796"/>
                  <a:pt x="134268" y="710702"/>
                </a:cubicBezTo>
                <a:close/>
                <a:moveTo>
                  <a:pt x="733827" y="612944"/>
                </a:moveTo>
                <a:lnTo>
                  <a:pt x="562583" y="761620"/>
                </a:lnTo>
                <a:lnTo>
                  <a:pt x="388086" y="610103"/>
                </a:lnTo>
                <a:cubicBezTo>
                  <a:pt x="503712" y="591926"/>
                  <a:pt x="621455" y="591926"/>
                  <a:pt x="737080" y="610103"/>
                </a:cubicBezTo>
                <a:lnTo>
                  <a:pt x="733827" y="612944"/>
                </a:lnTo>
                <a:close/>
                <a:moveTo>
                  <a:pt x="267503" y="596109"/>
                </a:moveTo>
                <a:lnTo>
                  <a:pt x="233007" y="475577"/>
                </a:lnTo>
                <a:cubicBezTo>
                  <a:pt x="449075" y="418565"/>
                  <a:pt x="676143" y="418565"/>
                  <a:pt x="892211" y="475577"/>
                </a:cubicBezTo>
                <a:lnTo>
                  <a:pt x="857715" y="596109"/>
                </a:lnTo>
                <a:cubicBezTo>
                  <a:pt x="664214" y="545397"/>
                  <a:pt x="461004" y="545397"/>
                  <a:pt x="267503" y="596109"/>
                </a:cubicBezTo>
                <a:close/>
                <a:moveTo>
                  <a:pt x="987335" y="637629"/>
                </a:moveTo>
                <a:lnTo>
                  <a:pt x="974683" y="644910"/>
                </a:lnTo>
                <a:lnTo>
                  <a:pt x="978350" y="659060"/>
                </a:lnTo>
                <a:cubicBezTo>
                  <a:pt x="982946" y="676101"/>
                  <a:pt x="987180" y="693505"/>
                  <a:pt x="991002" y="710702"/>
                </a:cubicBezTo>
                <a:cubicBezTo>
                  <a:pt x="953613" y="694796"/>
                  <a:pt x="915450" y="681059"/>
                  <a:pt x="876719" y="669388"/>
                </a:cubicBezTo>
                <a:lnTo>
                  <a:pt x="906619" y="564763"/>
                </a:lnTo>
                <a:cubicBezTo>
                  <a:pt x="950360" y="577776"/>
                  <a:pt x="993480" y="593268"/>
                  <a:pt x="1035465" y="611085"/>
                </a:cubicBezTo>
                <a:cubicBezTo>
                  <a:pt x="1019146" y="619606"/>
                  <a:pt x="1003034" y="628436"/>
                  <a:pt x="987335" y="637629"/>
                </a:cubicBezTo>
                <a:close/>
              </a:path>
            </a:pathLst>
          </a:custGeom>
          <a:solidFill>
            <a:schemeClr val="accent1"/>
          </a:solidFill>
          <a:ln w="51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sp>
        <p:nvSpPr>
          <p:cNvPr id="631" name="Freeform: Shape 630">
            <a:extLst>
              <a:ext uri="{FF2B5EF4-FFF2-40B4-BE49-F238E27FC236}">
                <a16:creationId xmlns:a16="http://schemas.microsoft.com/office/drawing/2014/main" id="{3B180F8C-7AE2-43B3-B438-D8D432EFDC2B}"/>
              </a:ext>
            </a:extLst>
          </p:cNvPr>
          <p:cNvSpPr/>
          <p:nvPr/>
        </p:nvSpPr>
        <p:spPr>
          <a:xfrm>
            <a:off x="4317277" y="6145750"/>
            <a:ext cx="703759" cy="856721"/>
          </a:xfrm>
          <a:custGeom>
            <a:avLst/>
            <a:gdLst>
              <a:gd name="connsiteX0" fmla="*/ 900061 w 924280"/>
              <a:gd name="connsiteY0" fmla="*/ 269524 h 1125173"/>
              <a:gd name="connsiteX1" fmla="*/ 637670 w 924280"/>
              <a:gd name="connsiteY1" fmla="*/ 269524 h 1125173"/>
              <a:gd name="connsiteX2" fmla="*/ 727888 w 924280"/>
              <a:gd name="connsiteY2" fmla="*/ 203630 h 1125173"/>
              <a:gd name="connsiteX3" fmla="*/ 763469 w 924280"/>
              <a:gd name="connsiteY3" fmla="*/ 95699 h 1125173"/>
              <a:gd name="connsiteX4" fmla="*/ 724893 w 924280"/>
              <a:gd name="connsiteY4" fmla="*/ 22729 h 1125173"/>
              <a:gd name="connsiteX5" fmla="*/ 544457 w 924280"/>
              <a:gd name="connsiteY5" fmla="*/ 55883 h 1125173"/>
              <a:gd name="connsiteX6" fmla="*/ 462089 w 924280"/>
              <a:gd name="connsiteY6" fmla="*/ 184264 h 1125173"/>
              <a:gd name="connsiteX7" fmla="*/ 379514 w 924280"/>
              <a:gd name="connsiteY7" fmla="*/ 55883 h 1125173"/>
              <a:gd name="connsiteX8" fmla="*/ 266574 w 924280"/>
              <a:gd name="connsiteY8" fmla="*/ 7 h 1125173"/>
              <a:gd name="connsiteX9" fmla="*/ 199285 w 924280"/>
              <a:gd name="connsiteY9" fmla="*/ 22729 h 1125173"/>
              <a:gd name="connsiteX10" fmla="*/ 160709 w 924280"/>
              <a:gd name="connsiteY10" fmla="*/ 95699 h 1125173"/>
              <a:gd name="connsiteX11" fmla="*/ 196289 w 924280"/>
              <a:gd name="connsiteY11" fmla="*/ 203630 h 1125173"/>
              <a:gd name="connsiteX12" fmla="*/ 286507 w 924280"/>
              <a:gd name="connsiteY12" fmla="*/ 269524 h 1125173"/>
              <a:gd name="connsiteX13" fmla="*/ 24117 w 924280"/>
              <a:gd name="connsiteY13" fmla="*/ 269524 h 1125173"/>
              <a:gd name="connsiteX14" fmla="*/ 0 w 924280"/>
              <a:gd name="connsiteY14" fmla="*/ 293641 h 1125173"/>
              <a:gd name="connsiteX15" fmla="*/ 0 w 924280"/>
              <a:gd name="connsiteY15" fmla="*/ 489569 h 1125173"/>
              <a:gd name="connsiteX16" fmla="*/ 24117 w 924280"/>
              <a:gd name="connsiteY16" fmla="*/ 513686 h 1125173"/>
              <a:gd name="connsiteX17" fmla="*/ 52054 w 924280"/>
              <a:gd name="connsiteY17" fmla="*/ 513686 h 1125173"/>
              <a:gd name="connsiteX18" fmla="*/ 52054 w 924280"/>
              <a:gd name="connsiteY18" fmla="*/ 1101057 h 1125173"/>
              <a:gd name="connsiteX19" fmla="*/ 76171 w 924280"/>
              <a:gd name="connsiteY19" fmla="*/ 1125173 h 1125173"/>
              <a:gd name="connsiteX20" fmla="*/ 848109 w 924280"/>
              <a:gd name="connsiteY20" fmla="*/ 1125173 h 1125173"/>
              <a:gd name="connsiteX21" fmla="*/ 872226 w 924280"/>
              <a:gd name="connsiteY21" fmla="*/ 1101057 h 1125173"/>
              <a:gd name="connsiteX22" fmla="*/ 872226 w 924280"/>
              <a:gd name="connsiteY22" fmla="*/ 513686 h 1125173"/>
              <a:gd name="connsiteX23" fmla="*/ 900164 w 924280"/>
              <a:gd name="connsiteY23" fmla="*/ 513686 h 1125173"/>
              <a:gd name="connsiteX24" fmla="*/ 924281 w 924280"/>
              <a:gd name="connsiteY24" fmla="*/ 489569 h 1125173"/>
              <a:gd name="connsiteX25" fmla="*/ 924281 w 924280"/>
              <a:gd name="connsiteY25" fmla="*/ 293641 h 1125173"/>
              <a:gd name="connsiteX26" fmla="*/ 900061 w 924280"/>
              <a:gd name="connsiteY26" fmla="*/ 269524 h 1125173"/>
              <a:gd name="connsiteX27" fmla="*/ 575390 w 924280"/>
              <a:gd name="connsiteY27" fmla="*/ 81652 h 1125173"/>
              <a:gd name="connsiteX28" fmla="*/ 657139 w 924280"/>
              <a:gd name="connsiteY28" fmla="*/ 40081 h 1125173"/>
              <a:gd name="connsiteX29" fmla="*/ 699743 w 924280"/>
              <a:gd name="connsiteY29" fmla="*/ 54128 h 1125173"/>
              <a:gd name="connsiteX30" fmla="*/ 723447 w 924280"/>
              <a:gd name="connsiteY30" fmla="*/ 99727 h 1125173"/>
              <a:gd name="connsiteX31" fmla="*/ 696903 w 924280"/>
              <a:gd name="connsiteY31" fmla="*/ 177912 h 1125173"/>
              <a:gd name="connsiteX32" fmla="*/ 526331 w 924280"/>
              <a:gd name="connsiteY32" fmla="*/ 269524 h 1125173"/>
              <a:gd name="connsiteX33" fmla="*/ 488942 w 924280"/>
              <a:gd name="connsiteY33" fmla="*/ 269524 h 1125173"/>
              <a:gd name="connsiteX34" fmla="*/ 485741 w 924280"/>
              <a:gd name="connsiteY34" fmla="*/ 267923 h 1125173"/>
              <a:gd name="connsiteX35" fmla="*/ 482332 w 924280"/>
              <a:gd name="connsiteY35" fmla="*/ 259506 h 1125173"/>
              <a:gd name="connsiteX36" fmla="*/ 575390 w 924280"/>
              <a:gd name="connsiteY36" fmla="*/ 81652 h 1125173"/>
              <a:gd name="connsiteX37" fmla="*/ 581019 w 924280"/>
              <a:gd name="connsiteY37" fmla="*/ 631635 h 1125173"/>
              <a:gd name="connsiteX38" fmla="*/ 626619 w 924280"/>
              <a:gd name="connsiteY38" fmla="*/ 676666 h 1125173"/>
              <a:gd name="connsiteX39" fmla="*/ 598112 w 924280"/>
              <a:gd name="connsiteY39" fmla="*/ 784752 h 1125173"/>
              <a:gd name="connsiteX40" fmla="*/ 462089 w 924280"/>
              <a:gd name="connsiteY40" fmla="*/ 903115 h 1125173"/>
              <a:gd name="connsiteX41" fmla="*/ 326065 w 924280"/>
              <a:gd name="connsiteY41" fmla="*/ 784752 h 1125173"/>
              <a:gd name="connsiteX42" fmla="*/ 297352 w 924280"/>
              <a:gd name="connsiteY42" fmla="*/ 676666 h 1125173"/>
              <a:gd name="connsiteX43" fmla="*/ 342952 w 924280"/>
              <a:gd name="connsiteY43" fmla="*/ 631635 h 1125173"/>
              <a:gd name="connsiteX44" fmla="*/ 379927 w 924280"/>
              <a:gd name="connsiteY44" fmla="*/ 624612 h 1125173"/>
              <a:gd name="connsiteX45" fmla="*/ 440812 w 924280"/>
              <a:gd name="connsiteY45" fmla="*/ 657559 h 1125173"/>
              <a:gd name="connsiteX46" fmla="*/ 483417 w 924280"/>
              <a:gd name="connsiteY46" fmla="*/ 657559 h 1125173"/>
              <a:gd name="connsiteX47" fmla="*/ 581019 w 924280"/>
              <a:gd name="connsiteY47" fmla="*/ 631635 h 1125173"/>
              <a:gd name="connsiteX48" fmla="*/ 519927 w 924280"/>
              <a:gd name="connsiteY48" fmla="*/ 309702 h 1125173"/>
              <a:gd name="connsiteX49" fmla="*/ 519927 w 924280"/>
              <a:gd name="connsiteY49" fmla="*/ 586810 h 1125173"/>
              <a:gd name="connsiteX50" fmla="*/ 462037 w 924280"/>
              <a:gd name="connsiteY50" fmla="*/ 620171 h 1125173"/>
              <a:gd name="connsiteX51" fmla="*/ 404147 w 924280"/>
              <a:gd name="connsiteY51" fmla="*/ 586810 h 1125173"/>
              <a:gd name="connsiteX52" fmla="*/ 404147 w 924280"/>
              <a:gd name="connsiteY52" fmla="*/ 309702 h 1125173"/>
              <a:gd name="connsiteX53" fmla="*/ 519927 w 924280"/>
              <a:gd name="connsiteY53" fmla="*/ 309702 h 1125173"/>
              <a:gd name="connsiteX54" fmla="*/ 227171 w 924280"/>
              <a:gd name="connsiteY54" fmla="*/ 177912 h 1125173"/>
              <a:gd name="connsiteX55" fmla="*/ 200627 w 924280"/>
              <a:gd name="connsiteY55" fmla="*/ 99727 h 1125173"/>
              <a:gd name="connsiteX56" fmla="*/ 224331 w 924280"/>
              <a:gd name="connsiteY56" fmla="*/ 54128 h 1125173"/>
              <a:gd name="connsiteX57" fmla="*/ 266935 w 924280"/>
              <a:gd name="connsiteY57" fmla="*/ 40081 h 1125173"/>
              <a:gd name="connsiteX58" fmla="*/ 348684 w 924280"/>
              <a:gd name="connsiteY58" fmla="*/ 81652 h 1125173"/>
              <a:gd name="connsiteX59" fmla="*/ 441897 w 924280"/>
              <a:gd name="connsiteY59" fmla="*/ 255478 h 1125173"/>
              <a:gd name="connsiteX60" fmla="*/ 441690 w 924280"/>
              <a:gd name="connsiteY60" fmla="*/ 259506 h 1125173"/>
              <a:gd name="connsiteX61" fmla="*/ 438075 w 924280"/>
              <a:gd name="connsiteY61" fmla="*/ 267923 h 1125173"/>
              <a:gd name="connsiteX62" fmla="*/ 435080 w 924280"/>
              <a:gd name="connsiteY62" fmla="*/ 269524 h 1125173"/>
              <a:gd name="connsiteX63" fmla="*/ 397691 w 924280"/>
              <a:gd name="connsiteY63" fmla="*/ 269524 h 1125173"/>
              <a:gd name="connsiteX64" fmla="*/ 227171 w 924280"/>
              <a:gd name="connsiteY64" fmla="*/ 177912 h 1125173"/>
              <a:gd name="connsiteX65" fmla="*/ 40125 w 924280"/>
              <a:gd name="connsiteY65" fmla="*/ 473509 h 1125173"/>
              <a:gd name="connsiteX66" fmla="*/ 40125 w 924280"/>
              <a:gd name="connsiteY66" fmla="*/ 309753 h 1125173"/>
              <a:gd name="connsiteX67" fmla="*/ 364021 w 924280"/>
              <a:gd name="connsiteY67" fmla="*/ 309753 h 1125173"/>
              <a:gd name="connsiteX68" fmla="*/ 364021 w 924280"/>
              <a:gd name="connsiteY68" fmla="*/ 473509 h 1125173"/>
              <a:gd name="connsiteX69" fmla="*/ 40125 w 924280"/>
              <a:gd name="connsiteY69" fmla="*/ 473509 h 1125173"/>
              <a:gd name="connsiteX70" fmla="*/ 364021 w 924280"/>
              <a:gd name="connsiteY70" fmla="*/ 1084997 h 1125173"/>
              <a:gd name="connsiteX71" fmla="*/ 92180 w 924280"/>
              <a:gd name="connsiteY71" fmla="*/ 1084997 h 1125173"/>
              <a:gd name="connsiteX72" fmla="*/ 92180 w 924280"/>
              <a:gd name="connsiteY72" fmla="*/ 513686 h 1125173"/>
              <a:gd name="connsiteX73" fmla="*/ 364021 w 924280"/>
              <a:gd name="connsiteY73" fmla="*/ 513686 h 1125173"/>
              <a:gd name="connsiteX74" fmla="*/ 364021 w 924280"/>
              <a:gd name="connsiteY74" fmla="*/ 585416 h 1125173"/>
              <a:gd name="connsiteX75" fmla="*/ 329266 w 924280"/>
              <a:gd name="connsiteY75" fmla="*/ 593834 h 1125173"/>
              <a:gd name="connsiteX76" fmla="*/ 259963 w 924280"/>
              <a:gd name="connsiteY76" fmla="*/ 662155 h 1125173"/>
              <a:gd name="connsiteX77" fmla="*/ 299728 w 924280"/>
              <a:gd name="connsiteY77" fmla="*/ 815066 h 1125173"/>
              <a:gd name="connsiteX78" fmla="*/ 364021 w 924280"/>
              <a:gd name="connsiteY78" fmla="*/ 870942 h 1125173"/>
              <a:gd name="connsiteX79" fmla="*/ 364021 w 924280"/>
              <a:gd name="connsiteY79" fmla="*/ 1084997 h 1125173"/>
              <a:gd name="connsiteX80" fmla="*/ 519927 w 924280"/>
              <a:gd name="connsiteY80" fmla="*/ 1084997 h 1125173"/>
              <a:gd name="connsiteX81" fmla="*/ 404198 w 924280"/>
              <a:gd name="connsiteY81" fmla="*/ 1084997 h 1125173"/>
              <a:gd name="connsiteX82" fmla="*/ 404198 w 924280"/>
              <a:gd name="connsiteY82" fmla="*/ 905955 h 1125173"/>
              <a:gd name="connsiteX83" fmla="*/ 446803 w 924280"/>
              <a:gd name="connsiteY83" fmla="*/ 943137 h 1125173"/>
              <a:gd name="connsiteX84" fmla="*/ 462089 w 924280"/>
              <a:gd name="connsiteY84" fmla="*/ 948972 h 1125173"/>
              <a:gd name="connsiteX85" fmla="*/ 477168 w 924280"/>
              <a:gd name="connsiteY85" fmla="*/ 943137 h 1125173"/>
              <a:gd name="connsiteX86" fmla="*/ 519979 w 924280"/>
              <a:gd name="connsiteY86" fmla="*/ 905955 h 1125173"/>
              <a:gd name="connsiteX87" fmla="*/ 519979 w 924280"/>
              <a:gd name="connsiteY87" fmla="*/ 1084997 h 1125173"/>
              <a:gd name="connsiteX88" fmla="*/ 831946 w 924280"/>
              <a:gd name="connsiteY88" fmla="*/ 1084997 h 1125173"/>
              <a:gd name="connsiteX89" fmla="*/ 560104 w 924280"/>
              <a:gd name="connsiteY89" fmla="*/ 1084997 h 1125173"/>
              <a:gd name="connsiteX90" fmla="*/ 560104 w 924280"/>
              <a:gd name="connsiteY90" fmla="*/ 870994 h 1125173"/>
              <a:gd name="connsiteX91" fmla="*/ 624398 w 924280"/>
              <a:gd name="connsiteY91" fmla="*/ 815118 h 1125173"/>
              <a:gd name="connsiteX92" fmla="*/ 664162 w 924280"/>
              <a:gd name="connsiteY92" fmla="*/ 662207 h 1125173"/>
              <a:gd name="connsiteX93" fmla="*/ 594859 w 924280"/>
              <a:gd name="connsiteY93" fmla="*/ 593885 h 1125173"/>
              <a:gd name="connsiteX94" fmla="*/ 560104 w 924280"/>
              <a:gd name="connsiteY94" fmla="*/ 585468 h 1125173"/>
              <a:gd name="connsiteX95" fmla="*/ 560104 w 924280"/>
              <a:gd name="connsiteY95" fmla="*/ 513738 h 1125173"/>
              <a:gd name="connsiteX96" fmla="*/ 831946 w 924280"/>
              <a:gd name="connsiteY96" fmla="*/ 513738 h 1125173"/>
              <a:gd name="connsiteX97" fmla="*/ 831946 w 924280"/>
              <a:gd name="connsiteY97" fmla="*/ 1084997 h 1125173"/>
              <a:gd name="connsiteX98" fmla="*/ 884000 w 924280"/>
              <a:gd name="connsiteY98" fmla="*/ 473509 h 1125173"/>
              <a:gd name="connsiteX99" fmla="*/ 560104 w 924280"/>
              <a:gd name="connsiteY99" fmla="*/ 473509 h 1125173"/>
              <a:gd name="connsiteX100" fmla="*/ 560104 w 924280"/>
              <a:gd name="connsiteY100" fmla="*/ 309753 h 1125173"/>
              <a:gd name="connsiteX101" fmla="*/ 884000 w 924280"/>
              <a:gd name="connsiteY101" fmla="*/ 309753 h 1125173"/>
              <a:gd name="connsiteX102" fmla="*/ 884000 w 924280"/>
              <a:gd name="connsiteY102" fmla="*/ 473509 h 1125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924280" h="1125173">
                <a:moveTo>
                  <a:pt x="900061" y="269524"/>
                </a:moveTo>
                <a:lnTo>
                  <a:pt x="637670" y="269524"/>
                </a:lnTo>
                <a:cubicBezTo>
                  <a:pt x="677227" y="248248"/>
                  <a:pt x="711827" y="223099"/>
                  <a:pt x="727888" y="203630"/>
                </a:cubicBezTo>
                <a:cubicBezTo>
                  <a:pt x="754225" y="172077"/>
                  <a:pt x="767084" y="132674"/>
                  <a:pt x="763469" y="95699"/>
                </a:cubicBezTo>
                <a:cubicBezTo>
                  <a:pt x="760473" y="66160"/>
                  <a:pt x="746789" y="40236"/>
                  <a:pt x="724893" y="22729"/>
                </a:cubicBezTo>
                <a:cubicBezTo>
                  <a:pt x="674439" y="-17654"/>
                  <a:pt x="593517" y="-2781"/>
                  <a:pt x="544457" y="55883"/>
                </a:cubicBezTo>
                <a:cubicBezTo>
                  <a:pt x="524988" y="79587"/>
                  <a:pt x="485999" y="132623"/>
                  <a:pt x="462089" y="184264"/>
                </a:cubicBezTo>
                <a:cubicBezTo>
                  <a:pt x="438179" y="132623"/>
                  <a:pt x="399189" y="79587"/>
                  <a:pt x="379514" y="55883"/>
                </a:cubicBezTo>
                <a:cubicBezTo>
                  <a:pt x="349200" y="19527"/>
                  <a:pt x="306596" y="7"/>
                  <a:pt x="266574" y="7"/>
                </a:cubicBezTo>
                <a:cubicBezTo>
                  <a:pt x="242044" y="7"/>
                  <a:pt x="218340" y="7444"/>
                  <a:pt x="199285" y="22729"/>
                </a:cubicBezTo>
                <a:cubicBezTo>
                  <a:pt x="177389" y="40236"/>
                  <a:pt x="163704" y="66108"/>
                  <a:pt x="160709" y="95699"/>
                </a:cubicBezTo>
                <a:cubicBezTo>
                  <a:pt x="156887" y="132674"/>
                  <a:pt x="169952" y="172077"/>
                  <a:pt x="196289" y="203630"/>
                </a:cubicBezTo>
                <a:cubicBezTo>
                  <a:pt x="212350" y="223099"/>
                  <a:pt x="246898" y="248248"/>
                  <a:pt x="286507" y="269524"/>
                </a:cubicBezTo>
                <a:lnTo>
                  <a:pt x="24117" y="269524"/>
                </a:lnTo>
                <a:cubicBezTo>
                  <a:pt x="10845" y="269524"/>
                  <a:pt x="0" y="280369"/>
                  <a:pt x="0" y="293641"/>
                </a:cubicBezTo>
                <a:lnTo>
                  <a:pt x="0" y="489569"/>
                </a:lnTo>
                <a:cubicBezTo>
                  <a:pt x="0" y="502841"/>
                  <a:pt x="10845" y="513686"/>
                  <a:pt x="24117" y="513686"/>
                </a:cubicBezTo>
                <a:lnTo>
                  <a:pt x="52054" y="513686"/>
                </a:lnTo>
                <a:lnTo>
                  <a:pt x="52054" y="1101057"/>
                </a:lnTo>
                <a:cubicBezTo>
                  <a:pt x="52054" y="1114329"/>
                  <a:pt x="62899" y="1125173"/>
                  <a:pt x="76171" y="1125173"/>
                </a:cubicBezTo>
                <a:lnTo>
                  <a:pt x="848109" y="1125173"/>
                </a:lnTo>
                <a:cubicBezTo>
                  <a:pt x="861381" y="1125173"/>
                  <a:pt x="872226" y="1114329"/>
                  <a:pt x="872226" y="1101057"/>
                </a:cubicBezTo>
                <a:lnTo>
                  <a:pt x="872226" y="513686"/>
                </a:lnTo>
                <a:lnTo>
                  <a:pt x="900164" y="513686"/>
                </a:lnTo>
                <a:cubicBezTo>
                  <a:pt x="913436" y="513686"/>
                  <a:pt x="924281" y="502841"/>
                  <a:pt x="924281" y="489569"/>
                </a:cubicBezTo>
                <a:lnTo>
                  <a:pt x="924281" y="293641"/>
                </a:lnTo>
                <a:cubicBezTo>
                  <a:pt x="924177" y="280369"/>
                  <a:pt x="913333" y="269524"/>
                  <a:pt x="900061" y="269524"/>
                </a:cubicBezTo>
                <a:close/>
                <a:moveTo>
                  <a:pt x="575390" y="81652"/>
                </a:moveTo>
                <a:cubicBezTo>
                  <a:pt x="597906" y="54747"/>
                  <a:pt x="629046" y="40081"/>
                  <a:pt x="657139" y="40081"/>
                </a:cubicBezTo>
                <a:cubicBezTo>
                  <a:pt x="672786" y="40081"/>
                  <a:pt x="687659" y="44522"/>
                  <a:pt x="699743" y="54128"/>
                </a:cubicBezTo>
                <a:cubicBezTo>
                  <a:pt x="713222" y="64972"/>
                  <a:pt x="721432" y="80878"/>
                  <a:pt x="723447" y="99727"/>
                </a:cubicBezTo>
                <a:cubicBezTo>
                  <a:pt x="726080" y="126064"/>
                  <a:pt x="716423" y="154570"/>
                  <a:pt x="696903" y="177912"/>
                </a:cubicBezTo>
                <a:cubicBezTo>
                  <a:pt x="665557" y="215508"/>
                  <a:pt x="579780" y="258473"/>
                  <a:pt x="526331" y="269524"/>
                </a:cubicBezTo>
                <a:lnTo>
                  <a:pt x="488942" y="269524"/>
                </a:lnTo>
                <a:cubicBezTo>
                  <a:pt x="487961" y="269112"/>
                  <a:pt x="486515" y="268698"/>
                  <a:pt x="485741" y="267923"/>
                </a:cubicBezTo>
                <a:cubicBezTo>
                  <a:pt x="484914" y="267304"/>
                  <a:pt x="482952" y="265703"/>
                  <a:pt x="482332" y="259506"/>
                </a:cubicBezTo>
                <a:cubicBezTo>
                  <a:pt x="478356" y="221085"/>
                  <a:pt x="533767" y="131487"/>
                  <a:pt x="575390" y="81652"/>
                </a:cubicBezTo>
                <a:close/>
                <a:moveTo>
                  <a:pt x="581019" y="631635"/>
                </a:moveTo>
                <a:cubicBezTo>
                  <a:pt x="603122" y="639692"/>
                  <a:pt x="617995" y="654358"/>
                  <a:pt x="626619" y="676666"/>
                </a:cubicBezTo>
                <a:cubicBezTo>
                  <a:pt x="640872" y="713229"/>
                  <a:pt x="629046" y="757641"/>
                  <a:pt x="598112" y="784752"/>
                </a:cubicBezTo>
                <a:lnTo>
                  <a:pt x="462089" y="903115"/>
                </a:lnTo>
                <a:lnTo>
                  <a:pt x="326065" y="784752"/>
                </a:lnTo>
                <a:cubicBezTo>
                  <a:pt x="294925" y="757641"/>
                  <a:pt x="283254" y="713229"/>
                  <a:pt x="297352" y="676666"/>
                </a:cubicBezTo>
                <a:cubicBezTo>
                  <a:pt x="305976" y="654358"/>
                  <a:pt x="321056" y="639692"/>
                  <a:pt x="342952" y="631635"/>
                </a:cubicBezTo>
                <a:cubicBezTo>
                  <a:pt x="356998" y="626626"/>
                  <a:pt x="369082" y="624612"/>
                  <a:pt x="379927" y="624612"/>
                </a:cubicBezTo>
                <a:cubicBezTo>
                  <a:pt x="412461" y="624612"/>
                  <a:pt x="431362" y="643719"/>
                  <a:pt x="440812" y="657559"/>
                </a:cubicBezTo>
                <a:cubicBezTo>
                  <a:pt x="450469" y="671606"/>
                  <a:pt x="473760" y="671606"/>
                  <a:pt x="483417" y="657559"/>
                </a:cubicBezTo>
                <a:cubicBezTo>
                  <a:pt x="495810" y="639072"/>
                  <a:pt x="525143" y="611340"/>
                  <a:pt x="581019" y="631635"/>
                </a:cubicBezTo>
                <a:close/>
                <a:moveTo>
                  <a:pt x="519927" y="309702"/>
                </a:moveTo>
                <a:lnTo>
                  <a:pt x="519927" y="586810"/>
                </a:lnTo>
                <a:cubicBezTo>
                  <a:pt x="493022" y="592852"/>
                  <a:pt x="473914" y="607518"/>
                  <a:pt x="462037" y="620171"/>
                </a:cubicBezTo>
                <a:cubicBezTo>
                  <a:pt x="450159" y="607518"/>
                  <a:pt x="431104" y="592645"/>
                  <a:pt x="404147" y="586810"/>
                </a:cubicBezTo>
                <a:lnTo>
                  <a:pt x="404147" y="309702"/>
                </a:lnTo>
                <a:lnTo>
                  <a:pt x="519927" y="309702"/>
                </a:lnTo>
                <a:close/>
                <a:moveTo>
                  <a:pt x="227171" y="177912"/>
                </a:moveTo>
                <a:cubicBezTo>
                  <a:pt x="207702" y="154622"/>
                  <a:pt x="198045" y="126064"/>
                  <a:pt x="200627" y="99727"/>
                </a:cubicBezTo>
                <a:cubicBezTo>
                  <a:pt x="202641" y="80826"/>
                  <a:pt x="210698" y="64972"/>
                  <a:pt x="224331" y="54128"/>
                </a:cubicBezTo>
                <a:cubicBezTo>
                  <a:pt x="236208" y="44471"/>
                  <a:pt x="251030" y="40081"/>
                  <a:pt x="266935" y="40081"/>
                </a:cubicBezTo>
                <a:cubicBezTo>
                  <a:pt x="295080" y="40081"/>
                  <a:pt x="326220" y="54747"/>
                  <a:pt x="348684" y="81652"/>
                </a:cubicBezTo>
                <a:cubicBezTo>
                  <a:pt x="388654" y="129885"/>
                  <a:pt x="441897" y="215301"/>
                  <a:pt x="441897" y="255478"/>
                </a:cubicBezTo>
                <a:cubicBezTo>
                  <a:pt x="441897" y="256873"/>
                  <a:pt x="441897" y="258266"/>
                  <a:pt x="441690" y="259506"/>
                </a:cubicBezTo>
                <a:cubicBezTo>
                  <a:pt x="441070" y="265755"/>
                  <a:pt x="438902" y="267355"/>
                  <a:pt x="438075" y="267923"/>
                </a:cubicBezTo>
                <a:cubicBezTo>
                  <a:pt x="437249" y="268750"/>
                  <a:pt x="436061" y="269112"/>
                  <a:pt x="435080" y="269524"/>
                </a:cubicBezTo>
                <a:lnTo>
                  <a:pt x="397691" y="269524"/>
                </a:lnTo>
                <a:cubicBezTo>
                  <a:pt x="344346" y="258473"/>
                  <a:pt x="258518" y="215456"/>
                  <a:pt x="227171" y="177912"/>
                </a:cubicBezTo>
                <a:close/>
                <a:moveTo>
                  <a:pt x="40125" y="473509"/>
                </a:moveTo>
                <a:lnTo>
                  <a:pt x="40125" y="309753"/>
                </a:lnTo>
                <a:lnTo>
                  <a:pt x="364021" y="309753"/>
                </a:lnTo>
                <a:lnTo>
                  <a:pt x="364021" y="473509"/>
                </a:lnTo>
                <a:lnTo>
                  <a:pt x="40125" y="473509"/>
                </a:lnTo>
                <a:close/>
                <a:moveTo>
                  <a:pt x="364021" y="1084997"/>
                </a:moveTo>
                <a:lnTo>
                  <a:pt x="92180" y="1084997"/>
                </a:lnTo>
                <a:lnTo>
                  <a:pt x="92180" y="513686"/>
                </a:lnTo>
                <a:lnTo>
                  <a:pt x="364021" y="513686"/>
                </a:lnTo>
                <a:lnTo>
                  <a:pt x="364021" y="585416"/>
                </a:lnTo>
                <a:cubicBezTo>
                  <a:pt x="353176" y="586604"/>
                  <a:pt x="341712" y="589444"/>
                  <a:pt x="329266" y="593834"/>
                </a:cubicBezTo>
                <a:cubicBezTo>
                  <a:pt x="296732" y="605711"/>
                  <a:pt x="272616" y="629414"/>
                  <a:pt x="259963" y="662155"/>
                </a:cubicBezTo>
                <a:cubicBezTo>
                  <a:pt x="239668" y="714210"/>
                  <a:pt x="256142" y="777110"/>
                  <a:pt x="299728" y="815066"/>
                </a:cubicBezTo>
                <a:lnTo>
                  <a:pt x="364021" y="870942"/>
                </a:lnTo>
                <a:lnTo>
                  <a:pt x="364021" y="1084997"/>
                </a:lnTo>
                <a:close/>
                <a:moveTo>
                  <a:pt x="519927" y="1084997"/>
                </a:moveTo>
                <a:lnTo>
                  <a:pt x="404198" y="1084997"/>
                </a:lnTo>
                <a:lnTo>
                  <a:pt x="404198" y="905955"/>
                </a:lnTo>
                <a:lnTo>
                  <a:pt x="446803" y="943137"/>
                </a:lnTo>
                <a:cubicBezTo>
                  <a:pt x="451244" y="946959"/>
                  <a:pt x="456666" y="948972"/>
                  <a:pt x="462089" y="948972"/>
                </a:cubicBezTo>
                <a:cubicBezTo>
                  <a:pt x="467511" y="948972"/>
                  <a:pt x="472933" y="946959"/>
                  <a:pt x="477168" y="943137"/>
                </a:cubicBezTo>
                <a:lnTo>
                  <a:pt x="519979" y="905955"/>
                </a:lnTo>
                <a:lnTo>
                  <a:pt x="519979" y="1084997"/>
                </a:lnTo>
                <a:close/>
                <a:moveTo>
                  <a:pt x="831946" y="1084997"/>
                </a:moveTo>
                <a:lnTo>
                  <a:pt x="560104" y="1084997"/>
                </a:lnTo>
                <a:lnTo>
                  <a:pt x="560104" y="870994"/>
                </a:lnTo>
                <a:lnTo>
                  <a:pt x="624398" y="815118"/>
                </a:lnTo>
                <a:cubicBezTo>
                  <a:pt x="667984" y="777161"/>
                  <a:pt x="684457" y="714262"/>
                  <a:pt x="664162" y="662207"/>
                </a:cubicBezTo>
                <a:cubicBezTo>
                  <a:pt x="651510" y="629466"/>
                  <a:pt x="627393" y="605763"/>
                  <a:pt x="594859" y="593885"/>
                </a:cubicBezTo>
                <a:cubicBezTo>
                  <a:pt x="582413" y="589444"/>
                  <a:pt x="570949" y="586656"/>
                  <a:pt x="560104" y="585468"/>
                </a:cubicBezTo>
                <a:lnTo>
                  <a:pt x="560104" y="513738"/>
                </a:lnTo>
                <a:lnTo>
                  <a:pt x="831946" y="513738"/>
                </a:lnTo>
                <a:lnTo>
                  <a:pt x="831946" y="1084997"/>
                </a:lnTo>
                <a:close/>
                <a:moveTo>
                  <a:pt x="884000" y="473509"/>
                </a:moveTo>
                <a:lnTo>
                  <a:pt x="560104" y="473509"/>
                </a:lnTo>
                <a:lnTo>
                  <a:pt x="560104" y="309753"/>
                </a:lnTo>
                <a:lnTo>
                  <a:pt x="884000" y="309753"/>
                </a:lnTo>
                <a:lnTo>
                  <a:pt x="884000" y="473509"/>
                </a:lnTo>
                <a:close/>
              </a:path>
            </a:pathLst>
          </a:custGeom>
          <a:solidFill>
            <a:schemeClr val="accent1"/>
          </a:solidFill>
          <a:ln w="51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632" name="Graphic 2">
            <a:extLst>
              <a:ext uri="{FF2B5EF4-FFF2-40B4-BE49-F238E27FC236}">
                <a16:creationId xmlns:a16="http://schemas.microsoft.com/office/drawing/2014/main" id="{1B8C7250-56F9-458E-B415-A53E0F12FD29}"/>
              </a:ext>
            </a:extLst>
          </p:cNvPr>
          <p:cNvGrpSpPr/>
          <p:nvPr/>
        </p:nvGrpSpPr>
        <p:grpSpPr>
          <a:xfrm>
            <a:off x="6859492" y="6145772"/>
            <a:ext cx="764889" cy="856676"/>
            <a:chOff x="11052757" y="7152667"/>
            <a:chExt cx="1004565" cy="1125114"/>
          </a:xfrm>
          <a:solidFill>
            <a:schemeClr val="accent1"/>
          </a:solidFill>
        </p:grpSpPr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20802889-6E3A-4A7F-AC96-6A653F6CEC67}"/>
                </a:ext>
              </a:extLst>
            </p:cNvPr>
            <p:cNvSpPr/>
            <p:nvPr/>
          </p:nvSpPr>
          <p:spPr>
            <a:xfrm>
              <a:off x="11052757" y="7152667"/>
              <a:ext cx="1004565" cy="1125114"/>
            </a:xfrm>
            <a:custGeom>
              <a:avLst/>
              <a:gdLst>
                <a:gd name="connsiteX0" fmla="*/ 987404 w 1004565"/>
                <a:gd name="connsiteY0" fmla="*/ 719729 h 1125114"/>
                <a:gd name="connsiteX1" fmla="*/ 867028 w 1004565"/>
                <a:gd name="connsiteY1" fmla="*/ 512336 h 1125114"/>
                <a:gd name="connsiteX2" fmla="*/ 867028 w 1004565"/>
                <a:gd name="connsiteY2" fmla="*/ 40177 h 1125114"/>
                <a:gd name="connsiteX3" fmla="*/ 826851 w 1004565"/>
                <a:gd name="connsiteY3" fmla="*/ 0 h 1125114"/>
                <a:gd name="connsiteX4" fmla="*/ 178026 w 1004565"/>
                <a:gd name="connsiteY4" fmla="*/ 0 h 1125114"/>
                <a:gd name="connsiteX5" fmla="*/ 137849 w 1004565"/>
                <a:gd name="connsiteY5" fmla="*/ 40177 h 1125114"/>
                <a:gd name="connsiteX6" fmla="*/ 137849 w 1004565"/>
                <a:gd name="connsiteY6" fmla="*/ 511716 h 1125114"/>
                <a:gd name="connsiteX7" fmla="*/ 18144 w 1004565"/>
                <a:gd name="connsiteY7" fmla="*/ 718127 h 1125114"/>
                <a:gd name="connsiteX8" fmla="*/ 4149 w 1004565"/>
                <a:gd name="connsiteY8" fmla="*/ 803646 h 1125114"/>
                <a:gd name="connsiteX9" fmla="*/ 73452 w 1004565"/>
                <a:gd name="connsiteY9" fmla="*/ 1032160 h 1125114"/>
                <a:gd name="connsiteX10" fmla="*/ 73452 w 1004565"/>
                <a:gd name="connsiteY10" fmla="*/ 1105026 h 1125114"/>
                <a:gd name="connsiteX11" fmla="*/ 93541 w 1004565"/>
                <a:gd name="connsiteY11" fmla="*/ 1125115 h 1125114"/>
                <a:gd name="connsiteX12" fmla="*/ 113629 w 1004565"/>
                <a:gd name="connsiteY12" fmla="*/ 1105026 h 1125114"/>
                <a:gd name="connsiteX13" fmla="*/ 113629 w 1004565"/>
                <a:gd name="connsiteY13" fmla="*/ 1029216 h 1125114"/>
                <a:gd name="connsiteX14" fmla="*/ 42622 w 1004565"/>
                <a:gd name="connsiteY14" fmla="*/ 792027 h 1125114"/>
                <a:gd name="connsiteX15" fmla="*/ 51866 w 1004565"/>
                <a:gd name="connsiteY15" fmla="*/ 739920 h 1125114"/>
                <a:gd name="connsiteX16" fmla="*/ 137849 w 1004565"/>
                <a:gd name="connsiteY16" fmla="*/ 591812 h 1125114"/>
                <a:gd name="connsiteX17" fmla="*/ 137849 w 1004565"/>
                <a:gd name="connsiteY17" fmla="*/ 641595 h 1125114"/>
                <a:gd name="connsiteX18" fmla="*/ 110324 w 1004565"/>
                <a:gd name="connsiteY18" fmla="*/ 746530 h 1125114"/>
                <a:gd name="connsiteX19" fmla="*/ 102320 w 1004565"/>
                <a:gd name="connsiteY19" fmla="*/ 762487 h 1125114"/>
                <a:gd name="connsiteX20" fmla="*/ 94160 w 1004565"/>
                <a:gd name="connsiteY20" fmla="*/ 772867 h 1125114"/>
                <a:gd name="connsiteX21" fmla="*/ 97569 w 1004565"/>
                <a:gd name="connsiteY21" fmla="*/ 801064 h 1125114"/>
                <a:gd name="connsiteX22" fmla="*/ 125765 w 1004565"/>
                <a:gd name="connsiteY22" fmla="*/ 797655 h 1125114"/>
                <a:gd name="connsiteX23" fmla="*/ 133873 w 1004565"/>
                <a:gd name="connsiteY23" fmla="*/ 787275 h 1125114"/>
                <a:gd name="connsiteX24" fmla="*/ 149107 w 1004565"/>
                <a:gd name="connsiteY24" fmla="*/ 756652 h 1125114"/>
                <a:gd name="connsiteX25" fmla="*/ 211077 w 1004565"/>
                <a:gd name="connsiteY25" fmla="*/ 520443 h 1125114"/>
                <a:gd name="connsiteX26" fmla="*/ 232095 w 1004565"/>
                <a:gd name="connsiteY26" fmla="*/ 528964 h 1125114"/>
                <a:gd name="connsiteX27" fmla="*/ 240358 w 1004565"/>
                <a:gd name="connsiteY27" fmla="*/ 589436 h 1125114"/>
                <a:gd name="connsiteX28" fmla="*/ 224917 w 1004565"/>
                <a:gd name="connsiteY28" fmla="*/ 749422 h 1125114"/>
                <a:gd name="connsiteX29" fmla="*/ 228583 w 1004565"/>
                <a:gd name="connsiteY29" fmla="*/ 765792 h 1125114"/>
                <a:gd name="connsiteX30" fmla="*/ 252700 w 1004565"/>
                <a:gd name="connsiteY30" fmla="*/ 803181 h 1125114"/>
                <a:gd name="connsiteX31" fmla="*/ 272066 w 1004565"/>
                <a:gd name="connsiteY31" fmla="*/ 831946 h 1125114"/>
                <a:gd name="connsiteX32" fmla="*/ 275268 w 1004565"/>
                <a:gd name="connsiteY32" fmla="*/ 1015118 h 1125114"/>
                <a:gd name="connsiteX33" fmla="*/ 269535 w 1004565"/>
                <a:gd name="connsiteY33" fmla="*/ 1034380 h 1125114"/>
                <a:gd name="connsiteX34" fmla="*/ 269535 w 1004565"/>
                <a:gd name="connsiteY34" fmla="*/ 1105026 h 1125114"/>
                <a:gd name="connsiteX35" fmla="*/ 289623 w 1004565"/>
                <a:gd name="connsiteY35" fmla="*/ 1125115 h 1125114"/>
                <a:gd name="connsiteX36" fmla="*/ 309712 w 1004565"/>
                <a:gd name="connsiteY36" fmla="*/ 1105026 h 1125114"/>
                <a:gd name="connsiteX37" fmla="*/ 309712 w 1004565"/>
                <a:gd name="connsiteY37" fmla="*/ 1035826 h 1125114"/>
                <a:gd name="connsiteX38" fmla="*/ 343847 w 1004565"/>
                <a:gd name="connsiteY38" fmla="*/ 915966 h 1125114"/>
                <a:gd name="connsiteX39" fmla="*/ 660669 w 1004565"/>
                <a:gd name="connsiteY39" fmla="*/ 915966 h 1125114"/>
                <a:gd name="connsiteX40" fmla="*/ 694804 w 1004565"/>
                <a:gd name="connsiteY40" fmla="*/ 1035826 h 1125114"/>
                <a:gd name="connsiteX41" fmla="*/ 694804 w 1004565"/>
                <a:gd name="connsiteY41" fmla="*/ 1105026 h 1125114"/>
                <a:gd name="connsiteX42" fmla="*/ 714892 w 1004565"/>
                <a:gd name="connsiteY42" fmla="*/ 1125115 h 1125114"/>
                <a:gd name="connsiteX43" fmla="*/ 734980 w 1004565"/>
                <a:gd name="connsiteY43" fmla="*/ 1105026 h 1125114"/>
                <a:gd name="connsiteX44" fmla="*/ 734980 w 1004565"/>
                <a:gd name="connsiteY44" fmla="*/ 1034380 h 1125114"/>
                <a:gd name="connsiteX45" fmla="*/ 729248 w 1004565"/>
                <a:gd name="connsiteY45" fmla="*/ 1015118 h 1125114"/>
                <a:gd name="connsiteX46" fmla="*/ 732450 w 1004565"/>
                <a:gd name="connsiteY46" fmla="*/ 831946 h 1125114"/>
                <a:gd name="connsiteX47" fmla="*/ 751764 w 1004565"/>
                <a:gd name="connsiteY47" fmla="*/ 803284 h 1125114"/>
                <a:gd name="connsiteX48" fmla="*/ 775932 w 1004565"/>
                <a:gd name="connsiteY48" fmla="*/ 765896 h 1125114"/>
                <a:gd name="connsiteX49" fmla="*/ 779599 w 1004565"/>
                <a:gd name="connsiteY49" fmla="*/ 749473 h 1125114"/>
                <a:gd name="connsiteX50" fmla="*/ 764158 w 1004565"/>
                <a:gd name="connsiteY50" fmla="*/ 589488 h 1125114"/>
                <a:gd name="connsiteX51" fmla="*/ 772420 w 1004565"/>
                <a:gd name="connsiteY51" fmla="*/ 529016 h 1125114"/>
                <a:gd name="connsiteX52" fmla="*/ 793439 w 1004565"/>
                <a:gd name="connsiteY52" fmla="*/ 520495 h 1125114"/>
                <a:gd name="connsiteX53" fmla="*/ 855409 w 1004565"/>
                <a:gd name="connsiteY53" fmla="*/ 756703 h 1125114"/>
                <a:gd name="connsiteX54" fmla="*/ 870591 w 1004565"/>
                <a:gd name="connsiteY54" fmla="*/ 787275 h 1125114"/>
                <a:gd name="connsiteX55" fmla="*/ 878751 w 1004565"/>
                <a:gd name="connsiteY55" fmla="*/ 797655 h 1125114"/>
                <a:gd name="connsiteX56" fmla="*/ 906947 w 1004565"/>
                <a:gd name="connsiteY56" fmla="*/ 801064 h 1125114"/>
                <a:gd name="connsiteX57" fmla="*/ 910356 w 1004565"/>
                <a:gd name="connsiteY57" fmla="*/ 772867 h 1125114"/>
                <a:gd name="connsiteX58" fmla="*/ 902145 w 1004565"/>
                <a:gd name="connsiteY58" fmla="*/ 762436 h 1125114"/>
                <a:gd name="connsiteX59" fmla="*/ 894192 w 1004565"/>
                <a:gd name="connsiteY59" fmla="*/ 746530 h 1125114"/>
                <a:gd name="connsiteX60" fmla="*/ 867028 w 1004565"/>
                <a:gd name="connsiteY60" fmla="*/ 642886 h 1125114"/>
                <a:gd name="connsiteX61" fmla="*/ 867028 w 1004565"/>
                <a:gd name="connsiteY61" fmla="*/ 592329 h 1125114"/>
                <a:gd name="connsiteX62" fmla="*/ 953683 w 1004565"/>
                <a:gd name="connsiteY62" fmla="*/ 741469 h 1125114"/>
                <a:gd name="connsiteX63" fmla="*/ 961945 w 1004565"/>
                <a:gd name="connsiteY63" fmla="*/ 792027 h 1125114"/>
                <a:gd name="connsiteX64" fmla="*/ 891816 w 1004565"/>
                <a:gd name="connsiteY64" fmla="*/ 1023381 h 1125114"/>
                <a:gd name="connsiteX65" fmla="*/ 890938 w 1004565"/>
                <a:gd name="connsiteY65" fmla="*/ 1105026 h 1125114"/>
                <a:gd name="connsiteX66" fmla="*/ 911027 w 1004565"/>
                <a:gd name="connsiteY66" fmla="*/ 1125115 h 1125114"/>
                <a:gd name="connsiteX67" fmla="*/ 931116 w 1004565"/>
                <a:gd name="connsiteY67" fmla="*/ 1105026 h 1125114"/>
                <a:gd name="connsiteX68" fmla="*/ 931116 w 1004565"/>
                <a:gd name="connsiteY68" fmla="*/ 1032160 h 1125114"/>
                <a:gd name="connsiteX69" fmla="*/ 1000418 w 1004565"/>
                <a:gd name="connsiteY69" fmla="*/ 803646 h 1125114"/>
                <a:gd name="connsiteX70" fmla="*/ 987404 w 1004565"/>
                <a:gd name="connsiteY70" fmla="*/ 719729 h 1125114"/>
                <a:gd name="connsiteX71" fmla="*/ 826799 w 1004565"/>
                <a:gd name="connsiteY71" fmla="*/ 496688 h 1125114"/>
                <a:gd name="connsiteX72" fmla="*/ 797983 w 1004565"/>
                <a:gd name="connsiteY72" fmla="*/ 480369 h 1125114"/>
                <a:gd name="connsiteX73" fmla="*/ 742469 w 1004565"/>
                <a:gd name="connsiteY73" fmla="*/ 502163 h 1125114"/>
                <a:gd name="connsiteX74" fmla="*/ 724291 w 1004565"/>
                <a:gd name="connsiteY74" fmla="*/ 595066 h 1125114"/>
                <a:gd name="connsiteX75" fmla="*/ 739319 w 1004565"/>
                <a:gd name="connsiteY75" fmla="*/ 749112 h 1125114"/>
                <a:gd name="connsiteX76" fmla="*/ 718559 w 1004565"/>
                <a:gd name="connsiteY76" fmla="*/ 780613 h 1125114"/>
                <a:gd name="connsiteX77" fmla="*/ 698625 w 1004565"/>
                <a:gd name="connsiteY77" fmla="*/ 810256 h 1125114"/>
                <a:gd name="connsiteX78" fmla="*/ 667846 w 1004565"/>
                <a:gd name="connsiteY78" fmla="*/ 875893 h 1125114"/>
                <a:gd name="connsiteX79" fmla="*/ 336670 w 1004565"/>
                <a:gd name="connsiteY79" fmla="*/ 875893 h 1125114"/>
                <a:gd name="connsiteX80" fmla="*/ 305891 w 1004565"/>
                <a:gd name="connsiteY80" fmla="*/ 810256 h 1125114"/>
                <a:gd name="connsiteX81" fmla="*/ 285854 w 1004565"/>
                <a:gd name="connsiteY81" fmla="*/ 780510 h 1125114"/>
                <a:gd name="connsiteX82" fmla="*/ 265197 w 1004565"/>
                <a:gd name="connsiteY82" fmla="*/ 749112 h 1125114"/>
                <a:gd name="connsiteX83" fmla="*/ 280225 w 1004565"/>
                <a:gd name="connsiteY83" fmla="*/ 595066 h 1125114"/>
                <a:gd name="connsiteX84" fmla="*/ 262047 w 1004565"/>
                <a:gd name="connsiteY84" fmla="*/ 502214 h 1125114"/>
                <a:gd name="connsiteX85" fmla="*/ 206584 w 1004565"/>
                <a:gd name="connsiteY85" fmla="*/ 480421 h 1125114"/>
                <a:gd name="connsiteX86" fmla="*/ 178078 w 1004565"/>
                <a:gd name="connsiteY86" fmla="*/ 496172 h 1125114"/>
                <a:gd name="connsiteX87" fmla="*/ 178078 w 1004565"/>
                <a:gd name="connsiteY87" fmla="*/ 40280 h 1125114"/>
                <a:gd name="connsiteX88" fmla="*/ 826903 w 1004565"/>
                <a:gd name="connsiteY88" fmla="*/ 40280 h 1125114"/>
                <a:gd name="connsiteX89" fmla="*/ 826903 w 1004565"/>
                <a:gd name="connsiteY89" fmla="*/ 496688 h 112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004565" h="1125114">
                  <a:moveTo>
                    <a:pt x="987404" y="719729"/>
                  </a:moveTo>
                  <a:lnTo>
                    <a:pt x="867028" y="512336"/>
                  </a:lnTo>
                  <a:lnTo>
                    <a:pt x="867028" y="40177"/>
                  </a:lnTo>
                  <a:cubicBezTo>
                    <a:pt x="867028" y="18023"/>
                    <a:pt x="849005" y="0"/>
                    <a:pt x="826851" y="0"/>
                  </a:cubicBezTo>
                  <a:lnTo>
                    <a:pt x="178026" y="0"/>
                  </a:lnTo>
                  <a:cubicBezTo>
                    <a:pt x="155872" y="0"/>
                    <a:pt x="137849" y="18023"/>
                    <a:pt x="137849" y="40177"/>
                  </a:cubicBezTo>
                  <a:lnTo>
                    <a:pt x="137849" y="511716"/>
                  </a:lnTo>
                  <a:lnTo>
                    <a:pt x="18144" y="718127"/>
                  </a:lnTo>
                  <a:cubicBezTo>
                    <a:pt x="637" y="742709"/>
                    <a:pt x="-4578" y="774675"/>
                    <a:pt x="4149" y="803646"/>
                  </a:cubicBezTo>
                  <a:lnTo>
                    <a:pt x="73452" y="1032160"/>
                  </a:lnTo>
                  <a:lnTo>
                    <a:pt x="73452" y="1105026"/>
                  </a:lnTo>
                  <a:cubicBezTo>
                    <a:pt x="73452" y="1116129"/>
                    <a:pt x="82438" y="1125115"/>
                    <a:pt x="93541" y="1125115"/>
                  </a:cubicBezTo>
                  <a:cubicBezTo>
                    <a:pt x="104644" y="1125115"/>
                    <a:pt x="113629" y="1116129"/>
                    <a:pt x="113629" y="1105026"/>
                  </a:cubicBezTo>
                  <a:lnTo>
                    <a:pt x="113629" y="1029216"/>
                  </a:lnTo>
                  <a:lnTo>
                    <a:pt x="42622" y="792027"/>
                  </a:lnTo>
                  <a:cubicBezTo>
                    <a:pt x="37406" y="774881"/>
                    <a:pt x="40505" y="755980"/>
                    <a:pt x="51866" y="739920"/>
                  </a:cubicBezTo>
                  <a:lnTo>
                    <a:pt x="137849" y="591812"/>
                  </a:lnTo>
                  <a:lnTo>
                    <a:pt x="137849" y="641595"/>
                  </a:lnTo>
                  <a:lnTo>
                    <a:pt x="110324" y="746530"/>
                  </a:lnTo>
                  <a:cubicBezTo>
                    <a:pt x="108775" y="752366"/>
                    <a:pt x="106090" y="757737"/>
                    <a:pt x="102320" y="762487"/>
                  </a:cubicBezTo>
                  <a:lnTo>
                    <a:pt x="94160" y="772867"/>
                  </a:lnTo>
                  <a:cubicBezTo>
                    <a:pt x="87292" y="781595"/>
                    <a:pt x="88841" y="794247"/>
                    <a:pt x="97569" y="801064"/>
                  </a:cubicBezTo>
                  <a:cubicBezTo>
                    <a:pt x="106296" y="807932"/>
                    <a:pt x="118948" y="806383"/>
                    <a:pt x="125765" y="797655"/>
                  </a:cubicBezTo>
                  <a:lnTo>
                    <a:pt x="133873" y="787275"/>
                  </a:lnTo>
                  <a:cubicBezTo>
                    <a:pt x="141051" y="778186"/>
                    <a:pt x="146215" y="767858"/>
                    <a:pt x="149107" y="756652"/>
                  </a:cubicBezTo>
                  <a:lnTo>
                    <a:pt x="211077" y="520443"/>
                  </a:lnTo>
                  <a:cubicBezTo>
                    <a:pt x="217997" y="520702"/>
                    <a:pt x="226311" y="522561"/>
                    <a:pt x="232095" y="528964"/>
                  </a:cubicBezTo>
                  <a:cubicBezTo>
                    <a:pt x="241390" y="539241"/>
                    <a:pt x="244283" y="560724"/>
                    <a:pt x="240358" y="589436"/>
                  </a:cubicBezTo>
                  <a:cubicBezTo>
                    <a:pt x="227292" y="684199"/>
                    <a:pt x="225227" y="735841"/>
                    <a:pt x="224917" y="749422"/>
                  </a:cubicBezTo>
                  <a:cubicBezTo>
                    <a:pt x="224762" y="755155"/>
                    <a:pt x="226001" y="760680"/>
                    <a:pt x="228583" y="765792"/>
                  </a:cubicBezTo>
                  <a:cubicBezTo>
                    <a:pt x="232612" y="773900"/>
                    <a:pt x="241907" y="787431"/>
                    <a:pt x="252700" y="803181"/>
                  </a:cubicBezTo>
                  <a:cubicBezTo>
                    <a:pt x="259310" y="812786"/>
                    <a:pt x="266230" y="822908"/>
                    <a:pt x="272066" y="831946"/>
                  </a:cubicBezTo>
                  <a:cubicBezTo>
                    <a:pt x="313431" y="896084"/>
                    <a:pt x="314463" y="954284"/>
                    <a:pt x="275268" y="1015118"/>
                  </a:cubicBezTo>
                  <a:cubicBezTo>
                    <a:pt x="271497" y="1020954"/>
                    <a:pt x="269535" y="1027616"/>
                    <a:pt x="269535" y="1034380"/>
                  </a:cubicBezTo>
                  <a:lnTo>
                    <a:pt x="269535" y="1105026"/>
                  </a:lnTo>
                  <a:cubicBezTo>
                    <a:pt x="269535" y="1116129"/>
                    <a:pt x="278521" y="1125115"/>
                    <a:pt x="289623" y="1125115"/>
                  </a:cubicBezTo>
                  <a:cubicBezTo>
                    <a:pt x="300727" y="1125115"/>
                    <a:pt x="309712" y="1116129"/>
                    <a:pt x="309712" y="1105026"/>
                  </a:cubicBezTo>
                  <a:lnTo>
                    <a:pt x="309712" y="1035826"/>
                  </a:lnTo>
                  <a:cubicBezTo>
                    <a:pt x="335172" y="995959"/>
                    <a:pt x="346481" y="956195"/>
                    <a:pt x="343847" y="915966"/>
                  </a:cubicBezTo>
                  <a:lnTo>
                    <a:pt x="660669" y="915966"/>
                  </a:lnTo>
                  <a:cubicBezTo>
                    <a:pt x="658087" y="956195"/>
                    <a:pt x="669344" y="995959"/>
                    <a:pt x="694804" y="1035826"/>
                  </a:cubicBezTo>
                  <a:lnTo>
                    <a:pt x="694804" y="1105026"/>
                  </a:lnTo>
                  <a:cubicBezTo>
                    <a:pt x="694804" y="1116129"/>
                    <a:pt x="703789" y="1125115"/>
                    <a:pt x="714892" y="1125115"/>
                  </a:cubicBezTo>
                  <a:cubicBezTo>
                    <a:pt x="725995" y="1125115"/>
                    <a:pt x="734980" y="1116129"/>
                    <a:pt x="734980" y="1105026"/>
                  </a:cubicBezTo>
                  <a:lnTo>
                    <a:pt x="734980" y="1034380"/>
                  </a:lnTo>
                  <a:cubicBezTo>
                    <a:pt x="734980" y="1027616"/>
                    <a:pt x="733019" y="1020954"/>
                    <a:pt x="729248" y="1015118"/>
                  </a:cubicBezTo>
                  <a:cubicBezTo>
                    <a:pt x="690052" y="954284"/>
                    <a:pt x="691085" y="896084"/>
                    <a:pt x="732450" y="831946"/>
                  </a:cubicBezTo>
                  <a:cubicBezTo>
                    <a:pt x="738234" y="822960"/>
                    <a:pt x="745154" y="812889"/>
                    <a:pt x="751764" y="803284"/>
                  </a:cubicBezTo>
                  <a:cubicBezTo>
                    <a:pt x="762609" y="787534"/>
                    <a:pt x="771956" y="773900"/>
                    <a:pt x="775932" y="765896"/>
                  </a:cubicBezTo>
                  <a:cubicBezTo>
                    <a:pt x="778514" y="760732"/>
                    <a:pt x="779754" y="755258"/>
                    <a:pt x="779599" y="749473"/>
                  </a:cubicBezTo>
                  <a:cubicBezTo>
                    <a:pt x="779289" y="735892"/>
                    <a:pt x="777223" y="684251"/>
                    <a:pt x="764158" y="589488"/>
                  </a:cubicBezTo>
                  <a:cubicBezTo>
                    <a:pt x="760233" y="560776"/>
                    <a:pt x="763125" y="539293"/>
                    <a:pt x="772420" y="529016"/>
                  </a:cubicBezTo>
                  <a:cubicBezTo>
                    <a:pt x="778205" y="522612"/>
                    <a:pt x="786519" y="520753"/>
                    <a:pt x="793439" y="520495"/>
                  </a:cubicBezTo>
                  <a:lnTo>
                    <a:pt x="855409" y="756703"/>
                  </a:lnTo>
                  <a:cubicBezTo>
                    <a:pt x="858352" y="767910"/>
                    <a:pt x="863465" y="778186"/>
                    <a:pt x="870591" y="787275"/>
                  </a:cubicBezTo>
                  <a:lnTo>
                    <a:pt x="878751" y="797655"/>
                  </a:lnTo>
                  <a:cubicBezTo>
                    <a:pt x="885619" y="806383"/>
                    <a:pt x="898272" y="807932"/>
                    <a:pt x="906947" y="801064"/>
                  </a:cubicBezTo>
                  <a:cubicBezTo>
                    <a:pt x="915675" y="794195"/>
                    <a:pt x="917224" y="781595"/>
                    <a:pt x="910356" y="772867"/>
                  </a:cubicBezTo>
                  <a:lnTo>
                    <a:pt x="902145" y="762436"/>
                  </a:lnTo>
                  <a:cubicBezTo>
                    <a:pt x="898426" y="757685"/>
                    <a:pt x="895741" y="752314"/>
                    <a:pt x="894192" y="746530"/>
                  </a:cubicBezTo>
                  <a:lnTo>
                    <a:pt x="867028" y="642886"/>
                  </a:lnTo>
                  <a:lnTo>
                    <a:pt x="867028" y="592329"/>
                  </a:lnTo>
                  <a:lnTo>
                    <a:pt x="953683" y="741469"/>
                  </a:lnTo>
                  <a:cubicBezTo>
                    <a:pt x="964063" y="755980"/>
                    <a:pt x="967110" y="774881"/>
                    <a:pt x="961945" y="792027"/>
                  </a:cubicBezTo>
                  <a:lnTo>
                    <a:pt x="891816" y="1023381"/>
                  </a:lnTo>
                  <a:lnTo>
                    <a:pt x="890938" y="1105026"/>
                  </a:lnTo>
                  <a:cubicBezTo>
                    <a:pt x="890938" y="1116129"/>
                    <a:pt x="899924" y="1125115"/>
                    <a:pt x="911027" y="1125115"/>
                  </a:cubicBezTo>
                  <a:cubicBezTo>
                    <a:pt x="922130" y="1125115"/>
                    <a:pt x="931116" y="1116129"/>
                    <a:pt x="931116" y="1105026"/>
                  </a:cubicBezTo>
                  <a:lnTo>
                    <a:pt x="931116" y="1032160"/>
                  </a:lnTo>
                  <a:lnTo>
                    <a:pt x="1000418" y="803646"/>
                  </a:lnTo>
                  <a:cubicBezTo>
                    <a:pt x="1009094" y="774726"/>
                    <a:pt x="1003878" y="742709"/>
                    <a:pt x="987404" y="719729"/>
                  </a:cubicBezTo>
                  <a:close/>
                  <a:moveTo>
                    <a:pt x="826799" y="496688"/>
                  </a:moveTo>
                  <a:cubicBezTo>
                    <a:pt x="820602" y="487031"/>
                    <a:pt x="810067" y="480783"/>
                    <a:pt x="797983" y="480369"/>
                  </a:cubicBezTo>
                  <a:cubicBezTo>
                    <a:pt x="775209" y="479646"/>
                    <a:pt x="755844" y="487341"/>
                    <a:pt x="742469" y="502163"/>
                  </a:cubicBezTo>
                  <a:cubicBezTo>
                    <a:pt x="724652" y="521941"/>
                    <a:pt x="718507" y="553184"/>
                    <a:pt x="724291" y="595066"/>
                  </a:cubicBezTo>
                  <a:cubicBezTo>
                    <a:pt x="736633" y="684664"/>
                    <a:pt x="738905" y="734136"/>
                    <a:pt x="739319" y="749112"/>
                  </a:cubicBezTo>
                  <a:cubicBezTo>
                    <a:pt x="735962" y="755309"/>
                    <a:pt x="726769" y="768685"/>
                    <a:pt x="718559" y="780613"/>
                  </a:cubicBezTo>
                  <a:cubicBezTo>
                    <a:pt x="711793" y="790529"/>
                    <a:pt x="704616" y="800909"/>
                    <a:pt x="698625" y="810256"/>
                  </a:cubicBezTo>
                  <a:cubicBezTo>
                    <a:pt x="684320" y="832410"/>
                    <a:pt x="674147" y="854254"/>
                    <a:pt x="667846" y="875893"/>
                  </a:cubicBezTo>
                  <a:lnTo>
                    <a:pt x="336670" y="875893"/>
                  </a:lnTo>
                  <a:cubicBezTo>
                    <a:pt x="330317" y="854254"/>
                    <a:pt x="320196" y="832410"/>
                    <a:pt x="305891" y="810256"/>
                  </a:cubicBezTo>
                  <a:cubicBezTo>
                    <a:pt x="299849" y="800909"/>
                    <a:pt x="292671" y="790477"/>
                    <a:pt x="285854" y="780510"/>
                  </a:cubicBezTo>
                  <a:cubicBezTo>
                    <a:pt x="277746" y="768685"/>
                    <a:pt x="268606" y="755361"/>
                    <a:pt x="265197" y="749112"/>
                  </a:cubicBezTo>
                  <a:cubicBezTo>
                    <a:pt x="265611" y="734188"/>
                    <a:pt x="267883" y="684715"/>
                    <a:pt x="280225" y="595066"/>
                  </a:cubicBezTo>
                  <a:cubicBezTo>
                    <a:pt x="286009" y="553236"/>
                    <a:pt x="279915" y="521993"/>
                    <a:pt x="262047" y="502214"/>
                  </a:cubicBezTo>
                  <a:cubicBezTo>
                    <a:pt x="248724" y="487444"/>
                    <a:pt x="228687" y="479750"/>
                    <a:pt x="206584" y="480421"/>
                  </a:cubicBezTo>
                  <a:cubicBezTo>
                    <a:pt x="194706" y="480835"/>
                    <a:pt x="184275" y="486825"/>
                    <a:pt x="178078" y="496172"/>
                  </a:cubicBezTo>
                  <a:lnTo>
                    <a:pt x="178078" y="40280"/>
                  </a:lnTo>
                  <a:lnTo>
                    <a:pt x="826903" y="40280"/>
                  </a:lnTo>
                  <a:lnTo>
                    <a:pt x="826903" y="496688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5545AEAE-B918-4EA9-AC70-1B7538AA0B68}"/>
                </a:ext>
              </a:extLst>
            </p:cNvPr>
            <p:cNvSpPr/>
            <p:nvPr/>
          </p:nvSpPr>
          <p:spPr>
            <a:xfrm>
              <a:off x="11366927" y="7263358"/>
              <a:ext cx="376488" cy="327486"/>
            </a:xfrm>
            <a:custGeom>
              <a:avLst/>
              <a:gdLst>
                <a:gd name="connsiteX0" fmla="*/ 173345 w 376488"/>
                <a:gd name="connsiteY0" fmla="*/ 321961 h 327486"/>
                <a:gd name="connsiteX1" fmla="*/ 188218 w 376488"/>
                <a:gd name="connsiteY1" fmla="*/ 327487 h 327486"/>
                <a:gd name="connsiteX2" fmla="*/ 203194 w 376488"/>
                <a:gd name="connsiteY2" fmla="*/ 321909 h 327486"/>
                <a:gd name="connsiteX3" fmla="*/ 333072 w 376488"/>
                <a:gd name="connsiteY3" fmla="*/ 208453 h 327486"/>
                <a:gd name="connsiteX4" fmla="*/ 368757 w 376488"/>
                <a:gd name="connsiteY4" fmla="*/ 70467 h 327486"/>
                <a:gd name="connsiteX5" fmla="*/ 306219 w 376488"/>
                <a:gd name="connsiteY5" fmla="*/ 8703 h 327486"/>
                <a:gd name="connsiteX6" fmla="*/ 188270 w 376488"/>
                <a:gd name="connsiteY6" fmla="*/ 30702 h 327486"/>
                <a:gd name="connsiteX7" fmla="*/ 70320 w 376488"/>
                <a:gd name="connsiteY7" fmla="*/ 8703 h 327486"/>
                <a:gd name="connsiteX8" fmla="*/ 7730 w 376488"/>
                <a:gd name="connsiteY8" fmla="*/ 70415 h 327486"/>
                <a:gd name="connsiteX9" fmla="*/ 43466 w 376488"/>
                <a:gd name="connsiteY9" fmla="*/ 208401 h 327486"/>
                <a:gd name="connsiteX10" fmla="*/ 173345 w 376488"/>
                <a:gd name="connsiteY10" fmla="*/ 321961 h 327486"/>
                <a:gd name="connsiteX11" fmla="*/ 45170 w 376488"/>
                <a:gd name="connsiteY11" fmla="*/ 84977 h 327486"/>
                <a:gd name="connsiteX12" fmla="*/ 84057 w 376488"/>
                <a:gd name="connsiteY12" fmla="*/ 46505 h 327486"/>
                <a:gd name="connsiteX13" fmla="*/ 115609 w 376488"/>
                <a:gd name="connsiteY13" fmla="*/ 40360 h 327486"/>
                <a:gd name="connsiteX14" fmla="*/ 167458 w 376488"/>
                <a:gd name="connsiteY14" fmla="*/ 68452 h 327486"/>
                <a:gd name="connsiteX15" fmla="*/ 208874 w 376488"/>
                <a:gd name="connsiteY15" fmla="*/ 68504 h 327486"/>
                <a:gd name="connsiteX16" fmla="*/ 292327 w 376488"/>
                <a:gd name="connsiteY16" fmla="*/ 46505 h 327486"/>
                <a:gd name="connsiteX17" fmla="*/ 331161 w 376488"/>
                <a:gd name="connsiteY17" fmla="*/ 84977 h 327486"/>
                <a:gd name="connsiteX18" fmla="*/ 306477 w 376488"/>
                <a:gd name="connsiteY18" fmla="*/ 178191 h 327486"/>
                <a:gd name="connsiteX19" fmla="*/ 188114 w 376488"/>
                <a:gd name="connsiteY19" fmla="*/ 281577 h 327486"/>
                <a:gd name="connsiteX20" fmla="*/ 69752 w 376488"/>
                <a:gd name="connsiteY20" fmla="*/ 178191 h 327486"/>
                <a:gd name="connsiteX21" fmla="*/ 45170 w 376488"/>
                <a:gd name="connsiteY21" fmla="*/ 84977 h 32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488" h="327486">
                  <a:moveTo>
                    <a:pt x="173345" y="321961"/>
                  </a:moveTo>
                  <a:cubicBezTo>
                    <a:pt x="177579" y="325628"/>
                    <a:pt x="182899" y="327487"/>
                    <a:pt x="188218" y="327487"/>
                  </a:cubicBezTo>
                  <a:cubicBezTo>
                    <a:pt x="193537" y="327487"/>
                    <a:pt x="198907" y="325628"/>
                    <a:pt x="203194" y="321909"/>
                  </a:cubicBezTo>
                  <a:lnTo>
                    <a:pt x="333072" y="208453"/>
                  </a:lnTo>
                  <a:cubicBezTo>
                    <a:pt x="372268" y="174163"/>
                    <a:pt x="386934" y="117409"/>
                    <a:pt x="368757" y="70467"/>
                  </a:cubicBezTo>
                  <a:cubicBezTo>
                    <a:pt x="357292" y="40824"/>
                    <a:pt x="335654" y="19496"/>
                    <a:pt x="306219" y="8703"/>
                  </a:cubicBezTo>
                  <a:cubicBezTo>
                    <a:pt x="246108" y="-13244"/>
                    <a:pt x="207738" y="11027"/>
                    <a:pt x="188270" y="30702"/>
                  </a:cubicBezTo>
                  <a:cubicBezTo>
                    <a:pt x="168801" y="11027"/>
                    <a:pt x="130482" y="-13296"/>
                    <a:pt x="70320" y="8703"/>
                  </a:cubicBezTo>
                  <a:cubicBezTo>
                    <a:pt x="40833" y="19445"/>
                    <a:pt x="19195" y="40824"/>
                    <a:pt x="7730" y="70415"/>
                  </a:cubicBezTo>
                  <a:cubicBezTo>
                    <a:pt x="-10447" y="117409"/>
                    <a:pt x="4219" y="174163"/>
                    <a:pt x="43466" y="208401"/>
                  </a:cubicBezTo>
                  <a:lnTo>
                    <a:pt x="173345" y="321961"/>
                  </a:lnTo>
                  <a:close/>
                  <a:moveTo>
                    <a:pt x="45170" y="84977"/>
                  </a:moveTo>
                  <a:cubicBezTo>
                    <a:pt x="52555" y="65922"/>
                    <a:pt x="65259" y="53373"/>
                    <a:pt x="84057" y="46505"/>
                  </a:cubicBezTo>
                  <a:cubicBezTo>
                    <a:pt x="95934" y="42167"/>
                    <a:pt x="106418" y="40360"/>
                    <a:pt x="115609" y="40360"/>
                  </a:cubicBezTo>
                  <a:cubicBezTo>
                    <a:pt x="143393" y="40360"/>
                    <a:pt x="159505" y="56678"/>
                    <a:pt x="167458" y="68452"/>
                  </a:cubicBezTo>
                  <a:cubicBezTo>
                    <a:pt x="176856" y="82293"/>
                    <a:pt x="199579" y="82241"/>
                    <a:pt x="208874" y="68504"/>
                  </a:cubicBezTo>
                  <a:cubicBezTo>
                    <a:pt x="219564" y="52805"/>
                    <a:pt x="244610" y="29050"/>
                    <a:pt x="292327" y="46505"/>
                  </a:cubicBezTo>
                  <a:cubicBezTo>
                    <a:pt x="311124" y="53373"/>
                    <a:pt x="323829" y="65974"/>
                    <a:pt x="331161" y="84977"/>
                  </a:cubicBezTo>
                  <a:cubicBezTo>
                    <a:pt x="343349" y="116479"/>
                    <a:pt x="333227" y="154849"/>
                    <a:pt x="306477" y="178191"/>
                  </a:cubicBezTo>
                  <a:lnTo>
                    <a:pt x="188114" y="281577"/>
                  </a:lnTo>
                  <a:lnTo>
                    <a:pt x="69752" y="178191"/>
                  </a:lnTo>
                  <a:cubicBezTo>
                    <a:pt x="43157" y="154849"/>
                    <a:pt x="32983" y="116531"/>
                    <a:pt x="45170" y="84977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DFA055E1-2ED5-40E3-8450-AD1DA73DC40E}"/>
                </a:ext>
              </a:extLst>
            </p:cNvPr>
            <p:cNvSpPr/>
            <p:nvPr/>
          </p:nvSpPr>
          <p:spPr>
            <a:xfrm>
              <a:off x="11503089" y="7632984"/>
              <a:ext cx="229236" cy="40177"/>
            </a:xfrm>
            <a:custGeom>
              <a:avLst/>
              <a:gdLst>
                <a:gd name="connsiteX0" fmla="*/ 209148 w 229236"/>
                <a:gd name="connsiteY0" fmla="*/ 0 h 40177"/>
                <a:gd name="connsiteX1" fmla="*/ 20089 w 229236"/>
                <a:gd name="connsiteY1" fmla="*/ 0 h 40177"/>
                <a:gd name="connsiteX2" fmla="*/ 0 w 229236"/>
                <a:gd name="connsiteY2" fmla="*/ 20089 h 40177"/>
                <a:gd name="connsiteX3" fmla="*/ 20089 w 229236"/>
                <a:gd name="connsiteY3" fmla="*/ 40177 h 40177"/>
                <a:gd name="connsiteX4" fmla="*/ 209148 w 229236"/>
                <a:gd name="connsiteY4" fmla="*/ 40177 h 40177"/>
                <a:gd name="connsiteX5" fmla="*/ 229237 w 229236"/>
                <a:gd name="connsiteY5" fmla="*/ 20089 h 40177"/>
                <a:gd name="connsiteX6" fmla="*/ 209148 w 229236"/>
                <a:gd name="connsiteY6" fmla="*/ 0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236" h="40177">
                  <a:moveTo>
                    <a:pt x="209148" y="0"/>
                  </a:moveTo>
                  <a:lnTo>
                    <a:pt x="20089" y="0"/>
                  </a:lnTo>
                  <a:cubicBezTo>
                    <a:pt x="8986" y="0"/>
                    <a:pt x="0" y="8986"/>
                    <a:pt x="0" y="20089"/>
                  </a:cubicBezTo>
                  <a:cubicBezTo>
                    <a:pt x="0" y="31192"/>
                    <a:pt x="8986" y="40177"/>
                    <a:pt x="20089" y="40177"/>
                  </a:cubicBezTo>
                  <a:lnTo>
                    <a:pt x="209148" y="40177"/>
                  </a:lnTo>
                  <a:cubicBezTo>
                    <a:pt x="220251" y="40177"/>
                    <a:pt x="229237" y="31192"/>
                    <a:pt x="229237" y="20089"/>
                  </a:cubicBezTo>
                  <a:cubicBezTo>
                    <a:pt x="229237" y="8986"/>
                    <a:pt x="220251" y="0"/>
                    <a:pt x="209148" y="0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D4A6BAB2-2308-4CB8-9B62-2AACE44401F2}"/>
                </a:ext>
              </a:extLst>
            </p:cNvPr>
            <p:cNvSpPr/>
            <p:nvPr/>
          </p:nvSpPr>
          <p:spPr>
            <a:xfrm>
              <a:off x="11377962" y="7632984"/>
              <a:ext cx="97086" cy="40177"/>
            </a:xfrm>
            <a:custGeom>
              <a:avLst/>
              <a:gdLst>
                <a:gd name="connsiteX0" fmla="*/ 20089 w 97086"/>
                <a:gd name="connsiteY0" fmla="*/ 40177 h 40177"/>
                <a:gd name="connsiteX1" fmla="*/ 76998 w 97086"/>
                <a:gd name="connsiteY1" fmla="*/ 40177 h 40177"/>
                <a:gd name="connsiteX2" fmla="*/ 97086 w 97086"/>
                <a:gd name="connsiteY2" fmla="*/ 20089 h 40177"/>
                <a:gd name="connsiteX3" fmla="*/ 76998 w 97086"/>
                <a:gd name="connsiteY3" fmla="*/ 0 h 40177"/>
                <a:gd name="connsiteX4" fmla="*/ 20089 w 97086"/>
                <a:gd name="connsiteY4" fmla="*/ 0 h 40177"/>
                <a:gd name="connsiteX5" fmla="*/ 0 w 97086"/>
                <a:gd name="connsiteY5" fmla="*/ 20089 h 40177"/>
                <a:gd name="connsiteX6" fmla="*/ 20089 w 97086"/>
                <a:gd name="connsiteY6" fmla="*/ 40177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086" h="40177">
                  <a:moveTo>
                    <a:pt x="20089" y="40177"/>
                  </a:moveTo>
                  <a:lnTo>
                    <a:pt x="76998" y="40177"/>
                  </a:lnTo>
                  <a:cubicBezTo>
                    <a:pt x="88101" y="40177"/>
                    <a:pt x="97086" y="31192"/>
                    <a:pt x="97086" y="20089"/>
                  </a:cubicBezTo>
                  <a:cubicBezTo>
                    <a:pt x="97086" y="8986"/>
                    <a:pt x="88101" y="0"/>
                    <a:pt x="76998" y="0"/>
                  </a:cubicBezTo>
                  <a:lnTo>
                    <a:pt x="20089" y="0"/>
                  </a:lnTo>
                  <a:cubicBezTo>
                    <a:pt x="8986" y="0"/>
                    <a:pt x="0" y="8986"/>
                    <a:pt x="0" y="20089"/>
                  </a:cubicBezTo>
                  <a:cubicBezTo>
                    <a:pt x="0" y="31192"/>
                    <a:pt x="8986" y="40177"/>
                    <a:pt x="20089" y="40177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AC22F5AC-062A-4C39-8278-99BE58BE208C}"/>
                </a:ext>
              </a:extLst>
            </p:cNvPr>
            <p:cNvSpPr/>
            <p:nvPr/>
          </p:nvSpPr>
          <p:spPr>
            <a:xfrm>
              <a:off x="11596871" y="7733479"/>
              <a:ext cx="135455" cy="40177"/>
            </a:xfrm>
            <a:custGeom>
              <a:avLst/>
              <a:gdLst>
                <a:gd name="connsiteX0" fmla="*/ 115367 w 135455"/>
                <a:gd name="connsiteY0" fmla="*/ 0 h 40177"/>
                <a:gd name="connsiteX1" fmla="*/ 20089 w 135455"/>
                <a:gd name="connsiteY1" fmla="*/ 0 h 40177"/>
                <a:gd name="connsiteX2" fmla="*/ 0 w 135455"/>
                <a:gd name="connsiteY2" fmla="*/ 20089 h 40177"/>
                <a:gd name="connsiteX3" fmla="*/ 20089 w 135455"/>
                <a:gd name="connsiteY3" fmla="*/ 40177 h 40177"/>
                <a:gd name="connsiteX4" fmla="*/ 115367 w 135455"/>
                <a:gd name="connsiteY4" fmla="*/ 40177 h 40177"/>
                <a:gd name="connsiteX5" fmla="*/ 135456 w 135455"/>
                <a:gd name="connsiteY5" fmla="*/ 20089 h 40177"/>
                <a:gd name="connsiteX6" fmla="*/ 115367 w 135455"/>
                <a:gd name="connsiteY6" fmla="*/ 0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455" h="40177">
                  <a:moveTo>
                    <a:pt x="115367" y="0"/>
                  </a:moveTo>
                  <a:lnTo>
                    <a:pt x="20089" y="0"/>
                  </a:lnTo>
                  <a:cubicBezTo>
                    <a:pt x="8986" y="0"/>
                    <a:pt x="0" y="8986"/>
                    <a:pt x="0" y="20089"/>
                  </a:cubicBezTo>
                  <a:cubicBezTo>
                    <a:pt x="0" y="31191"/>
                    <a:pt x="8986" y="40177"/>
                    <a:pt x="20089" y="40177"/>
                  </a:cubicBezTo>
                  <a:lnTo>
                    <a:pt x="115367" y="40177"/>
                  </a:lnTo>
                  <a:cubicBezTo>
                    <a:pt x="126470" y="40177"/>
                    <a:pt x="135456" y="31191"/>
                    <a:pt x="135456" y="20089"/>
                  </a:cubicBezTo>
                  <a:cubicBezTo>
                    <a:pt x="135456" y="8986"/>
                    <a:pt x="126470" y="0"/>
                    <a:pt x="115367" y="0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CEB1F286-2E77-4262-A95B-44F5FDFAE5E9}"/>
                </a:ext>
              </a:extLst>
            </p:cNvPr>
            <p:cNvSpPr/>
            <p:nvPr/>
          </p:nvSpPr>
          <p:spPr>
            <a:xfrm>
              <a:off x="11377962" y="7733479"/>
              <a:ext cx="192519" cy="40177"/>
            </a:xfrm>
            <a:custGeom>
              <a:avLst/>
              <a:gdLst>
                <a:gd name="connsiteX0" fmla="*/ 20089 w 192519"/>
                <a:gd name="connsiteY0" fmla="*/ 40177 h 40177"/>
                <a:gd name="connsiteX1" fmla="*/ 172431 w 192519"/>
                <a:gd name="connsiteY1" fmla="*/ 40177 h 40177"/>
                <a:gd name="connsiteX2" fmla="*/ 192520 w 192519"/>
                <a:gd name="connsiteY2" fmla="*/ 20089 h 40177"/>
                <a:gd name="connsiteX3" fmla="*/ 172431 w 192519"/>
                <a:gd name="connsiteY3" fmla="*/ 0 h 40177"/>
                <a:gd name="connsiteX4" fmla="*/ 20089 w 192519"/>
                <a:gd name="connsiteY4" fmla="*/ 0 h 40177"/>
                <a:gd name="connsiteX5" fmla="*/ 0 w 192519"/>
                <a:gd name="connsiteY5" fmla="*/ 20089 h 40177"/>
                <a:gd name="connsiteX6" fmla="*/ 20089 w 192519"/>
                <a:gd name="connsiteY6" fmla="*/ 40177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519" h="40177">
                  <a:moveTo>
                    <a:pt x="20089" y="40177"/>
                  </a:moveTo>
                  <a:lnTo>
                    <a:pt x="172431" y="40177"/>
                  </a:lnTo>
                  <a:cubicBezTo>
                    <a:pt x="183534" y="40177"/>
                    <a:pt x="192520" y="31191"/>
                    <a:pt x="192520" y="20089"/>
                  </a:cubicBezTo>
                  <a:cubicBezTo>
                    <a:pt x="192520" y="8986"/>
                    <a:pt x="183534" y="0"/>
                    <a:pt x="172431" y="0"/>
                  </a:cubicBezTo>
                  <a:lnTo>
                    <a:pt x="20089" y="0"/>
                  </a:lnTo>
                  <a:cubicBezTo>
                    <a:pt x="8986" y="0"/>
                    <a:pt x="0" y="8986"/>
                    <a:pt x="0" y="20089"/>
                  </a:cubicBezTo>
                  <a:cubicBezTo>
                    <a:pt x="0" y="31191"/>
                    <a:pt x="8986" y="40177"/>
                    <a:pt x="20089" y="40177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A77E999A-72BB-469C-BFA2-E30C95D6565B}"/>
                </a:ext>
              </a:extLst>
            </p:cNvPr>
            <p:cNvSpPr/>
            <p:nvPr/>
          </p:nvSpPr>
          <p:spPr>
            <a:xfrm>
              <a:off x="11546623" y="7833973"/>
              <a:ext cx="185702" cy="40177"/>
            </a:xfrm>
            <a:custGeom>
              <a:avLst/>
              <a:gdLst>
                <a:gd name="connsiteX0" fmla="*/ 165614 w 185702"/>
                <a:gd name="connsiteY0" fmla="*/ 0 h 40177"/>
                <a:gd name="connsiteX1" fmla="*/ 20089 w 185702"/>
                <a:gd name="connsiteY1" fmla="*/ 0 h 40177"/>
                <a:gd name="connsiteX2" fmla="*/ 0 w 185702"/>
                <a:gd name="connsiteY2" fmla="*/ 20089 h 40177"/>
                <a:gd name="connsiteX3" fmla="*/ 20089 w 185702"/>
                <a:gd name="connsiteY3" fmla="*/ 40177 h 40177"/>
                <a:gd name="connsiteX4" fmla="*/ 165614 w 185702"/>
                <a:gd name="connsiteY4" fmla="*/ 40177 h 40177"/>
                <a:gd name="connsiteX5" fmla="*/ 185703 w 185702"/>
                <a:gd name="connsiteY5" fmla="*/ 20089 h 40177"/>
                <a:gd name="connsiteX6" fmla="*/ 165614 w 185702"/>
                <a:gd name="connsiteY6" fmla="*/ 0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702" h="40177">
                  <a:moveTo>
                    <a:pt x="165614" y="0"/>
                  </a:moveTo>
                  <a:lnTo>
                    <a:pt x="20089" y="0"/>
                  </a:lnTo>
                  <a:cubicBezTo>
                    <a:pt x="8986" y="0"/>
                    <a:pt x="0" y="8986"/>
                    <a:pt x="0" y="20089"/>
                  </a:cubicBezTo>
                  <a:cubicBezTo>
                    <a:pt x="0" y="31192"/>
                    <a:pt x="8986" y="40177"/>
                    <a:pt x="20089" y="40177"/>
                  </a:cubicBezTo>
                  <a:lnTo>
                    <a:pt x="165614" y="40177"/>
                  </a:lnTo>
                  <a:cubicBezTo>
                    <a:pt x="176717" y="40177"/>
                    <a:pt x="185703" y="31192"/>
                    <a:pt x="185703" y="20089"/>
                  </a:cubicBezTo>
                  <a:cubicBezTo>
                    <a:pt x="185703" y="8986"/>
                    <a:pt x="176717" y="0"/>
                    <a:pt x="165614" y="0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258E1C78-1444-4A49-89BD-7D370CDB29B5}"/>
                </a:ext>
              </a:extLst>
            </p:cNvPr>
            <p:cNvSpPr/>
            <p:nvPr/>
          </p:nvSpPr>
          <p:spPr>
            <a:xfrm>
              <a:off x="11377962" y="7833973"/>
              <a:ext cx="143512" cy="40177"/>
            </a:xfrm>
            <a:custGeom>
              <a:avLst/>
              <a:gdLst>
                <a:gd name="connsiteX0" fmla="*/ 20089 w 143512"/>
                <a:gd name="connsiteY0" fmla="*/ 40177 h 40177"/>
                <a:gd name="connsiteX1" fmla="*/ 123423 w 143512"/>
                <a:gd name="connsiteY1" fmla="*/ 40177 h 40177"/>
                <a:gd name="connsiteX2" fmla="*/ 143512 w 143512"/>
                <a:gd name="connsiteY2" fmla="*/ 20089 h 40177"/>
                <a:gd name="connsiteX3" fmla="*/ 123423 w 143512"/>
                <a:gd name="connsiteY3" fmla="*/ 0 h 40177"/>
                <a:gd name="connsiteX4" fmla="*/ 20089 w 143512"/>
                <a:gd name="connsiteY4" fmla="*/ 0 h 40177"/>
                <a:gd name="connsiteX5" fmla="*/ 0 w 143512"/>
                <a:gd name="connsiteY5" fmla="*/ 20089 h 40177"/>
                <a:gd name="connsiteX6" fmla="*/ 20089 w 143512"/>
                <a:gd name="connsiteY6" fmla="*/ 40177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12" h="40177">
                  <a:moveTo>
                    <a:pt x="20089" y="40177"/>
                  </a:moveTo>
                  <a:lnTo>
                    <a:pt x="123423" y="40177"/>
                  </a:lnTo>
                  <a:cubicBezTo>
                    <a:pt x="134527" y="40177"/>
                    <a:pt x="143512" y="31192"/>
                    <a:pt x="143512" y="20089"/>
                  </a:cubicBezTo>
                  <a:cubicBezTo>
                    <a:pt x="143512" y="8986"/>
                    <a:pt x="134527" y="0"/>
                    <a:pt x="123423" y="0"/>
                  </a:cubicBezTo>
                  <a:lnTo>
                    <a:pt x="20089" y="0"/>
                  </a:lnTo>
                  <a:cubicBezTo>
                    <a:pt x="8986" y="0"/>
                    <a:pt x="0" y="8986"/>
                    <a:pt x="0" y="20089"/>
                  </a:cubicBezTo>
                  <a:cubicBezTo>
                    <a:pt x="0" y="31192"/>
                    <a:pt x="8986" y="40177"/>
                    <a:pt x="20089" y="40177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7B161229-13B1-4973-83C6-F4C07C66D5F3}"/>
                </a:ext>
              </a:extLst>
            </p:cNvPr>
            <p:cNvSpPr/>
            <p:nvPr/>
          </p:nvSpPr>
          <p:spPr>
            <a:xfrm>
              <a:off x="11613189" y="7934468"/>
              <a:ext cx="119136" cy="40177"/>
            </a:xfrm>
            <a:custGeom>
              <a:avLst/>
              <a:gdLst>
                <a:gd name="connsiteX0" fmla="*/ 99048 w 119136"/>
                <a:gd name="connsiteY0" fmla="*/ 0 h 40177"/>
                <a:gd name="connsiteX1" fmla="*/ 20089 w 119136"/>
                <a:gd name="connsiteY1" fmla="*/ 0 h 40177"/>
                <a:gd name="connsiteX2" fmla="*/ 0 w 119136"/>
                <a:gd name="connsiteY2" fmla="*/ 20089 h 40177"/>
                <a:gd name="connsiteX3" fmla="*/ 20089 w 119136"/>
                <a:gd name="connsiteY3" fmla="*/ 40177 h 40177"/>
                <a:gd name="connsiteX4" fmla="*/ 99048 w 119136"/>
                <a:gd name="connsiteY4" fmla="*/ 40177 h 40177"/>
                <a:gd name="connsiteX5" fmla="*/ 119137 w 119136"/>
                <a:gd name="connsiteY5" fmla="*/ 20089 h 40177"/>
                <a:gd name="connsiteX6" fmla="*/ 99048 w 119136"/>
                <a:gd name="connsiteY6" fmla="*/ 0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136" h="40177">
                  <a:moveTo>
                    <a:pt x="99048" y="0"/>
                  </a:moveTo>
                  <a:lnTo>
                    <a:pt x="20089" y="0"/>
                  </a:lnTo>
                  <a:cubicBezTo>
                    <a:pt x="8986" y="0"/>
                    <a:pt x="0" y="8986"/>
                    <a:pt x="0" y="20089"/>
                  </a:cubicBezTo>
                  <a:cubicBezTo>
                    <a:pt x="0" y="31192"/>
                    <a:pt x="8986" y="40177"/>
                    <a:pt x="20089" y="40177"/>
                  </a:cubicBezTo>
                  <a:lnTo>
                    <a:pt x="99048" y="40177"/>
                  </a:lnTo>
                  <a:cubicBezTo>
                    <a:pt x="110151" y="40177"/>
                    <a:pt x="119137" y="31192"/>
                    <a:pt x="119137" y="20089"/>
                  </a:cubicBezTo>
                  <a:cubicBezTo>
                    <a:pt x="119137" y="9037"/>
                    <a:pt x="110151" y="0"/>
                    <a:pt x="99048" y="0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1CFDFC7C-9952-4B44-9E46-0C1198E56C03}"/>
                </a:ext>
              </a:extLst>
            </p:cNvPr>
            <p:cNvSpPr/>
            <p:nvPr/>
          </p:nvSpPr>
          <p:spPr>
            <a:xfrm>
              <a:off x="11377962" y="7934468"/>
              <a:ext cx="208838" cy="40177"/>
            </a:xfrm>
            <a:custGeom>
              <a:avLst/>
              <a:gdLst>
                <a:gd name="connsiteX0" fmla="*/ 188750 w 208838"/>
                <a:gd name="connsiteY0" fmla="*/ 0 h 40177"/>
                <a:gd name="connsiteX1" fmla="*/ 20089 w 208838"/>
                <a:gd name="connsiteY1" fmla="*/ 0 h 40177"/>
                <a:gd name="connsiteX2" fmla="*/ 0 w 208838"/>
                <a:gd name="connsiteY2" fmla="*/ 20089 h 40177"/>
                <a:gd name="connsiteX3" fmla="*/ 20089 w 208838"/>
                <a:gd name="connsiteY3" fmla="*/ 40177 h 40177"/>
                <a:gd name="connsiteX4" fmla="*/ 188750 w 208838"/>
                <a:gd name="connsiteY4" fmla="*/ 40177 h 40177"/>
                <a:gd name="connsiteX5" fmla="*/ 208839 w 208838"/>
                <a:gd name="connsiteY5" fmla="*/ 20089 h 40177"/>
                <a:gd name="connsiteX6" fmla="*/ 188750 w 208838"/>
                <a:gd name="connsiteY6" fmla="*/ 0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838" h="40177">
                  <a:moveTo>
                    <a:pt x="188750" y="0"/>
                  </a:moveTo>
                  <a:lnTo>
                    <a:pt x="20089" y="0"/>
                  </a:lnTo>
                  <a:cubicBezTo>
                    <a:pt x="8986" y="0"/>
                    <a:pt x="0" y="8986"/>
                    <a:pt x="0" y="20089"/>
                  </a:cubicBezTo>
                  <a:cubicBezTo>
                    <a:pt x="0" y="31192"/>
                    <a:pt x="8986" y="40177"/>
                    <a:pt x="20089" y="40177"/>
                  </a:cubicBezTo>
                  <a:lnTo>
                    <a:pt x="188750" y="40177"/>
                  </a:lnTo>
                  <a:cubicBezTo>
                    <a:pt x="199853" y="40177"/>
                    <a:pt x="208839" y="31192"/>
                    <a:pt x="208839" y="20089"/>
                  </a:cubicBezTo>
                  <a:cubicBezTo>
                    <a:pt x="208839" y="9037"/>
                    <a:pt x="199853" y="0"/>
                    <a:pt x="188750" y="0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33" name="Graphic 2">
            <a:extLst>
              <a:ext uri="{FF2B5EF4-FFF2-40B4-BE49-F238E27FC236}">
                <a16:creationId xmlns:a16="http://schemas.microsoft.com/office/drawing/2014/main" id="{D1BA49BE-670A-4078-8710-9FC383ADF442}"/>
              </a:ext>
            </a:extLst>
          </p:cNvPr>
          <p:cNvGrpSpPr/>
          <p:nvPr/>
        </p:nvGrpSpPr>
        <p:grpSpPr>
          <a:xfrm>
            <a:off x="1974028" y="7375185"/>
            <a:ext cx="642483" cy="856676"/>
            <a:chOff x="4703727" y="8760010"/>
            <a:chExt cx="843803" cy="1125114"/>
          </a:xfrm>
          <a:solidFill>
            <a:schemeClr val="accent1"/>
          </a:solidFill>
        </p:grpSpPr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4FE2A6-9BE4-42ED-94E6-D49E84DE0BA8}"/>
                </a:ext>
              </a:extLst>
            </p:cNvPr>
            <p:cNvSpPr/>
            <p:nvPr/>
          </p:nvSpPr>
          <p:spPr>
            <a:xfrm>
              <a:off x="4703727" y="8760010"/>
              <a:ext cx="843803" cy="1125114"/>
            </a:xfrm>
            <a:custGeom>
              <a:avLst/>
              <a:gdLst>
                <a:gd name="connsiteX0" fmla="*/ 813073 w 843803"/>
                <a:gd name="connsiteY0" fmla="*/ 313825 h 1125114"/>
                <a:gd name="connsiteX1" fmla="*/ 786787 w 843803"/>
                <a:gd name="connsiteY1" fmla="*/ 216326 h 1125114"/>
                <a:gd name="connsiteX2" fmla="*/ 763238 w 843803"/>
                <a:gd name="connsiteY2" fmla="*/ 197529 h 1125114"/>
                <a:gd name="connsiteX3" fmla="*/ 621172 w 843803"/>
                <a:gd name="connsiteY3" fmla="*/ 197529 h 1125114"/>
                <a:gd name="connsiteX4" fmla="*/ 421888 w 843803"/>
                <a:gd name="connsiteY4" fmla="*/ 0 h 1125114"/>
                <a:gd name="connsiteX5" fmla="*/ 222603 w 843803"/>
                <a:gd name="connsiteY5" fmla="*/ 197529 h 1125114"/>
                <a:gd name="connsiteX6" fmla="*/ 80537 w 843803"/>
                <a:gd name="connsiteY6" fmla="*/ 197529 h 1125114"/>
                <a:gd name="connsiteX7" fmla="*/ 57247 w 843803"/>
                <a:gd name="connsiteY7" fmla="*/ 215448 h 1125114"/>
                <a:gd name="connsiteX8" fmla="*/ 31426 w 843803"/>
                <a:gd name="connsiteY8" fmla="*/ 309332 h 1125114"/>
                <a:gd name="connsiteX9" fmla="*/ 131 w 843803"/>
                <a:gd name="connsiteY9" fmla="*/ 1069910 h 1125114"/>
                <a:gd name="connsiteX10" fmla="*/ 14126 w 843803"/>
                <a:gd name="connsiteY10" fmla="*/ 1110655 h 1125114"/>
                <a:gd name="connsiteX11" fmla="*/ 46557 w 843803"/>
                <a:gd name="connsiteY11" fmla="*/ 1125115 h 1125114"/>
                <a:gd name="connsiteX12" fmla="*/ 797219 w 843803"/>
                <a:gd name="connsiteY12" fmla="*/ 1125115 h 1125114"/>
                <a:gd name="connsiteX13" fmla="*/ 829649 w 843803"/>
                <a:gd name="connsiteY13" fmla="*/ 1110655 h 1125114"/>
                <a:gd name="connsiteX14" fmla="*/ 843696 w 843803"/>
                <a:gd name="connsiteY14" fmla="*/ 1070220 h 1125114"/>
                <a:gd name="connsiteX15" fmla="*/ 813073 w 843803"/>
                <a:gd name="connsiteY15" fmla="*/ 313825 h 1125114"/>
                <a:gd name="connsiteX16" fmla="*/ 621741 w 843803"/>
                <a:gd name="connsiteY16" fmla="*/ 237706 h 1125114"/>
                <a:gd name="connsiteX17" fmla="*/ 751051 w 843803"/>
                <a:gd name="connsiteY17" fmla="*/ 237706 h 1125114"/>
                <a:gd name="connsiteX18" fmla="*/ 766647 w 843803"/>
                <a:gd name="connsiteY18" fmla="*/ 294563 h 1125114"/>
                <a:gd name="connsiteX19" fmla="*/ 621689 w 843803"/>
                <a:gd name="connsiteY19" fmla="*/ 294563 h 1125114"/>
                <a:gd name="connsiteX20" fmla="*/ 621689 w 843803"/>
                <a:gd name="connsiteY20" fmla="*/ 237706 h 1125114"/>
                <a:gd name="connsiteX21" fmla="*/ 421939 w 843803"/>
                <a:gd name="connsiteY21" fmla="*/ 40177 h 1125114"/>
                <a:gd name="connsiteX22" fmla="*/ 581047 w 843803"/>
                <a:gd name="connsiteY22" fmla="*/ 197529 h 1125114"/>
                <a:gd name="connsiteX23" fmla="*/ 262780 w 843803"/>
                <a:gd name="connsiteY23" fmla="*/ 197529 h 1125114"/>
                <a:gd name="connsiteX24" fmla="*/ 421939 w 843803"/>
                <a:gd name="connsiteY24" fmla="*/ 40177 h 1125114"/>
                <a:gd name="connsiteX25" fmla="*/ 262264 w 843803"/>
                <a:gd name="connsiteY25" fmla="*/ 237706 h 1125114"/>
                <a:gd name="connsiteX26" fmla="*/ 581512 w 843803"/>
                <a:gd name="connsiteY26" fmla="*/ 237706 h 1125114"/>
                <a:gd name="connsiteX27" fmla="*/ 581512 w 843803"/>
                <a:gd name="connsiteY27" fmla="*/ 294563 h 1125114"/>
                <a:gd name="connsiteX28" fmla="*/ 262264 w 843803"/>
                <a:gd name="connsiteY28" fmla="*/ 294563 h 1125114"/>
                <a:gd name="connsiteX29" fmla="*/ 262264 w 843803"/>
                <a:gd name="connsiteY29" fmla="*/ 237706 h 1125114"/>
                <a:gd name="connsiteX30" fmla="*/ 92776 w 843803"/>
                <a:gd name="connsiteY30" fmla="*/ 237706 h 1125114"/>
                <a:gd name="connsiteX31" fmla="*/ 222086 w 843803"/>
                <a:gd name="connsiteY31" fmla="*/ 237706 h 1125114"/>
                <a:gd name="connsiteX32" fmla="*/ 222086 w 843803"/>
                <a:gd name="connsiteY32" fmla="*/ 294563 h 1125114"/>
                <a:gd name="connsiteX33" fmla="*/ 77129 w 843803"/>
                <a:gd name="connsiteY33" fmla="*/ 294563 h 1125114"/>
                <a:gd name="connsiteX34" fmla="*/ 92776 w 843803"/>
                <a:gd name="connsiteY34" fmla="*/ 237706 h 1125114"/>
                <a:gd name="connsiteX35" fmla="*/ 800369 w 843803"/>
                <a:gd name="connsiteY35" fmla="*/ 1083233 h 1125114"/>
                <a:gd name="connsiteX36" fmla="*/ 797270 w 843803"/>
                <a:gd name="connsiteY36" fmla="*/ 1084938 h 1125114"/>
                <a:gd name="connsiteX37" fmla="*/ 46557 w 843803"/>
                <a:gd name="connsiteY37" fmla="*/ 1084938 h 1125114"/>
                <a:gd name="connsiteX38" fmla="*/ 43458 w 843803"/>
                <a:gd name="connsiteY38" fmla="*/ 1083233 h 1125114"/>
                <a:gd name="connsiteX39" fmla="*/ 40205 w 843803"/>
                <a:gd name="connsiteY39" fmla="*/ 1072079 h 1125114"/>
                <a:gd name="connsiteX40" fmla="*/ 70054 w 843803"/>
                <a:gd name="connsiteY40" fmla="*/ 334740 h 1125114"/>
                <a:gd name="connsiteX41" fmla="*/ 222035 w 843803"/>
                <a:gd name="connsiteY41" fmla="*/ 334740 h 1125114"/>
                <a:gd name="connsiteX42" fmla="*/ 222035 w 843803"/>
                <a:gd name="connsiteY42" fmla="*/ 419226 h 1125114"/>
                <a:gd name="connsiteX43" fmla="*/ 242123 w 843803"/>
                <a:gd name="connsiteY43" fmla="*/ 439315 h 1125114"/>
                <a:gd name="connsiteX44" fmla="*/ 262212 w 843803"/>
                <a:gd name="connsiteY44" fmla="*/ 419226 h 1125114"/>
                <a:gd name="connsiteX45" fmla="*/ 262212 w 843803"/>
                <a:gd name="connsiteY45" fmla="*/ 334740 h 1125114"/>
                <a:gd name="connsiteX46" fmla="*/ 581460 w 843803"/>
                <a:gd name="connsiteY46" fmla="*/ 334740 h 1125114"/>
                <a:gd name="connsiteX47" fmla="*/ 581460 w 843803"/>
                <a:gd name="connsiteY47" fmla="*/ 419226 h 1125114"/>
                <a:gd name="connsiteX48" fmla="*/ 601549 w 843803"/>
                <a:gd name="connsiteY48" fmla="*/ 439315 h 1125114"/>
                <a:gd name="connsiteX49" fmla="*/ 621637 w 843803"/>
                <a:gd name="connsiteY49" fmla="*/ 419226 h 1125114"/>
                <a:gd name="connsiteX50" fmla="*/ 621637 w 843803"/>
                <a:gd name="connsiteY50" fmla="*/ 334740 h 1125114"/>
                <a:gd name="connsiteX51" fmla="*/ 773722 w 843803"/>
                <a:gd name="connsiteY51" fmla="*/ 334740 h 1125114"/>
                <a:gd name="connsiteX52" fmla="*/ 803571 w 843803"/>
                <a:gd name="connsiteY52" fmla="*/ 1072079 h 1125114"/>
                <a:gd name="connsiteX53" fmla="*/ 803622 w 843803"/>
                <a:gd name="connsiteY53" fmla="*/ 1072595 h 1125114"/>
                <a:gd name="connsiteX54" fmla="*/ 800369 w 843803"/>
                <a:gd name="connsiteY54" fmla="*/ 1083233 h 112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843803" h="1125114">
                  <a:moveTo>
                    <a:pt x="813073" y="313825"/>
                  </a:moveTo>
                  <a:lnTo>
                    <a:pt x="786787" y="216326"/>
                  </a:lnTo>
                  <a:cubicBezTo>
                    <a:pt x="784308" y="205275"/>
                    <a:pt x="774600" y="197529"/>
                    <a:pt x="763238" y="197529"/>
                  </a:cubicBezTo>
                  <a:lnTo>
                    <a:pt x="621172" y="197529"/>
                  </a:lnTo>
                  <a:cubicBezTo>
                    <a:pt x="615957" y="87739"/>
                    <a:pt x="528682" y="0"/>
                    <a:pt x="421888" y="0"/>
                  </a:cubicBezTo>
                  <a:cubicBezTo>
                    <a:pt x="315093" y="0"/>
                    <a:pt x="227819" y="87739"/>
                    <a:pt x="222603" y="197529"/>
                  </a:cubicBezTo>
                  <a:lnTo>
                    <a:pt x="80537" y="197529"/>
                  </a:lnTo>
                  <a:cubicBezTo>
                    <a:pt x="69176" y="197529"/>
                    <a:pt x="59467" y="205275"/>
                    <a:pt x="57247" y="215448"/>
                  </a:cubicBezTo>
                  <a:lnTo>
                    <a:pt x="31426" y="309332"/>
                  </a:lnTo>
                  <a:lnTo>
                    <a:pt x="131" y="1069910"/>
                  </a:lnTo>
                  <a:cubicBezTo>
                    <a:pt x="-902" y="1085195"/>
                    <a:pt x="4211" y="1100068"/>
                    <a:pt x="14126" y="1110655"/>
                  </a:cubicBezTo>
                  <a:cubicBezTo>
                    <a:pt x="22853" y="1120002"/>
                    <a:pt x="34369" y="1125115"/>
                    <a:pt x="46557" y="1125115"/>
                  </a:cubicBezTo>
                  <a:lnTo>
                    <a:pt x="797219" y="1125115"/>
                  </a:lnTo>
                  <a:cubicBezTo>
                    <a:pt x="809458" y="1125115"/>
                    <a:pt x="820974" y="1120002"/>
                    <a:pt x="829649" y="1110655"/>
                  </a:cubicBezTo>
                  <a:cubicBezTo>
                    <a:pt x="839513" y="1100120"/>
                    <a:pt x="844626" y="1085350"/>
                    <a:pt x="843696" y="1070220"/>
                  </a:cubicBezTo>
                  <a:lnTo>
                    <a:pt x="813073" y="313825"/>
                  </a:lnTo>
                  <a:close/>
                  <a:moveTo>
                    <a:pt x="621741" y="237706"/>
                  </a:moveTo>
                  <a:lnTo>
                    <a:pt x="751051" y="237706"/>
                  </a:lnTo>
                  <a:lnTo>
                    <a:pt x="766647" y="294563"/>
                  </a:lnTo>
                  <a:lnTo>
                    <a:pt x="621689" y="294563"/>
                  </a:lnTo>
                  <a:lnTo>
                    <a:pt x="621689" y="237706"/>
                  </a:lnTo>
                  <a:close/>
                  <a:moveTo>
                    <a:pt x="421939" y="40177"/>
                  </a:moveTo>
                  <a:cubicBezTo>
                    <a:pt x="506631" y="40177"/>
                    <a:pt x="575934" y="109893"/>
                    <a:pt x="581047" y="197529"/>
                  </a:cubicBezTo>
                  <a:lnTo>
                    <a:pt x="262780" y="197529"/>
                  </a:lnTo>
                  <a:cubicBezTo>
                    <a:pt x="267893" y="109893"/>
                    <a:pt x="337196" y="40177"/>
                    <a:pt x="421939" y="40177"/>
                  </a:cubicBezTo>
                  <a:close/>
                  <a:moveTo>
                    <a:pt x="262264" y="237706"/>
                  </a:moveTo>
                  <a:lnTo>
                    <a:pt x="581512" y="237706"/>
                  </a:lnTo>
                  <a:lnTo>
                    <a:pt x="581512" y="294563"/>
                  </a:lnTo>
                  <a:lnTo>
                    <a:pt x="262264" y="294563"/>
                  </a:lnTo>
                  <a:lnTo>
                    <a:pt x="262264" y="237706"/>
                  </a:lnTo>
                  <a:close/>
                  <a:moveTo>
                    <a:pt x="92776" y="237706"/>
                  </a:moveTo>
                  <a:lnTo>
                    <a:pt x="222086" y="237706"/>
                  </a:lnTo>
                  <a:lnTo>
                    <a:pt x="222086" y="294563"/>
                  </a:lnTo>
                  <a:lnTo>
                    <a:pt x="77129" y="294563"/>
                  </a:lnTo>
                  <a:lnTo>
                    <a:pt x="92776" y="237706"/>
                  </a:lnTo>
                  <a:close/>
                  <a:moveTo>
                    <a:pt x="800369" y="1083233"/>
                  </a:moveTo>
                  <a:cubicBezTo>
                    <a:pt x="799646" y="1084008"/>
                    <a:pt x="798510" y="1084938"/>
                    <a:pt x="797270" y="1084938"/>
                  </a:cubicBezTo>
                  <a:lnTo>
                    <a:pt x="46557" y="1084938"/>
                  </a:lnTo>
                  <a:cubicBezTo>
                    <a:pt x="45317" y="1084938"/>
                    <a:pt x="44181" y="1084008"/>
                    <a:pt x="43458" y="1083233"/>
                  </a:cubicBezTo>
                  <a:cubicBezTo>
                    <a:pt x="41134" y="1080754"/>
                    <a:pt x="39895" y="1076778"/>
                    <a:pt x="40205" y="1072079"/>
                  </a:cubicBezTo>
                  <a:lnTo>
                    <a:pt x="70054" y="334740"/>
                  </a:lnTo>
                  <a:lnTo>
                    <a:pt x="222035" y="334740"/>
                  </a:lnTo>
                  <a:lnTo>
                    <a:pt x="222035" y="419226"/>
                  </a:lnTo>
                  <a:cubicBezTo>
                    <a:pt x="222035" y="430329"/>
                    <a:pt x="231020" y="439315"/>
                    <a:pt x="242123" y="439315"/>
                  </a:cubicBezTo>
                  <a:cubicBezTo>
                    <a:pt x="253226" y="439315"/>
                    <a:pt x="262212" y="430329"/>
                    <a:pt x="262212" y="419226"/>
                  </a:cubicBezTo>
                  <a:lnTo>
                    <a:pt x="262212" y="334740"/>
                  </a:lnTo>
                  <a:lnTo>
                    <a:pt x="581460" y="334740"/>
                  </a:lnTo>
                  <a:lnTo>
                    <a:pt x="581460" y="419226"/>
                  </a:lnTo>
                  <a:cubicBezTo>
                    <a:pt x="581460" y="430329"/>
                    <a:pt x="590446" y="439315"/>
                    <a:pt x="601549" y="439315"/>
                  </a:cubicBezTo>
                  <a:cubicBezTo>
                    <a:pt x="612652" y="439315"/>
                    <a:pt x="621637" y="430329"/>
                    <a:pt x="621637" y="419226"/>
                  </a:cubicBezTo>
                  <a:lnTo>
                    <a:pt x="621637" y="334740"/>
                  </a:lnTo>
                  <a:lnTo>
                    <a:pt x="773722" y="334740"/>
                  </a:lnTo>
                  <a:lnTo>
                    <a:pt x="803571" y="1072079"/>
                  </a:lnTo>
                  <a:lnTo>
                    <a:pt x="803622" y="1072595"/>
                  </a:lnTo>
                  <a:cubicBezTo>
                    <a:pt x="803880" y="1076778"/>
                    <a:pt x="802693" y="1080754"/>
                    <a:pt x="800369" y="1083233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72B9D85B-4F5B-43ED-8696-BD3B3FDF1257}"/>
                </a:ext>
              </a:extLst>
            </p:cNvPr>
            <p:cNvSpPr/>
            <p:nvPr/>
          </p:nvSpPr>
          <p:spPr>
            <a:xfrm>
              <a:off x="4914680" y="9322588"/>
              <a:ext cx="421972" cy="367435"/>
            </a:xfrm>
            <a:custGeom>
              <a:avLst/>
              <a:gdLst>
                <a:gd name="connsiteX0" fmla="*/ 343963 w 421972"/>
                <a:gd name="connsiteY0" fmla="*/ 9714 h 367435"/>
                <a:gd name="connsiteX1" fmla="*/ 210986 w 421972"/>
                <a:gd name="connsiteY1" fmla="*/ 36103 h 367435"/>
                <a:gd name="connsiteX2" fmla="*/ 78009 w 421972"/>
                <a:gd name="connsiteY2" fmla="*/ 9714 h 367435"/>
                <a:gd name="connsiteX3" fmla="*/ 8603 w 421972"/>
                <a:gd name="connsiteY3" fmla="*/ 78449 h 367435"/>
                <a:gd name="connsiteX4" fmla="*/ 48367 w 421972"/>
                <a:gd name="connsiteY4" fmla="*/ 232496 h 367435"/>
                <a:gd name="connsiteX5" fmla="*/ 195804 w 421972"/>
                <a:gd name="connsiteY5" fmla="*/ 361755 h 367435"/>
                <a:gd name="connsiteX6" fmla="*/ 210986 w 421972"/>
                <a:gd name="connsiteY6" fmla="*/ 367436 h 367435"/>
                <a:gd name="connsiteX7" fmla="*/ 226169 w 421972"/>
                <a:gd name="connsiteY7" fmla="*/ 361755 h 367435"/>
                <a:gd name="connsiteX8" fmla="*/ 373606 w 421972"/>
                <a:gd name="connsiteY8" fmla="*/ 232496 h 367435"/>
                <a:gd name="connsiteX9" fmla="*/ 413370 w 421972"/>
                <a:gd name="connsiteY9" fmla="*/ 78449 h 367435"/>
                <a:gd name="connsiteX10" fmla="*/ 343963 w 421972"/>
                <a:gd name="connsiteY10" fmla="*/ 9714 h 367435"/>
                <a:gd name="connsiteX11" fmla="*/ 347114 w 421972"/>
                <a:gd name="connsiteY11" fmla="*/ 202234 h 367435"/>
                <a:gd name="connsiteX12" fmla="*/ 210986 w 421972"/>
                <a:gd name="connsiteY12" fmla="*/ 321578 h 367435"/>
                <a:gd name="connsiteX13" fmla="*/ 74859 w 421972"/>
                <a:gd name="connsiteY13" fmla="*/ 202234 h 367435"/>
                <a:gd name="connsiteX14" fmla="*/ 46095 w 421972"/>
                <a:gd name="connsiteY14" fmla="*/ 92909 h 367435"/>
                <a:gd name="connsiteX15" fmla="*/ 91849 w 421972"/>
                <a:gd name="connsiteY15" fmla="*/ 47464 h 367435"/>
                <a:gd name="connsiteX16" fmla="*/ 128721 w 421972"/>
                <a:gd name="connsiteY16" fmla="*/ 40286 h 367435"/>
                <a:gd name="connsiteX17" fmla="*/ 189710 w 421972"/>
                <a:gd name="connsiteY17" fmla="*/ 73543 h 367435"/>
                <a:gd name="connsiteX18" fmla="*/ 232314 w 421972"/>
                <a:gd name="connsiteY18" fmla="*/ 73543 h 367435"/>
                <a:gd name="connsiteX19" fmla="*/ 330175 w 421972"/>
                <a:gd name="connsiteY19" fmla="*/ 47464 h 367435"/>
                <a:gd name="connsiteX20" fmla="*/ 375930 w 421972"/>
                <a:gd name="connsiteY20" fmla="*/ 92909 h 367435"/>
                <a:gd name="connsiteX21" fmla="*/ 347114 w 421972"/>
                <a:gd name="connsiteY21" fmla="*/ 202234 h 36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1972" h="367435">
                  <a:moveTo>
                    <a:pt x="343963" y="9714"/>
                  </a:moveTo>
                  <a:cubicBezTo>
                    <a:pt x="275074" y="-15539"/>
                    <a:pt x="231901" y="13897"/>
                    <a:pt x="210986" y="36103"/>
                  </a:cubicBezTo>
                  <a:cubicBezTo>
                    <a:pt x="190072" y="13897"/>
                    <a:pt x="146899" y="-15539"/>
                    <a:pt x="78009" y="9714"/>
                  </a:cubicBezTo>
                  <a:cubicBezTo>
                    <a:pt x="45320" y="21695"/>
                    <a:pt x="21307" y="45450"/>
                    <a:pt x="8603" y="78449"/>
                  </a:cubicBezTo>
                  <a:cubicBezTo>
                    <a:pt x="-11640" y="130865"/>
                    <a:pt x="4730" y="194229"/>
                    <a:pt x="48367" y="232496"/>
                  </a:cubicBezTo>
                  <a:lnTo>
                    <a:pt x="195804" y="361755"/>
                  </a:lnTo>
                  <a:cubicBezTo>
                    <a:pt x="200142" y="365525"/>
                    <a:pt x="205564" y="367436"/>
                    <a:pt x="210986" y="367436"/>
                  </a:cubicBezTo>
                  <a:cubicBezTo>
                    <a:pt x="216409" y="367436"/>
                    <a:pt x="221831" y="365525"/>
                    <a:pt x="226169" y="361755"/>
                  </a:cubicBezTo>
                  <a:lnTo>
                    <a:pt x="373606" y="232496"/>
                  </a:lnTo>
                  <a:cubicBezTo>
                    <a:pt x="417243" y="194229"/>
                    <a:pt x="433613" y="130865"/>
                    <a:pt x="413370" y="78449"/>
                  </a:cubicBezTo>
                  <a:cubicBezTo>
                    <a:pt x="400614" y="45450"/>
                    <a:pt x="376601" y="21695"/>
                    <a:pt x="343963" y="9714"/>
                  </a:cubicBezTo>
                  <a:close/>
                  <a:moveTo>
                    <a:pt x="347114" y="202234"/>
                  </a:moveTo>
                  <a:lnTo>
                    <a:pt x="210986" y="321578"/>
                  </a:lnTo>
                  <a:lnTo>
                    <a:pt x="74859" y="202234"/>
                  </a:lnTo>
                  <a:cubicBezTo>
                    <a:pt x="43616" y="174864"/>
                    <a:pt x="31790" y="129884"/>
                    <a:pt x="46095" y="92909"/>
                  </a:cubicBezTo>
                  <a:cubicBezTo>
                    <a:pt x="54771" y="70445"/>
                    <a:pt x="69747" y="55572"/>
                    <a:pt x="91849" y="47464"/>
                  </a:cubicBezTo>
                  <a:cubicBezTo>
                    <a:pt x="105741" y="42403"/>
                    <a:pt x="117980" y="40286"/>
                    <a:pt x="128721" y="40286"/>
                  </a:cubicBezTo>
                  <a:cubicBezTo>
                    <a:pt x="161359" y="40286"/>
                    <a:pt x="180311" y="59600"/>
                    <a:pt x="189710" y="73543"/>
                  </a:cubicBezTo>
                  <a:cubicBezTo>
                    <a:pt x="199315" y="87796"/>
                    <a:pt x="222709" y="87796"/>
                    <a:pt x="232314" y="73543"/>
                  </a:cubicBezTo>
                  <a:cubicBezTo>
                    <a:pt x="244863" y="55004"/>
                    <a:pt x="274196" y="26962"/>
                    <a:pt x="330175" y="47464"/>
                  </a:cubicBezTo>
                  <a:cubicBezTo>
                    <a:pt x="352278" y="55572"/>
                    <a:pt x="367254" y="70445"/>
                    <a:pt x="375930" y="92909"/>
                  </a:cubicBezTo>
                  <a:cubicBezTo>
                    <a:pt x="390183" y="129884"/>
                    <a:pt x="378305" y="174864"/>
                    <a:pt x="347114" y="202234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34" name="Graphic 2">
            <a:extLst>
              <a:ext uri="{FF2B5EF4-FFF2-40B4-BE49-F238E27FC236}">
                <a16:creationId xmlns:a16="http://schemas.microsoft.com/office/drawing/2014/main" id="{7047C6E4-6718-437F-9C67-A86BE66112A9}"/>
              </a:ext>
            </a:extLst>
          </p:cNvPr>
          <p:cNvGrpSpPr/>
          <p:nvPr/>
        </p:nvGrpSpPr>
        <p:grpSpPr>
          <a:xfrm>
            <a:off x="4055501" y="7390461"/>
            <a:ext cx="856680" cy="826125"/>
            <a:chOff x="7777770" y="8780098"/>
            <a:chExt cx="1125119" cy="1084989"/>
          </a:xfrm>
          <a:solidFill>
            <a:schemeClr val="accent1"/>
          </a:solidFill>
        </p:grpSpPr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961EC617-61D0-4AA2-A127-2ED4007AB0F1}"/>
                </a:ext>
              </a:extLst>
            </p:cNvPr>
            <p:cNvSpPr/>
            <p:nvPr/>
          </p:nvSpPr>
          <p:spPr>
            <a:xfrm>
              <a:off x="7777770" y="8780098"/>
              <a:ext cx="668345" cy="1084938"/>
            </a:xfrm>
            <a:custGeom>
              <a:avLst/>
              <a:gdLst>
                <a:gd name="connsiteX0" fmla="*/ 628168 w 668345"/>
                <a:gd name="connsiteY0" fmla="*/ 464361 h 1084938"/>
                <a:gd name="connsiteX1" fmla="*/ 582672 w 668345"/>
                <a:gd name="connsiteY1" fmla="*/ 464361 h 1084938"/>
                <a:gd name="connsiteX2" fmla="*/ 582672 w 668345"/>
                <a:gd name="connsiteY2" fmla="*/ 248551 h 1084938"/>
                <a:gd name="connsiteX3" fmla="*/ 334173 w 668345"/>
                <a:gd name="connsiteY3" fmla="*/ 0 h 1084938"/>
                <a:gd name="connsiteX4" fmla="*/ 85674 w 668345"/>
                <a:gd name="connsiteY4" fmla="*/ 248551 h 1084938"/>
                <a:gd name="connsiteX5" fmla="*/ 85674 w 668345"/>
                <a:gd name="connsiteY5" fmla="*/ 464361 h 1084938"/>
                <a:gd name="connsiteX6" fmla="*/ 40177 w 668345"/>
                <a:gd name="connsiteY6" fmla="*/ 464361 h 1084938"/>
                <a:gd name="connsiteX7" fmla="*/ 0 w 668345"/>
                <a:gd name="connsiteY7" fmla="*/ 504538 h 1084938"/>
                <a:gd name="connsiteX8" fmla="*/ 0 w 668345"/>
                <a:gd name="connsiteY8" fmla="*/ 1044761 h 1084938"/>
                <a:gd name="connsiteX9" fmla="*/ 40177 w 668345"/>
                <a:gd name="connsiteY9" fmla="*/ 1084938 h 1084938"/>
                <a:gd name="connsiteX10" fmla="*/ 628168 w 668345"/>
                <a:gd name="connsiteY10" fmla="*/ 1084938 h 1084938"/>
                <a:gd name="connsiteX11" fmla="*/ 668345 w 668345"/>
                <a:gd name="connsiteY11" fmla="*/ 1044761 h 1084938"/>
                <a:gd name="connsiteX12" fmla="*/ 668345 w 668345"/>
                <a:gd name="connsiteY12" fmla="*/ 504538 h 1084938"/>
                <a:gd name="connsiteX13" fmla="*/ 628168 w 668345"/>
                <a:gd name="connsiteY13" fmla="*/ 464361 h 1084938"/>
                <a:gd name="connsiteX14" fmla="*/ 125850 w 668345"/>
                <a:gd name="connsiteY14" fmla="*/ 248551 h 1084938"/>
                <a:gd name="connsiteX15" fmla="*/ 334173 w 668345"/>
                <a:gd name="connsiteY15" fmla="*/ 40177 h 1084938"/>
                <a:gd name="connsiteX16" fmla="*/ 542495 w 668345"/>
                <a:gd name="connsiteY16" fmla="*/ 248551 h 1084938"/>
                <a:gd name="connsiteX17" fmla="*/ 542495 w 668345"/>
                <a:gd name="connsiteY17" fmla="*/ 464361 h 1084938"/>
                <a:gd name="connsiteX18" fmla="*/ 125850 w 668345"/>
                <a:gd name="connsiteY18" fmla="*/ 464361 h 1084938"/>
                <a:gd name="connsiteX19" fmla="*/ 125850 w 668345"/>
                <a:gd name="connsiteY19" fmla="*/ 248551 h 1084938"/>
                <a:gd name="connsiteX20" fmla="*/ 40177 w 668345"/>
                <a:gd name="connsiteY20" fmla="*/ 1044813 h 1084938"/>
                <a:gd name="connsiteX21" fmla="*/ 40177 w 668345"/>
                <a:gd name="connsiteY21" fmla="*/ 504538 h 1084938"/>
                <a:gd name="connsiteX22" fmla="*/ 85674 w 668345"/>
                <a:gd name="connsiteY22" fmla="*/ 504538 h 1084938"/>
                <a:gd name="connsiteX23" fmla="*/ 582724 w 668345"/>
                <a:gd name="connsiteY23" fmla="*/ 504538 h 1084938"/>
                <a:gd name="connsiteX24" fmla="*/ 628220 w 668345"/>
                <a:gd name="connsiteY24" fmla="*/ 504538 h 1084938"/>
                <a:gd name="connsiteX25" fmla="*/ 628271 w 668345"/>
                <a:gd name="connsiteY25" fmla="*/ 1044761 h 1084938"/>
                <a:gd name="connsiteX26" fmla="*/ 40177 w 668345"/>
                <a:gd name="connsiteY26" fmla="*/ 1044761 h 108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345" h="1084938">
                  <a:moveTo>
                    <a:pt x="628168" y="464361"/>
                  </a:moveTo>
                  <a:lnTo>
                    <a:pt x="582672" y="464361"/>
                  </a:lnTo>
                  <a:lnTo>
                    <a:pt x="582672" y="248551"/>
                  </a:lnTo>
                  <a:cubicBezTo>
                    <a:pt x="582672" y="111495"/>
                    <a:pt x="471178" y="0"/>
                    <a:pt x="334173" y="0"/>
                  </a:cubicBezTo>
                  <a:cubicBezTo>
                    <a:pt x="197116" y="0"/>
                    <a:pt x="85674" y="111495"/>
                    <a:pt x="85674" y="248551"/>
                  </a:cubicBezTo>
                  <a:lnTo>
                    <a:pt x="85674" y="464361"/>
                  </a:lnTo>
                  <a:lnTo>
                    <a:pt x="40177" y="464361"/>
                  </a:lnTo>
                  <a:cubicBezTo>
                    <a:pt x="18023" y="464361"/>
                    <a:pt x="0" y="482384"/>
                    <a:pt x="0" y="504538"/>
                  </a:cubicBezTo>
                  <a:lnTo>
                    <a:pt x="0" y="1044761"/>
                  </a:lnTo>
                  <a:cubicBezTo>
                    <a:pt x="0" y="1066915"/>
                    <a:pt x="18023" y="1084938"/>
                    <a:pt x="40177" y="1084938"/>
                  </a:cubicBezTo>
                  <a:lnTo>
                    <a:pt x="628168" y="1084938"/>
                  </a:lnTo>
                  <a:cubicBezTo>
                    <a:pt x="650322" y="1084938"/>
                    <a:pt x="668345" y="1066915"/>
                    <a:pt x="668345" y="1044761"/>
                  </a:cubicBezTo>
                  <a:lnTo>
                    <a:pt x="668345" y="504538"/>
                  </a:lnTo>
                  <a:cubicBezTo>
                    <a:pt x="668345" y="482384"/>
                    <a:pt x="650322" y="464361"/>
                    <a:pt x="628168" y="464361"/>
                  </a:cubicBezTo>
                  <a:close/>
                  <a:moveTo>
                    <a:pt x="125850" y="248551"/>
                  </a:moveTo>
                  <a:cubicBezTo>
                    <a:pt x="125850" y="133648"/>
                    <a:pt x="219322" y="40177"/>
                    <a:pt x="334173" y="40177"/>
                  </a:cubicBezTo>
                  <a:cubicBezTo>
                    <a:pt x="449075" y="40177"/>
                    <a:pt x="542495" y="133648"/>
                    <a:pt x="542495" y="248551"/>
                  </a:cubicBezTo>
                  <a:lnTo>
                    <a:pt x="542495" y="464361"/>
                  </a:lnTo>
                  <a:lnTo>
                    <a:pt x="125850" y="464361"/>
                  </a:lnTo>
                  <a:lnTo>
                    <a:pt x="125850" y="248551"/>
                  </a:lnTo>
                  <a:close/>
                  <a:moveTo>
                    <a:pt x="40177" y="1044813"/>
                  </a:moveTo>
                  <a:lnTo>
                    <a:pt x="40177" y="504538"/>
                  </a:lnTo>
                  <a:lnTo>
                    <a:pt x="85674" y="504538"/>
                  </a:lnTo>
                  <a:lnTo>
                    <a:pt x="582724" y="504538"/>
                  </a:lnTo>
                  <a:lnTo>
                    <a:pt x="628220" y="504538"/>
                  </a:lnTo>
                  <a:lnTo>
                    <a:pt x="628271" y="1044761"/>
                  </a:lnTo>
                  <a:lnTo>
                    <a:pt x="40177" y="1044761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FFB91250-B9BC-4787-B016-26B177CD0FB3}"/>
                </a:ext>
              </a:extLst>
            </p:cNvPr>
            <p:cNvSpPr/>
            <p:nvPr/>
          </p:nvSpPr>
          <p:spPr>
            <a:xfrm>
              <a:off x="7917060" y="9382388"/>
              <a:ext cx="389764" cy="344712"/>
            </a:xfrm>
            <a:custGeom>
              <a:avLst/>
              <a:gdLst>
                <a:gd name="connsiteX0" fmla="*/ 317324 w 389764"/>
                <a:gd name="connsiteY0" fmla="*/ 9198 h 344712"/>
                <a:gd name="connsiteX1" fmla="*/ 194882 w 389764"/>
                <a:gd name="connsiteY1" fmla="*/ 32747 h 344712"/>
                <a:gd name="connsiteX2" fmla="*/ 72440 w 389764"/>
                <a:gd name="connsiteY2" fmla="*/ 9198 h 344712"/>
                <a:gd name="connsiteX3" fmla="*/ 7940 w 389764"/>
                <a:gd name="connsiteY3" fmla="*/ 74008 h 344712"/>
                <a:gd name="connsiteX4" fmla="*/ 44760 w 389764"/>
                <a:gd name="connsiteY4" fmla="*/ 218656 h 344712"/>
                <a:gd name="connsiteX5" fmla="*/ 179648 w 389764"/>
                <a:gd name="connsiteY5" fmla="*/ 338826 h 344712"/>
                <a:gd name="connsiteX6" fmla="*/ 194882 w 389764"/>
                <a:gd name="connsiteY6" fmla="*/ 344713 h 344712"/>
                <a:gd name="connsiteX7" fmla="*/ 210013 w 389764"/>
                <a:gd name="connsiteY7" fmla="*/ 338929 h 344712"/>
                <a:gd name="connsiteX8" fmla="*/ 345004 w 389764"/>
                <a:gd name="connsiteY8" fmla="*/ 218656 h 344712"/>
                <a:gd name="connsiteX9" fmla="*/ 381825 w 389764"/>
                <a:gd name="connsiteY9" fmla="*/ 74008 h 344712"/>
                <a:gd name="connsiteX10" fmla="*/ 317324 w 389764"/>
                <a:gd name="connsiteY10" fmla="*/ 9198 h 344712"/>
                <a:gd name="connsiteX11" fmla="*/ 318254 w 389764"/>
                <a:gd name="connsiteY11" fmla="*/ 188652 h 344712"/>
                <a:gd name="connsiteX12" fmla="*/ 194831 w 389764"/>
                <a:gd name="connsiteY12" fmla="*/ 298597 h 344712"/>
                <a:gd name="connsiteX13" fmla="*/ 71407 w 389764"/>
                <a:gd name="connsiteY13" fmla="*/ 188652 h 344712"/>
                <a:gd name="connsiteX14" fmla="*/ 45432 w 389764"/>
                <a:gd name="connsiteY14" fmla="*/ 88261 h 344712"/>
                <a:gd name="connsiteX15" fmla="*/ 86384 w 389764"/>
                <a:gd name="connsiteY15" fmla="*/ 46845 h 344712"/>
                <a:gd name="connsiteX16" fmla="*/ 119383 w 389764"/>
                <a:gd name="connsiteY16" fmla="*/ 40286 h 344712"/>
                <a:gd name="connsiteX17" fmla="*/ 173813 w 389764"/>
                <a:gd name="connsiteY17" fmla="*/ 70496 h 344712"/>
                <a:gd name="connsiteX18" fmla="*/ 194779 w 389764"/>
                <a:gd name="connsiteY18" fmla="*/ 81806 h 344712"/>
                <a:gd name="connsiteX19" fmla="*/ 194831 w 389764"/>
                <a:gd name="connsiteY19" fmla="*/ 81806 h 344712"/>
                <a:gd name="connsiteX20" fmla="*/ 215797 w 389764"/>
                <a:gd name="connsiteY20" fmla="*/ 70496 h 344712"/>
                <a:gd name="connsiteX21" fmla="*/ 303226 w 389764"/>
                <a:gd name="connsiteY21" fmla="*/ 46845 h 344712"/>
                <a:gd name="connsiteX22" fmla="*/ 344178 w 389764"/>
                <a:gd name="connsiteY22" fmla="*/ 88261 h 344712"/>
                <a:gd name="connsiteX23" fmla="*/ 318254 w 389764"/>
                <a:gd name="connsiteY23" fmla="*/ 188652 h 34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764" h="344712">
                  <a:moveTo>
                    <a:pt x="317324" y="9198"/>
                  </a:moveTo>
                  <a:cubicBezTo>
                    <a:pt x="254580" y="-14196"/>
                    <a:pt x="214868" y="11987"/>
                    <a:pt x="194882" y="32747"/>
                  </a:cubicBezTo>
                  <a:cubicBezTo>
                    <a:pt x="174949" y="11935"/>
                    <a:pt x="135133" y="-14144"/>
                    <a:pt x="72440" y="9198"/>
                  </a:cubicBezTo>
                  <a:cubicBezTo>
                    <a:pt x="42075" y="20508"/>
                    <a:pt x="19766" y="42920"/>
                    <a:pt x="7940" y="74008"/>
                  </a:cubicBezTo>
                  <a:cubicBezTo>
                    <a:pt x="-10754" y="123222"/>
                    <a:pt x="4377" y="182713"/>
                    <a:pt x="44760" y="218656"/>
                  </a:cubicBezTo>
                  <a:lnTo>
                    <a:pt x="179648" y="338826"/>
                  </a:lnTo>
                  <a:cubicBezTo>
                    <a:pt x="183986" y="342751"/>
                    <a:pt x="189460" y="344713"/>
                    <a:pt x="194882" y="344713"/>
                  </a:cubicBezTo>
                  <a:cubicBezTo>
                    <a:pt x="200305" y="344713"/>
                    <a:pt x="205727" y="342802"/>
                    <a:pt x="210013" y="338929"/>
                  </a:cubicBezTo>
                  <a:lnTo>
                    <a:pt x="345004" y="218656"/>
                  </a:lnTo>
                  <a:cubicBezTo>
                    <a:pt x="385388" y="182713"/>
                    <a:pt x="400519" y="123222"/>
                    <a:pt x="381825" y="74008"/>
                  </a:cubicBezTo>
                  <a:cubicBezTo>
                    <a:pt x="369999" y="42920"/>
                    <a:pt x="347690" y="20508"/>
                    <a:pt x="317324" y="9198"/>
                  </a:cubicBezTo>
                  <a:close/>
                  <a:moveTo>
                    <a:pt x="318254" y="188652"/>
                  </a:moveTo>
                  <a:lnTo>
                    <a:pt x="194831" y="298597"/>
                  </a:lnTo>
                  <a:lnTo>
                    <a:pt x="71407" y="188652"/>
                  </a:lnTo>
                  <a:cubicBezTo>
                    <a:pt x="43211" y="163503"/>
                    <a:pt x="32521" y="122241"/>
                    <a:pt x="45432" y="88261"/>
                  </a:cubicBezTo>
                  <a:cubicBezTo>
                    <a:pt x="53229" y="67759"/>
                    <a:pt x="66605" y="54177"/>
                    <a:pt x="86384" y="46845"/>
                  </a:cubicBezTo>
                  <a:cubicBezTo>
                    <a:pt x="98777" y="42249"/>
                    <a:pt x="109725" y="40286"/>
                    <a:pt x="119383" y="40286"/>
                  </a:cubicBezTo>
                  <a:cubicBezTo>
                    <a:pt x="148508" y="40286"/>
                    <a:pt x="165395" y="57844"/>
                    <a:pt x="173813" y="70496"/>
                  </a:cubicBezTo>
                  <a:cubicBezTo>
                    <a:pt x="178512" y="77571"/>
                    <a:pt x="186362" y="81806"/>
                    <a:pt x="194779" y="81806"/>
                  </a:cubicBezTo>
                  <a:cubicBezTo>
                    <a:pt x="194779" y="81806"/>
                    <a:pt x="194779" y="81806"/>
                    <a:pt x="194831" y="81806"/>
                  </a:cubicBezTo>
                  <a:cubicBezTo>
                    <a:pt x="203248" y="81806"/>
                    <a:pt x="211098" y="77571"/>
                    <a:pt x="215797" y="70496"/>
                  </a:cubicBezTo>
                  <a:cubicBezTo>
                    <a:pt x="226952" y="53661"/>
                    <a:pt x="253237" y="28202"/>
                    <a:pt x="303226" y="46845"/>
                  </a:cubicBezTo>
                  <a:cubicBezTo>
                    <a:pt x="323005" y="54177"/>
                    <a:pt x="336380" y="67759"/>
                    <a:pt x="344178" y="88261"/>
                  </a:cubicBezTo>
                  <a:cubicBezTo>
                    <a:pt x="357140" y="122241"/>
                    <a:pt x="346450" y="163555"/>
                    <a:pt x="318254" y="188652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3C289E1B-7C0E-4A88-9138-C49B2B44D0BF}"/>
                </a:ext>
              </a:extLst>
            </p:cNvPr>
            <p:cNvSpPr/>
            <p:nvPr/>
          </p:nvSpPr>
          <p:spPr>
            <a:xfrm>
              <a:off x="8560755" y="9125389"/>
              <a:ext cx="342134" cy="739698"/>
            </a:xfrm>
            <a:custGeom>
              <a:avLst/>
              <a:gdLst>
                <a:gd name="connsiteX0" fmla="*/ 302418 w 342134"/>
                <a:gd name="connsiteY0" fmla="*/ 193486 h 739698"/>
                <a:gd name="connsiteX1" fmla="*/ 334900 w 342134"/>
                <a:gd name="connsiteY1" fmla="*/ 65621 h 739698"/>
                <a:gd name="connsiteX2" fmla="*/ 277681 w 342134"/>
                <a:gd name="connsiteY2" fmla="*/ 8144 h 739698"/>
                <a:gd name="connsiteX3" fmla="*/ 171093 w 342134"/>
                <a:gd name="connsiteY3" fmla="*/ 27148 h 739698"/>
                <a:gd name="connsiteX4" fmla="*/ 64505 w 342134"/>
                <a:gd name="connsiteY4" fmla="*/ 8144 h 739698"/>
                <a:gd name="connsiteX5" fmla="*/ 7235 w 342134"/>
                <a:gd name="connsiteY5" fmla="*/ 65673 h 739698"/>
                <a:gd name="connsiteX6" fmla="*/ 39717 w 342134"/>
                <a:gd name="connsiteY6" fmla="*/ 193537 h 739698"/>
                <a:gd name="connsiteX7" fmla="*/ 150953 w 342134"/>
                <a:gd name="connsiteY7" fmla="*/ 292637 h 739698"/>
                <a:gd name="connsiteX8" fmla="*/ 150953 w 342134"/>
                <a:gd name="connsiteY8" fmla="*/ 714859 h 739698"/>
                <a:gd name="connsiteX9" fmla="*/ 175689 w 342134"/>
                <a:gd name="connsiteY9" fmla="*/ 739699 h 739698"/>
                <a:gd name="connsiteX10" fmla="*/ 268851 w 342134"/>
                <a:gd name="connsiteY10" fmla="*/ 739699 h 739698"/>
                <a:gd name="connsiteX11" fmla="*/ 268851 w 342134"/>
                <a:gd name="connsiteY11" fmla="*/ 699521 h 739698"/>
                <a:gd name="connsiteX12" fmla="*/ 191130 w 342134"/>
                <a:gd name="connsiteY12" fmla="*/ 699521 h 739698"/>
                <a:gd name="connsiteX13" fmla="*/ 191130 w 342134"/>
                <a:gd name="connsiteY13" fmla="*/ 652114 h 739698"/>
                <a:gd name="connsiteX14" fmla="*/ 245509 w 342134"/>
                <a:gd name="connsiteY14" fmla="*/ 652114 h 739698"/>
                <a:gd name="connsiteX15" fmla="*/ 245509 w 342134"/>
                <a:gd name="connsiteY15" fmla="*/ 611938 h 739698"/>
                <a:gd name="connsiteX16" fmla="*/ 191130 w 342134"/>
                <a:gd name="connsiteY16" fmla="*/ 611938 h 739698"/>
                <a:gd name="connsiteX17" fmla="*/ 191130 w 342134"/>
                <a:gd name="connsiteY17" fmla="*/ 292637 h 739698"/>
                <a:gd name="connsiteX18" fmla="*/ 302418 w 342134"/>
                <a:gd name="connsiteY18" fmla="*/ 193486 h 739698"/>
                <a:gd name="connsiteX19" fmla="*/ 171093 w 342134"/>
                <a:gd name="connsiteY19" fmla="*/ 256695 h 739698"/>
                <a:gd name="connsiteX20" fmla="*/ 66467 w 342134"/>
                <a:gd name="connsiteY20" fmla="*/ 163482 h 739698"/>
                <a:gd name="connsiteX21" fmla="*/ 44829 w 342134"/>
                <a:gd name="connsiteY21" fmla="*/ 79926 h 739698"/>
                <a:gd name="connsiteX22" fmla="*/ 78552 w 342134"/>
                <a:gd name="connsiteY22" fmla="*/ 45791 h 739698"/>
                <a:gd name="connsiteX23" fmla="*/ 106335 w 342134"/>
                <a:gd name="connsiteY23" fmla="*/ 40265 h 739698"/>
                <a:gd name="connsiteX24" fmla="*/ 150695 w 342134"/>
                <a:gd name="connsiteY24" fmla="*/ 65157 h 739698"/>
                <a:gd name="connsiteX25" fmla="*/ 191492 w 342134"/>
                <a:gd name="connsiteY25" fmla="*/ 65157 h 739698"/>
                <a:gd name="connsiteX26" fmla="*/ 263686 w 342134"/>
                <a:gd name="connsiteY26" fmla="*/ 45791 h 739698"/>
                <a:gd name="connsiteX27" fmla="*/ 297357 w 342134"/>
                <a:gd name="connsiteY27" fmla="*/ 79926 h 739698"/>
                <a:gd name="connsiteX28" fmla="*/ 275719 w 342134"/>
                <a:gd name="connsiteY28" fmla="*/ 163482 h 739698"/>
                <a:gd name="connsiteX29" fmla="*/ 171093 w 342134"/>
                <a:gd name="connsiteY29" fmla="*/ 256695 h 73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42134" h="739698">
                  <a:moveTo>
                    <a:pt x="302418" y="193486"/>
                  </a:moveTo>
                  <a:cubicBezTo>
                    <a:pt x="338618" y="161210"/>
                    <a:pt x="351684" y="109826"/>
                    <a:pt x="334900" y="65621"/>
                  </a:cubicBezTo>
                  <a:cubicBezTo>
                    <a:pt x="324417" y="38045"/>
                    <a:pt x="304638" y="18162"/>
                    <a:pt x="277681" y="8144"/>
                  </a:cubicBezTo>
                  <a:cubicBezTo>
                    <a:pt x="224077" y="-11841"/>
                    <a:pt x="189374" y="9022"/>
                    <a:pt x="171093" y="27148"/>
                  </a:cubicBezTo>
                  <a:cubicBezTo>
                    <a:pt x="152812" y="9073"/>
                    <a:pt x="118109" y="-11841"/>
                    <a:pt x="64505" y="8144"/>
                  </a:cubicBezTo>
                  <a:cubicBezTo>
                    <a:pt x="37548" y="18162"/>
                    <a:pt x="17718" y="38045"/>
                    <a:pt x="7235" y="65673"/>
                  </a:cubicBezTo>
                  <a:cubicBezTo>
                    <a:pt x="-9549" y="109878"/>
                    <a:pt x="3516" y="161262"/>
                    <a:pt x="39717" y="193537"/>
                  </a:cubicBezTo>
                  <a:lnTo>
                    <a:pt x="150953" y="292637"/>
                  </a:lnTo>
                  <a:lnTo>
                    <a:pt x="150953" y="714859"/>
                  </a:lnTo>
                  <a:cubicBezTo>
                    <a:pt x="150953" y="728544"/>
                    <a:pt x="162056" y="739699"/>
                    <a:pt x="175689" y="739699"/>
                  </a:cubicBezTo>
                  <a:lnTo>
                    <a:pt x="268851" y="739699"/>
                  </a:lnTo>
                  <a:lnTo>
                    <a:pt x="268851" y="699521"/>
                  </a:lnTo>
                  <a:lnTo>
                    <a:pt x="191130" y="699521"/>
                  </a:lnTo>
                  <a:lnTo>
                    <a:pt x="191130" y="652114"/>
                  </a:lnTo>
                  <a:lnTo>
                    <a:pt x="245509" y="652114"/>
                  </a:lnTo>
                  <a:lnTo>
                    <a:pt x="245509" y="611938"/>
                  </a:lnTo>
                  <a:lnTo>
                    <a:pt x="191130" y="611938"/>
                  </a:lnTo>
                  <a:lnTo>
                    <a:pt x="191130" y="292637"/>
                  </a:lnTo>
                  <a:lnTo>
                    <a:pt x="302418" y="193486"/>
                  </a:lnTo>
                  <a:close/>
                  <a:moveTo>
                    <a:pt x="171093" y="256695"/>
                  </a:moveTo>
                  <a:lnTo>
                    <a:pt x="66467" y="163482"/>
                  </a:lnTo>
                  <a:cubicBezTo>
                    <a:pt x="42970" y="142567"/>
                    <a:pt x="34088" y="108174"/>
                    <a:pt x="44829" y="79926"/>
                  </a:cubicBezTo>
                  <a:cubicBezTo>
                    <a:pt x="51285" y="62987"/>
                    <a:pt x="62284" y="51833"/>
                    <a:pt x="78552" y="45791"/>
                  </a:cubicBezTo>
                  <a:cubicBezTo>
                    <a:pt x="89035" y="41918"/>
                    <a:pt x="98227" y="40265"/>
                    <a:pt x="106335" y="40265"/>
                  </a:cubicBezTo>
                  <a:cubicBezTo>
                    <a:pt x="128644" y="40265"/>
                    <a:pt x="142484" y="52763"/>
                    <a:pt x="150695" y="65157"/>
                  </a:cubicBezTo>
                  <a:cubicBezTo>
                    <a:pt x="159835" y="78945"/>
                    <a:pt x="182403" y="78893"/>
                    <a:pt x="191492" y="65157"/>
                  </a:cubicBezTo>
                  <a:cubicBezTo>
                    <a:pt x="202749" y="48218"/>
                    <a:pt x="224336" y="31176"/>
                    <a:pt x="263686" y="45791"/>
                  </a:cubicBezTo>
                  <a:cubicBezTo>
                    <a:pt x="279954" y="51833"/>
                    <a:pt x="290953" y="62987"/>
                    <a:pt x="297357" y="79926"/>
                  </a:cubicBezTo>
                  <a:cubicBezTo>
                    <a:pt x="308098" y="108226"/>
                    <a:pt x="299216" y="142567"/>
                    <a:pt x="275719" y="163482"/>
                  </a:cubicBezTo>
                  <a:lnTo>
                    <a:pt x="171093" y="256695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35" name="Graphic 2">
            <a:extLst>
              <a:ext uri="{FF2B5EF4-FFF2-40B4-BE49-F238E27FC236}">
                <a16:creationId xmlns:a16="http://schemas.microsoft.com/office/drawing/2014/main" id="{ED12C6C3-B1C7-4194-BFF1-B40E6AB0EE66}"/>
              </a:ext>
            </a:extLst>
          </p:cNvPr>
          <p:cNvGrpSpPr/>
          <p:nvPr/>
        </p:nvGrpSpPr>
        <p:grpSpPr>
          <a:xfrm>
            <a:off x="6595881" y="7482225"/>
            <a:ext cx="856695" cy="642596"/>
            <a:chOff x="10992471" y="8900655"/>
            <a:chExt cx="1125139" cy="843952"/>
          </a:xfrm>
          <a:solidFill>
            <a:schemeClr val="accent1"/>
          </a:solidFill>
        </p:grpSpPr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18D6D8D2-DF97-459E-9334-3ECB36F395ED}"/>
                </a:ext>
              </a:extLst>
            </p:cNvPr>
            <p:cNvSpPr/>
            <p:nvPr/>
          </p:nvSpPr>
          <p:spPr>
            <a:xfrm>
              <a:off x="10992471" y="9343188"/>
              <a:ext cx="554412" cy="401265"/>
            </a:xfrm>
            <a:custGeom>
              <a:avLst/>
              <a:gdLst>
                <a:gd name="connsiteX0" fmla="*/ 548781 w 554412"/>
                <a:gd name="connsiteY0" fmla="*/ 65182 h 401265"/>
                <a:gd name="connsiteX1" fmla="*/ 529312 w 554412"/>
                <a:gd name="connsiteY1" fmla="*/ 56920 h 401265"/>
                <a:gd name="connsiteX2" fmla="*/ 451747 w 554412"/>
                <a:gd name="connsiteY2" fmla="*/ 62548 h 401265"/>
                <a:gd name="connsiteX3" fmla="*/ 443484 w 554412"/>
                <a:gd name="connsiteY3" fmla="*/ 51910 h 401265"/>
                <a:gd name="connsiteX4" fmla="*/ 443278 w 554412"/>
                <a:gd name="connsiteY4" fmla="*/ 51497 h 401265"/>
                <a:gd name="connsiteX5" fmla="*/ 332197 w 554412"/>
                <a:gd name="connsiteY5" fmla="*/ 62 h 401265"/>
                <a:gd name="connsiteX6" fmla="*/ 221116 w 554412"/>
                <a:gd name="connsiteY6" fmla="*/ 47469 h 401265"/>
                <a:gd name="connsiteX7" fmla="*/ 175722 w 554412"/>
                <a:gd name="connsiteY7" fmla="*/ 109542 h 401265"/>
                <a:gd name="connsiteX8" fmla="*/ 163277 w 554412"/>
                <a:gd name="connsiteY8" fmla="*/ 115945 h 401265"/>
                <a:gd name="connsiteX9" fmla="*/ 47342 w 554412"/>
                <a:gd name="connsiteY9" fmla="*/ 141457 h 401265"/>
                <a:gd name="connsiteX10" fmla="*/ 19610 w 554412"/>
                <a:gd name="connsiteY10" fmla="*/ 145071 h 401265"/>
                <a:gd name="connsiteX11" fmla="*/ 15376 w 554412"/>
                <a:gd name="connsiteY11" fmla="*/ 172803 h 401265"/>
                <a:gd name="connsiteX12" fmla="*/ 83491 w 554412"/>
                <a:gd name="connsiteY12" fmla="*/ 258786 h 401265"/>
                <a:gd name="connsiteX13" fmla="*/ 16408 w 554412"/>
                <a:gd name="connsiteY13" fmla="*/ 296381 h 401265"/>
                <a:gd name="connsiteX14" fmla="*/ 141 w 554412"/>
                <a:gd name="connsiteY14" fmla="*/ 316057 h 401265"/>
                <a:gd name="connsiteX15" fmla="*/ 11192 w 554412"/>
                <a:gd name="connsiteY15" fmla="*/ 338573 h 401265"/>
                <a:gd name="connsiteX16" fmla="*/ 224937 w 554412"/>
                <a:gd name="connsiteY16" fmla="*/ 401265 h 401265"/>
                <a:gd name="connsiteX17" fmla="*/ 395715 w 554412"/>
                <a:gd name="connsiteY17" fmla="*/ 349830 h 401265"/>
                <a:gd name="connsiteX18" fmla="*/ 486708 w 554412"/>
                <a:gd name="connsiteY18" fmla="*/ 201516 h 401265"/>
                <a:gd name="connsiteX19" fmla="*/ 553636 w 554412"/>
                <a:gd name="connsiteY19" fmla="*/ 86562 h 401265"/>
                <a:gd name="connsiteX20" fmla="*/ 548781 w 554412"/>
                <a:gd name="connsiteY20" fmla="*/ 65182 h 401265"/>
                <a:gd name="connsiteX21" fmla="*/ 71665 w 554412"/>
                <a:gd name="connsiteY21" fmla="*/ 187934 h 401265"/>
                <a:gd name="connsiteX22" fmla="*/ 183779 w 554412"/>
                <a:gd name="connsiteY22" fmla="*/ 150752 h 401265"/>
                <a:gd name="connsiteX23" fmla="*/ 254889 w 554412"/>
                <a:gd name="connsiteY23" fmla="*/ 147757 h 401265"/>
                <a:gd name="connsiteX24" fmla="*/ 273377 w 554412"/>
                <a:gd name="connsiteY24" fmla="*/ 188141 h 401265"/>
                <a:gd name="connsiteX25" fmla="*/ 273377 w 554412"/>
                <a:gd name="connsiteY25" fmla="*/ 190361 h 401265"/>
                <a:gd name="connsiteX26" fmla="*/ 251481 w 554412"/>
                <a:gd name="connsiteY26" fmla="*/ 246444 h 401265"/>
                <a:gd name="connsiteX27" fmla="*/ 174742 w 554412"/>
                <a:gd name="connsiteY27" fmla="*/ 262298 h 401265"/>
                <a:gd name="connsiteX28" fmla="*/ 71665 w 554412"/>
                <a:gd name="connsiteY28" fmla="*/ 187934 h 401265"/>
                <a:gd name="connsiteX29" fmla="*/ 373406 w 554412"/>
                <a:gd name="connsiteY29" fmla="*/ 316315 h 401265"/>
                <a:gd name="connsiteX30" fmla="*/ 62421 w 554412"/>
                <a:gd name="connsiteY30" fmla="*/ 320911 h 401265"/>
                <a:gd name="connsiteX31" fmla="*/ 117471 w 554412"/>
                <a:gd name="connsiteY31" fmla="*/ 282541 h 401265"/>
                <a:gd name="connsiteX32" fmla="*/ 169112 w 554412"/>
                <a:gd name="connsiteY32" fmla="*/ 302010 h 401265"/>
                <a:gd name="connsiteX33" fmla="*/ 196844 w 554412"/>
                <a:gd name="connsiteY33" fmla="*/ 304024 h 401265"/>
                <a:gd name="connsiteX34" fmla="*/ 279006 w 554412"/>
                <a:gd name="connsiteY34" fmla="*/ 275466 h 401265"/>
                <a:gd name="connsiteX35" fmla="*/ 313554 w 554412"/>
                <a:gd name="connsiteY35" fmla="*/ 189690 h 401265"/>
                <a:gd name="connsiteX36" fmla="*/ 274771 w 554412"/>
                <a:gd name="connsiteY36" fmla="*/ 112744 h 401265"/>
                <a:gd name="connsiteX37" fmla="*/ 228965 w 554412"/>
                <a:gd name="connsiteY37" fmla="*/ 99679 h 401265"/>
                <a:gd name="connsiteX38" fmla="*/ 248847 w 554412"/>
                <a:gd name="connsiteY38" fmla="*/ 76595 h 401265"/>
                <a:gd name="connsiteX39" fmla="*/ 330595 w 554412"/>
                <a:gd name="connsiteY39" fmla="*/ 40239 h 401265"/>
                <a:gd name="connsiteX40" fmla="*/ 413790 w 554412"/>
                <a:gd name="connsiteY40" fmla="*/ 78815 h 401265"/>
                <a:gd name="connsiteX41" fmla="*/ 444103 w 554412"/>
                <a:gd name="connsiteY41" fmla="*/ 141508 h 401265"/>
                <a:gd name="connsiteX42" fmla="*/ 373406 w 554412"/>
                <a:gd name="connsiteY42" fmla="*/ 316315 h 401265"/>
                <a:gd name="connsiteX43" fmla="*/ 486295 w 554412"/>
                <a:gd name="connsiteY43" fmla="*/ 149771 h 401265"/>
                <a:gd name="connsiteX44" fmla="*/ 483300 w 554412"/>
                <a:gd name="connsiteY44" fmla="*/ 132471 h 401265"/>
                <a:gd name="connsiteX45" fmla="*/ 473281 w 554412"/>
                <a:gd name="connsiteY45" fmla="*/ 101331 h 401265"/>
                <a:gd name="connsiteX46" fmla="*/ 508655 w 554412"/>
                <a:gd name="connsiteY46" fmla="*/ 98697 h 401265"/>
                <a:gd name="connsiteX47" fmla="*/ 486295 w 554412"/>
                <a:gd name="connsiteY47" fmla="*/ 149771 h 40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412" h="401265">
                  <a:moveTo>
                    <a:pt x="548781" y="65182"/>
                  </a:moveTo>
                  <a:cubicBezTo>
                    <a:pt x="543979" y="59347"/>
                    <a:pt x="536904" y="56352"/>
                    <a:pt x="529312" y="56920"/>
                  </a:cubicBezTo>
                  <a:lnTo>
                    <a:pt x="451747" y="62548"/>
                  </a:lnTo>
                  <a:cubicBezTo>
                    <a:pt x="449113" y="58934"/>
                    <a:pt x="446531" y="55112"/>
                    <a:pt x="443484" y="51910"/>
                  </a:cubicBezTo>
                  <a:lnTo>
                    <a:pt x="443278" y="51497"/>
                  </a:lnTo>
                  <a:cubicBezTo>
                    <a:pt x="441470" y="49483"/>
                    <a:pt x="396490" y="1869"/>
                    <a:pt x="332197" y="62"/>
                  </a:cubicBezTo>
                  <a:cubicBezTo>
                    <a:pt x="292639" y="-1126"/>
                    <a:pt x="255251" y="14728"/>
                    <a:pt x="221116" y="47469"/>
                  </a:cubicBezTo>
                  <a:cubicBezTo>
                    <a:pt x="203041" y="64562"/>
                    <a:pt x="187755" y="85839"/>
                    <a:pt x="175722" y="109542"/>
                  </a:cubicBezTo>
                  <a:cubicBezTo>
                    <a:pt x="171488" y="111556"/>
                    <a:pt x="167305" y="113570"/>
                    <a:pt x="163277" y="115945"/>
                  </a:cubicBezTo>
                  <a:cubicBezTo>
                    <a:pt x="92167" y="158137"/>
                    <a:pt x="58600" y="147912"/>
                    <a:pt x="47342" y="141457"/>
                  </a:cubicBezTo>
                  <a:cubicBezTo>
                    <a:pt x="38304" y="136448"/>
                    <a:pt x="27253" y="137842"/>
                    <a:pt x="19610" y="145071"/>
                  </a:cubicBezTo>
                  <a:cubicBezTo>
                    <a:pt x="12174" y="152508"/>
                    <a:pt x="10366" y="163559"/>
                    <a:pt x="15376" y="172803"/>
                  </a:cubicBezTo>
                  <a:cubicBezTo>
                    <a:pt x="36290" y="212360"/>
                    <a:pt x="60355" y="239731"/>
                    <a:pt x="83491" y="258786"/>
                  </a:cubicBezTo>
                  <a:cubicBezTo>
                    <a:pt x="64796" y="274641"/>
                    <a:pt x="42694" y="287912"/>
                    <a:pt x="16408" y="296381"/>
                  </a:cubicBezTo>
                  <a:cubicBezTo>
                    <a:pt x="7784" y="299170"/>
                    <a:pt x="1329" y="306813"/>
                    <a:pt x="141" y="316057"/>
                  </a:cubicBezTo>
                  <a:cubicBezTo>
                    <a:pt x="-840" y="324888"/>
                    <a:pt x="3343" y="333925"/>
                    <a:pt x="11192" y="338573"/>
                  </a:cubicBezTo>
                  <a:cubicBezTo>
                    <a:pt x="34070" y="352826"/>
                    <a:pt x="120673" y="401265"/>
                    <a:pt x="224937" y="401265"/>
                  </a:cubicBezTo>
                  <a:cubicBezTo>
                    <a:pt x="279367" y="401265"/>
                    <a:pt x="338445" y="387994"/>
                    <a:pt x="395715" y="349830"/>
                  </a:cubicBezTo>
                  <a:cubicBezTo>
                    <a:pt x="447151" y="315489"/>
                    <a:pt x="479478" y="260439"/>
                    <a:pt x="486708" y="201516"/>
                  </a:cubicBezTo>
                  <a:cubicBezTo>
                    <a:pt x="528486" y="183648"/>
                    <a:pt x="546767" y="113106"/>
                    <a:pt x="553636" y="86562"/>
                  </a:cubicBezTo>
                  <a:cubicBezTo>
                    <a:pt x="555598" y="79022"/>
                    <a:pt x="553791" y="71018"/>
                    <a:pt x="548781" y="65182"/>
                  </a:cubicBezTo>
                  <a:close/>
                  <a:moveTo>
                    <a:pt x="71665" y="187934"/>
                  </a:moveTo>
                  <a:cubicBezTo>
                    <a:pt x="99603" y="187727"/>
                    <a:pt x="135545" y="179104"/>
                    <a:pt x="183779" y="150752"/>
                  </a:cubicBezTo>
                  <a:cubicBezTo>
                    <a:pt x="206707" y="136912"/>
                    <a:pt x="234026" y="135880"/>
                    <a:pt x="254889" y="147757"/>
                  </a:cubicBezTo>
                  <a:cubicBezTo>
                    <a:pt x="274771" y="159221"/>
                    <a:pt x="273377" y="187934"/>
                    <a:pt x="273377" y="188141"/>
                  </a:cubicBezTo>
                  <a:lnTo>
                    <a:pt x="273377" y="190361"/>
                  </a:lnTo>
                  <a:cubicBezTo>
                    <a:pt x="273377" y="190775"/>
                    <a:pt x="274358" y="225323"/>
                    <a:pt x="251481" y="246444"/>
                  </a:cubicBezTo>
                  <a:cubicBezTo>
                    <a:pt x="235007" y="261523"/>
                    <a:pt x="208877" y="266739"/>
                    <a:pt x="174742" y="262298"/>
                  </a:cubicBezTo>
                  <a:cubicBezTo>
                    <a:pt x="172108" y="261885"/>
                    <a:pt x="118865" y="252847"/>
                    <a:pt x="71665" y="187934"/>
                  </a:cubicBezTo>
                  <a:close/>
                  <a:moveTo>
                    <a:pt x="373406" y="316315"/>
                  </a:moveTo>
                  <a:cubicBezTo>
                    <a:pt x="254063" y="396308"/>
                    <a:pt x="123668" y="350864"/>
                    <a:pt x="62421" y="320911"/>
                  </a:cubicBezTo>
                  <a:cubicBezTo>
                    <a:pt x="83491" y="310479"/>
                    <a:pt x="101617" y="297001"/>
                    <a:pt x="117471" y="282541"/>
                  </a:cubicBezTo>
                  <a:cubicBezTo>
                    <a:pt x="145822" y="298396"/>
                    <a:pt x="167305" y="301855"/>
                    <a:pt x="169112" y="302010"/>
                  </a:cubicBezTo>
                  <a:cubicBezTo>
                    <a:pt x="178770" y="303198"/>
                    <a:pt x="188013" y="304024"/>
                    <a:pt x="196844" y="304024"/>
                  </a:cubicBezTo>
                  <a:cubicBezTo>
                    <a:pt x="230979" y="304024"/>
                    <a:pt x="258504" y="294367"/>
                    <a:pt x="279006" y="275466"/>
                  </a:cubicBezTo>
                  <a:cubicBezTo>
                    <a:pt x="313141" y="244120"/>
                    <a:pt x="313760" y="197694"/>
                    <a:pt x="313554" y="189690"/>
                  </a:cubicBezTo>
                  <a:cubicBezTo>
                    <a:pt x="313967" y="181272"/>
                    <a:pt x="313760" y="135053"/>
                    <a:pt x="274771" y="112744"/>
                  </a:cubicBezTo>
                  <a:cubicBezTo>
                    <a:pt x="260725" y="104895"/>
                    <a:pt x="245026" y="100711"/>
                    <a:pt x="228965" y="99679"/>
                  </a:cubicBezTo>
                  <a:cubicBezTo>
                    <a:pt x="235007" y="91416"/>
                    <a:pt x="241617" y="83412"/>
                    <a:pt x="248847" y="76595"/>
                  </a:cubicBezTo>
                  <a:cubicBezTo>
                    <a:pt x="274977" y="51704"/>
                    <a:pt x="302503" y="39413"/>
                    <a:pt x="330595" y="40239"/>
                  </a:cubicBezTo>
                  <a:cubicBezTo>
                    <a:pt x="376815" y="41427"/>
                    <a:pt x="411776" y="76595"/>
                    <a:pt x="413790" y="78815"/>
                  </a:cubicBezTo>
                  <a:cubicBezTo>
                    <a:pt x="428043" y="94669"/>
                    <a:pt x="438114" y="115791"/>
                    <a:pt x="444103" y="141508"/>
                  </a:cubicBezTo>
                  <a:cubicBezTo>
                    <a:pt x="459183" y="207816"/>
                    <a:pt x="430832" y="277946"/>
                    <a:pt x="373406" y="316315"/>
                  </a:cubicBezTo>
                  <a:close/>
                  <a:moveTo>
                    <a:pt x="486295" y="149771"/>
                  </a:moveTo>
                  <a:cubicBezTo>
                    <a:pt x="485468" y="143935"/>
                    <a:pt x="484488" y="138307"/>
                    <a:pt x="483300" y="132471"/>
                  </a:cubicBezTo>
                  <a:cubicBezTo>
                    <a:pt x="480666" y="121420"/>
                    <a:pt x="477051" y="111195"/>
                    <a:pt x="473281" y="101331"/>
                  </a:cubicBezTo>
                  <a:lnTo>
                    <a:pt x="508655" y="98697"/>
                  </a:lnTo>
                  <a:cubicBezTo>
                    <a:pt x="500755" y="124260"/>
                    <a:pt x="492957" y="139907"/>
                    <a:pt x="486295" y="149771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17F36007-746A-43E3-B991-5350D3730752}"/>
                </a:ext>
              </a:extLst>
            </p:cNvPr>
            <p:cNvSpPr/>
            <p:nvPr/>
          </p:nvSpPr>
          <p:spPr>
            <a:xfrm>
              <a:off x="11312776" y="9436230"/>
              <a:ext cx="90702" cy="72169"/>
            </a:xfrm>
            <a:custGeom>
              <a:avLst/>
              <a:gdLst>
                <a:gd name="connsiteX0" fmla="*/ 90645 w 90702"/>
                <a:gd name="connsiteY0" fmla="*/ 21561 h 72169"/>
                <a:gd name="connsiteX1" fmla="*/ 60693 w 90702"/>
                <a:gd name="connsiteY1" fmla="*/ 66747 h 72169"/>
                <a:gd name="connsiteX2" fmla="*/ 37403 w 90702"/>
                <a:gd name="connsiteY2" fmla="*/ 72169 h 72169"/>
                <a:gd name="connsiteX3" fmla="*/ 9258 w 90702"/>
                <a:gd name="connsiteY3" fmla="*/ 63752 h 72169"/>
                <a:gd name="connsiteX4" fmla="*/ 3216 w 90702"/>
                <a:gd name="connsiteY4" fmla="*/ 36020 h 72169"/>
                <a:gd name="connsiteX5" fmla="*/ 30947 w 90702"/>
                <a:gd name="connsiteY5" fmla="*/ 29979 h 72169"/>
                <a:gd name="connsiteX6" fmla="*/ 42825 w 90702"/>
                <a:gd name="connsiteY6" fmla="*/ 30598 h 72169"/>
                <a:gd name="connsiteX7" fmla="*/ 50675 w 90702"/>
                <a:gd name="connsiteY7" fmla="*/ 18565 h 72169"/>
                <a:gd name="connsiteX8" fmla="*/ 72157 w 90702"/>
                <a:gd name="connsiteY8" fmla="*/ 78 h 72169"/>
                <a:gd name="connsiteX9" fmla="*/ 90645 w 90702"/>
                <a:gd name="connsiteY9" fmla="*/ 21561 h 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702" h="72169">
                  <a:moveTo>
                    <a:pt x="90645" y="21561"/>
                  </a:moveTo>
                  <a:cubicBezTo>
                    <a:pt x="89044" y="41236"/>
                    <a:pt x="77993" y="58123"/>
                    <a:pt x="60693" y="66747"/>
                  </a:cubicBezTo>
                  <a:cubicBezTo>
                    <a:pt x="53257" y="70362"/>
                    <a:pt x="45407" y="72169"/>
                    <a:pt x="37403" y="72169"/>
                  </a:cubicBezTo>
                  <a:cubicBezTo>
                    <a:pt x="27540" y="72169"/>
                    <a:pt x="17934" y="69329"/>
                    <a:pt x="9258" y="63752"/>
                  </a:cubicBezTo>
                  <a:cubicBezTo>
                    <a:pt x="-192" y="57710"/>
                    <a:pt x="-2774" y="45471"/>
                    <a:pt x="3216" y="36020"/>
                  </a:cubicBezTo>
                  <a:cubicBezTo>
                    <a:pt x="9052" y="26776"/>
                    <a:pt x="21497" y="23988"/>
                    <a:pt x="30947" y="29979"/>
                  </a:cubicBezTo>
                  <a:cubicBezTo>
                    <a:pt x="35957" y="33180"/>
                    <a:pt x="40398" y="31786"/>
                    <a:pt x="42825" y="30598"/>
                  </a:cubicBezTo>
                  <a:cubicBezTo>
                    <a:pt x="44839" y="29617"/>
                    <a:pt x="50055" y="26363"/>
                    <a:pt x="50675" y="18565"/>
                  </a:cubicBezTo>
                  <a:cubicBezTo>
                    <a:pt x="51501" y="7514"/>
                    <a:pt x="61313" y="-904"/>
                    <a:pt x="72157" y="78"/>
                  </a:cubicBezTo>
                  <a:cubicBezTo>
                    <a:pt x="83209" y="853"/>
                    <a:pt x="91472" y="10510"/>
                    <a:pt x="90645" y="21561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5947CA78-FFA2-4772-89EA-BD18D695436C}"/>
                </a:ext>
              </a:extLst>
            </p:cNvPr>
            <p:cNvSpPr/>
            <p:nvPr/>
          </p:nvSpPr>
          <p:spPr>
            <a:xfrm>
              <a:off x="11563347" y="9343234"/>
              <a:ext cx="554263" cy="401373"/>
            </a:xfrm>
            <a:custGeom>
              <a:avLst/>
              <a:gdLst>
                <a:gd name="connsiteX0" fmla="*/ 537803 w 554263"/>
                <a:gd name="connsiteY0" fmla="*/ 296387 h 401373"/>
                <a:gd name="connsiteX1" fmla="*/ 470928 w 554263"/>
                <a:gd name="connsiteY1" fmla="*/ 258791 h 401373"/>
                <a:gd name="connsiteX2" fmla="*/ 538836 w 554263"/>
                <a:gd name="connsiteY2" fmla="*/ 172808 h 401373"/>
                <a:gd name="connsiteX3" fmla="*/ 539043 w 554263"/>
                <a:gd name="connsiteY3" fmla="*/ 172808 h 401373"/>
                <a:gd name="connsiteX4" fmla="*/ 534447 w 554263"/>
                <a:gd name="connsiteY4" fmla="*/ 145077 h 401373"/>
                <a:gd name="connsiteX5" fmla="*/ 506922 w 554263"/>
                <a:gd name="connsiteY5" fmla="*/ 141462 h 401373"/>
                <a:gd name="connsiteX6" fmla="*/ 390986 w 554263"/>
                <a:gd name="connsiteY6" fmla="*/ 115951 h 401373"/>
                <a:gd name="connsiteX7" fmla="*/ 378541 w 554263"/>
                <a:gd name="connsiteY7" fmla="*/ 109547 h 401373"/>
                <a:gd name="connsiteX8" fmla="*/ 333148 w 554263"/>
                <a:gd name="connsiteY8" fmla="*/ 47474 h 401373"/>
                <a:gd name="connsiteX9" fmla="*/ 222067 w 554263"/>
                <a:gd name="connsiteY9" fmla="*/ 67 h 401373"/>
                <a:gd name="connsiteX10" fmla="*/ 110986 w 554263"/>
                <a:gd name="connsiteY10" fmla="*/ 51502 h 401373"/>
                <a:gd name="connsiteX11" fmla="*/ 110779 w 554263"/>
                <a:gd name="connsiteY11" fmla="*/ 51916 h 401373"/>
                <a:gd name="connsiteX12" fmla="*/ 102516 w 554263"/>
                <a:gd name="connsiteY12" fmla="*/ 62553 h 401373"/>
                <a:gd name="connsiteX13" fmla="*/ 24951 w 554263"/>
                <a:gd name="connsiteY13" fmla="*/ 56925 h 401373"/>
                <a:gd name="connsiteX14" fmla="*/ 5276 w 554263"/>
                <a:gd name="connsiteY14" fmla="*/ 65187 h 401373"/>
                <a:gd name="connsiteX15" fmla="*/ 1041 w 554263"/>
                <a:gd name="connsiteY15" fmla="*/ 88478 h 401373"/>
                <a:gd name="connsiteX16" fmla="*/ 67555 w 554263"/>
                <a:gd name="connsiteY16" fmla="*/ 201831 h 401373"/>
                <a:gd name="connsiteX17" fmla="*/ 158547 w 554263"/>
                <a:gd name="connsiteY17" fmla="*/ 349939 h 401373"/>
                <a:gd name="connsiteX18" fmla="*/ 329326 w 554263"/>
                <a:gd name="connsiteY18" fmla="*/ 401374 h 401373"/>
                <a:gd name="connsiteX19" fmla="*/ 543071 w 554263"/>
                <a:gd name="connsiteY19" fmla="*/ 338681 h 401373"/>
                <a:gd name="connsiteX20" fmla="*/ 554122 w 554263"/>
                <a:gd name="connsiteY20" fmla="*/ 316165 h 401373"/>
                <a:gd name="connsiteX21" fmla="*/ 537803 w 554263"/>
                <a:gd name="connsiteY21" fmla="*/ 296387 h 401373"/>
                <a:gd name="connsiteX22" fmla="*/ 70912 w 554263"/>
                <a:gd name="connsiteY22" fmla="*/ 132425 h 401373"/>
                <a:gd name="connsiteX23" fmla="*/ 67917 w 554263"/>
                <a:gd name="connsiteY23" fmla="*/ 149931 h 401373"/>
                <a:gd name="connsiteX24" fmla="*/ 45607 w 554263"/>
                <a:gd name="connsiteY24" fmla="*/ 98702 h 401373"/>
                <a:gd name="connsiteX25" fmla="*/ 80982 w 554263"/>
                <a:gd name="connsiteY25" fmla="*/ 101336 h 401373"/>
                <a:gd name="connsiteX26" fmla="*/ 70912 w 554263"/>
                <a:gd name="connsiteY26" fmla="*/ 132425 h 401373"/>
                <a:gd name="connsiteX27" fmla="*/ 370485 w 554263"/>
                <a:gd name="connsiteY27" fmla="*/ 150706 h 401373"/>
                <a:gd name="connsiteX28" fmla="*/ 480791 w 554263"/>
                <a:gd name="connsiteY28" fmla="*/ 187888 h 401373"/>
                <a:gd name="connsiteX29" fmla="*/ 482598 w 554263"/>
                <a:gd name="connsiteY29" fmla="*/ 187681 h 401373"/>
                <a:gd name="connsiteX30" fmla="*/ 379935 w 554263"/>
                <a:gd name="connsiteY30" fmla="*/ 262252 h 401373"/>
                <a:gd name="connsiteX31" fmla="*/ 302783 w 554263"/>
                <a:gd name="connsiteY31" fmla="*/ 246397 h 401373"/>
                <a:gd name="connsiteX32" fmla="*/ 280887 w 554263"/>
                <a:gd name="connsiteY32" fmla="*/ 190521 h 401373"/>
                <a:gd name="connsiteX33" fmla="*/ 280887 w 554263"/>
                <a:gd name="connsiteY33" fmla="*/ 189334 h 401373"/>
                <a:gd name="connsiteX34" fmla="*/ 280680 w 554263"/>
                <a:gd name="connsiteY34" fmla="*/ 188146 h 401373"/>
                <a:gd name="connsiteX35" fmla="*/ 299374 w 554263"/>
                <a:gd name="connsiteY35" fmla="*/ 147762 h 401373"/>
                <a:gd name="connsiteX36" fmla="*/ 331341 w 554263"/>
                <a:gd name="connsiteY36" fmla="*/ 139499 h 401373"/>
                <a:gd name="connsiteX37" fmla="*/ 370485 w 554263"/>
                <a:gd name="connsiteY37" fmla="*/ 150706 h 401373"/>
                <a:gd name="connsiteX38" fmla="*/ 180805 w 554263"/>
                <a:gd name="connsiteY38" fmla="*/ 316268 h 401373"/>
                <a:gd name="connsiteX39" fmla="*/ 110108 w 554263"/>
                <a:gd name="connsiteY39" fmla="*/ 141462 h 401373"/>
                <a:gd name="connsiteX40" fmla="*/ 140422 w 554263"/>
                <a:gd name="connsiteY40" fmla="*/ 78769 h 401373"/>
                <a:gd name="connsiteX41" fmla="*/ 223616 w 554263"/>
                <a:gd name="connsiteY41" fmla="*/ 40193 h 401373"/>
                <a:gd name="connsiteX42" fmla="*/ 305365 w 554263"/>
                <a:gd name="connsiteY42" fmla="*/ 76548 h 401373"/>
                <a:gd name="connsiteX43" fmla="*/ 325247 w 554263"/>
                <a:gd name="connsiteY43" fmla="*/ 99632 h 401373"/>
                <a:gd name="connsiteX44" fmla="*/ 279441 w 554263"/>
                <a:gd name="connsiteY44" fmla="*/ 112697 h 401373"/>
                <a:gd name="connsiteX45" fmla="*/ 240658 w 554263"/>
                <a:gd name="connsiteY45" fmla="*/ 189643 h 401373"/>
                <a:gd name="connsiteX46" fmla="*/ 275206 w 554263"/>
                <a:gd name="connsiteY46" fmla="*/ 275627 h 401373"/>
                <a:gd name="connsiteX47" fmla="*/ 357367 w 554263"/>
                <a:gd name="connsiteY47" fmla="*/ 303771 h 401373"/>
                <a:gd name="connsiteX48" fmla="*/ 385306 w 554263"/>
                <a:gd name="connsiteY48" fmla="*/ 301964 h 401373"/>
                <a:gd name="connsiteX49" fmla="*/ 436741 w 554263"/>
                <a:gd name="connsiteY49" fmla="*/ 282495 h 401373"/>
                <a:gd name="connsiteX50" fmla="*/ 491791 w 554263"/>
                <a:gd name="connsiteY50" fmla="*/ 320865 h 401373"/>
                <a:gd name="connsiteX51" fmla="*/ 180805 w 554263"/>
                <a:gd name="connsiteY51" fmla="*/ 316268 h 40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54263" h="401373">
                  <a:moveTo>
                    <a:pt x="537803" y="296387"/>
                  </a:moveTo>
                  <a:cubicBezTo>
                    <a:pt x="511466" y="287969"/>
                    <a:pt x="489364" y="274697"/>
                    <a:pt x="470928" y="258791"/>
                  </a:cubicBezTo>
                  <a:cubicBezTo>
                    <a:pt x="493856" y="239684"/>
                    <a:pt x="517922" y="212366"/>
                    <a:pt x="538836" y="172808"/>
                  </a:cubicBezTo>
                  <a:lnTo>
                    <a:pt x="539043" y="172808"/>
                  </a:lnTo>
                  <a:cubicBezTo>
                    <a:pt x="543846" y="163565"/>
                    <a:pt x="542038" y="152306"/>
                    <a:pt x="534447" y="145077"/>
                  </a:cubicBezTo>
                  <a:cubicBezTo>
                    <a:pt x="527011" y="137847"/>
                    <a:pt x="515959" y="136453"/>
                    <a:pt x="506922" y="141462"/>
                  </a:cubicBezTo>
                  <a:cubicBezTo>
                    <a:pt x="495664" y="147865"/>
                    <a:pt x="462097" y="158142"/>
                    <a:pt x="390986" y="115951"/>
                  </a:cubicBezTo>
                  <a:cubicBezTo>
                    <a:pt x="386959" y="113524"/>
                    <a:pt x="382724" y="111509"/>
                    <a:pt x="378541" y="109547"/>
                  </a:cubicBezTo>
                  <a:cubicBezTo>
                    <a:pt x="366508" y="85844"/>
                    <a:pt x="351222" y="64516"/>
                    <a:pt x="333148" y="47474"/>
                  </a:cubicBezTo>
                  <a:cubicBezTo>
                    <a:pt x="299013" y="14733"/>
                    <a:pt x="261624" y="-1172"/>
                    <a:pt x="222067" y="67"/>
                  </a:cubicBezTo>
                  <a:cubicBezTo>
                    <a:pt x="157773" y="1875"/>
                    <a:pt x="112793" y="49488"/>
                    <a:pt x="110986" y="51502"/>
                  </a:cubicBezTo>
                  <a:lnTo>
                    <a:pt x="110779" y="51916"/>
                  </a:lnTo>
                  <a:cubicBezTo>
                    <a:pt x="107784" y="55117"/>
                    <a:pt x="105150" y="58939"/>
                    <a:pt x="102516" y="62553"/>
                  </a:cubicBezTo>
                  <a:lnTo>
                    <a:pt x="24951" y="56925"/>
                  </a:lnTo>
                  <a:cubicBezTo>
                    <a:pt x="17515" y="56098"/>
                    <a:pt x="10078" y="59352"/>
                    <a:pt x="5276" y="65187"/>
                  </a:cubicBezTo>
                  <a:cubicBezTo>
                    <a:pt x="473" y="71229"/>
                    <a:pt x="-1335" y="79234"/>
                    <a:pt x="1041" y="88478"/>
                  </a:cubicBezTo>
                  <a:cubicBezTo>
                    <a:pt x="7445" y="113575"/>
                    <a:pt x="25725" y="183911"/>
                    <a:pt x="67555" y="201831"/>
                  </a:cubicBezTo>
                  <a:cubicBezTo>
                    <a:pt x="74785" y="260495"/>
                    <a:pt x="107113" y="315545"/>
                    <a:pt x="158547" y="349939"/>
                  </a:cubicBezTo>
                  <a:cubicBezTo>
                    <a:pt x="215818" y="388102"/>
                    <a:pt x="274844" y="401374"/>
                    <a:pt x="329326" y="401374"/>
                  </a:cubicBezTo>
                  <a:cubicBezTo>
                    <a:pt x="433384" y="401374"/>
                    <a:pt x="520193" y="352934"/>
                    <a:pt x="543071" y="338681"/>
                  </a:cubicBezTo>
                  <a:cubicBezTo>
                    <a:pt x="550921" y="334085"/>
                    <a:pt x="555103" y="324996"/>
                    <a:pt x="554122" y="316165"/>
                  </a:cubicBezTo>
                  <a:cubicBezTo>
                    <a:pt x="552883" y="306870"/>
                    <a:pt x="546634" y="299226"/>
                    <a:pt x="537803" y="296387"/>
                  </a:cubicBezTo>
                  <a:close/>
                  <a:moveTo>
                    <a:pt x="70912" y="132425"/>
                  </a:moveTo>
                  <a:cubicBezTo>
                    <a:pt x="69724" y="138260"/>
                    <a:pt x="68692" y="144096"/>
                    <a:pt x="67917" y="149931"/>
                  </a:cubicBezTo>
                  <a:cubicBezTo>
                    <a:pt x="61307" y="140067"/>
                    <a:pt x="53457" y="124420"/>
                    <a:pt x="45607" y="98702"/>
                  </a:cubicBezTo>
                  <a:lnTo>
                    <a:pt x="80982" y="101336"/>
                  </a:lnTo>
                  <a:cubicBezTo>
                    <a:pt x="76954" y="111148"/>
                    <a:pt x="73546" y="121373"/>
                    <a:pt x="70912" y="132425"/>
                  </a:cubicBezTo>
                  <a:close/>
                  <a:moveTo>
                    <a:pt x="370485" y="150706"/>
                  </a:moveTo>
                  <a:cubicBezTo>
                    <a:pt x="417685" y="178437"/>
                    <a:pt x="453679" y="187888"/>
                    <a:pt x="480791" y="187888"/>
                  </a:cubicBezTo>
                  <a:cubicBezTo>
                    <a:pt x="481411" y="187888"/>
                    <a:pt x="481979" y="187888"/>
                    <a:pt x="482598" y="187681"/>
                  </a:cubicBezTo>
                  <a:cubicBezTo>
                    <a:pt x="435398" y="252801"/>
                    <a:pt x="382156" y="261838"/>
                    <a:pt x="379935" y="262252"/>
                  </a:cubicBezTo>
                  <a:cubicBezTo>
                    <a:pt x="345180" y="266848"/>
                    <a:pt x="319257" y="261425"/>
                    <a:pt x="302783" y="246397"/>
                  </a:cubicBezTo>
                  <a:cubicBezTo>
                    <a:pt x="279905" y="225276"/>
                    <a:pt x="280887" y="190728"/>
                    <a:pt x="280887" y="190521"/>
                  </a:cubicBezTo>
                  <a:lnTo>
                    <a:pt x="280887" y="189334"/>
                  </a:lnTo>
                  <a:lnTo>
                    <a:pt x="280680" y="188146"/>
                  </a:lnTo>
                  <a:cubicBezTo>
                    <a:pt x="280680" y="187939"/>
                    <a:pt x="279285" y="159226"/>
                    <a:pt x="299374" y="147762"/>
                  </a:cubicBezTo>
                  <a:cubicBezTo>
                    <a:pt x="309031" y="142340"/>
                    <a:pt x="320082" y="139499"/>
                    <a:pt x="331341" y="139499"/>
                  </a:cubicBezTo>
                  <a:cubicBezTo>
                    <a:pt x="344560" y="139448"/>
                    <a:pt x="358194" y="143269"/>
                    <a:pt x="370485" y="150706"/>
                  </a:cubicBezTo>
                  <a:close/>
                  <a:moveTo>
                    <a:pt x="180805" y="316268"/>
                  </a:moveTo>
                  <a:cubicBezTo>
                    <a:pt x="123328" y="277899"/>
                    <a:pt x="95029" y="207769"/>
                    <a:pt x="110108" y="141462"/>
                  </a:cubicBezTo>
                  <a:cubicBezTo>
                    <a:pt x="116150" y="115744"/>
                    <a:pt x="126169" y="94623"/>
                    <a:pt x="140422" y="78769"/>
                  </a:cubicBezTo>
                  <a:cubicBezTo>
                    <a:pt x="142435" y="76548"/>
                    <a:pt x="177397" y="41380"/>
                    <a:pt x="223616" y="40193"/>
                  </a:cubicBezTo>
                  <a:cubicBezTo>
                    <a:pt x="252535" y="39366"/>
                    <a:pt x="279285" y="51657"/>
                    <a:pt x="305365" y="76548"/>
                  </a:cubicBezTo>
                  <a:cubicBezTo>
                    <a:pt x="312595" y="83365"/>
                    <a:pt x="319205" y="91421"/>
                    <a:pt x="325247" y="99632"/>
                  </a:cubicBezTo>
                  <a:cubicBezTo>
                    <a:pt x="309186" y="100613"/>
                    <a:pt x="293487" y="104848"/>
                    <a:pt x="279441" y="112697"/>
                  </a:cubicBezTo>
                  <a:cubicBezTo>
                    <a:pt x="240452" y="135007"/>
                    <a:pt x="240245" y="181226"/>
                    <a:pt x="240658" y="189643"/>
                  </a:cubicBezTo>
                  <a:cubicBezTo>
                    <a:pt x="240452" y="197700"/>
                    <a:pt x="241071" y="244074"/>
                    <a:pt x="275206" y="275627"/>
                  </a:cubicBezTo>
                  <a:cubicBezTo>
                    <a:pt x="295708" y="294321"/>
                    <a:pt x="323232" y="303771"/>
                    <a:pt x="357367" y="303771"/>
                  </a:cubicBezTo>
                  <a:cubicBezTo>
                    <a:pt x="366199" y="303771"/>
                    <a:pt x="375442" y="303151"/>
                    <a:pt x="385306" y="301964"/>
                  </a:cubicBezTo>
                  <a:cubicBezTo>
                    <a:pt x="387113" y="301757"/>
                    <a:pt x="408389" y="298349"/>
                    <a:pt x="436741" y="282495"/>
                  </a:cubicBezTo>
                  <a:cubicBezTo>
                    <a:pt x="452595" y="297161"/>
                    <a:pt x="470669" y="310433"/>
                    <a:pt x="491791" y="320865"/>
                  </a:cubicBezTo>
                  <a:cubicBezTo>
                    <a:pt x="430544" y="350868"/>
                    <a:pt x="300149" y="396261"/>
                    <a:pt x="180805" y="316268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80E63608-6509-439F-B46C-7F84AEA876A8}"/>
                </a:ext>
              </a:extLst>
            </p:cNvPr>
            <p:cNvSpPr/>
            <p:nvPr/>
          </p:nvSpPr>
          <p:spPr>
            <a:xfrm>
              <a:off x="11706500" y="9436230"/>
              <a:ext cx="90725" cy="72169"/>
            </a:xfrm>
            <a:custGeom>
              <a:avLst/>
              <a:gdLst>
                <a:gd name="connsiteX0" fmla="*/ 81444 w 90725"/>
                <a:gd name="connsiteY0" fmla="*/ 63752 h 72169"/>
                <a:gd name="connsiteX1" fmla="*/ 53300 w 90725"/>
                <a:gd name="connsiteY1" fmla="*/ 72169 h 72169"/>
                <a:gd name="connsiteX2" fmla="*/ 30009 w 90725"/>
                <a:gd name="connsiteY2" fmla="*/ 66747 h 72169"/>
                <a:gd name="connsiteX3" fmla="*/ 57 w 90725"/>
                <a:gd name="connsiteY3" fmla="*/ 21561 h 72169"/>
                <a:gd name="connsiteX4" fmla="*/ 18545 w 90725"/>
                <a:gd name="connsiteY4" fmla="*/ 78 h 72169"/>
                <a:gd name="connsiteX5" fmla="*/ 40234 w 90725"/>
                <a:gd name="connsiteY5" fmla="*/ 18565 h 72169"/>
                <a:gd name="connsiteX6" fmla="*/ 47877 w 90725"/>
                <a:gd name="connsiteY6" fmla="*/ 30804 h 72169"/>
                <a:gd name="connsiteX7" fmla="*/ 59755 w 90725"/>
                <a:gd name="connsiteY7" fmla="*/ 29979 h 72169"/>
                <a:gd name="connsiteX8" fmla="*/ 87486 w 90725"/>
                <a:gd name="connsiteY8" fmla="*/ 36020 h 72169"/>
                <a:gd name="connsiteX9" fmla="*/ 81444 w 90725"/>
                <a:gd name="connsiteY9" fmla="*/ 63752 h 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725" h="72169">
                  <a:moveTo>
                    <a:pt x="81444" y="63752"/>
                  </a:moveTo>
                  <a:cubicBezTo>
                    <a:pt x="72820" y="69380"/>
                    <a:pt x="63163" y="72169"/>
                    <a:pt x="53300" y="72169"/>
                  </a:cubicBezTo>
                  <a:cubicBezTo>
                    <a:pt x="45243" y="72169"/>
                    <a:pt x="37445" y="70362"/>
                    <a:pt x="30009" y="66747"/>
                  </a:cubicBezTo>
                  <a:cubicBezTo>
                    <a:pt x="12709" y="58123"/>
                    <a:pt x="1658" y="41236"/>
                    <a:pt x="57" y="21561"/>
                  </a:cubicBezTo>
                  <a:cubicBezTo>
                    <a:pt x="-769" y="10510"/>
                    <a:pt x="7494" y="853"/>
                    <a:pt x="18545" y="78"/>
                  </a:cubicBezTo>
                  <a:cubicBezTo>
                    <a:pt x="29390" y="-904"/>
                    <a:pt x="39253" y="7514"/>
                    <a:pt x="40234" y="18565"/>
                  </a:cubicBezTo>
                  <a:cubicBezTo>
                    <a:pt x="40647" y="26415"/>
                    <a:pt x="45863" y="29617"/>
                    <a:pt x="47877" y="30804"/>
                  </a:cubicBezTo>
                  <a:cubicBezTo>
                    <a:pt x="50098" y="31786"/>
                    <a:pt x="54694" y="33231"/>
                    <a:pt x="59755" y="29979"/>
                  </a:cubicBezTo>
                  <a:cubicBezTo>
                    <a:pt x="69205" y="23936"/>
                    <a:pt x="81444" y="26776"/>
                    <a:pt x="87486" y="36020"/>
                  </a:cubicBezTo>
                  <a:cubicBezTo>
                    <a:pt x="93528" y="45471"/>
                    <a:pt x="90895" y="57710"/>
                    <a:pt x="81444" y="63752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C89C40C7-47B0-453C-B044-13A20E72E837}"/>
                </a:ext>
              </a:extLst>
            </p:cNvPr>
            <p:cNvSpPr/>
            <p:nvPr/>
          </p:nvSpPr>
          <p:spPr>
            <a:xfrm>
              <a:off x="11353359" y="9156360"/>
              <a:ext cx="176396" cy="168608"/>
            </a:xfrm>
            <a:custGeom>
              <a:avLst/>
              <a:gdLst>
                <a:gd name="connsiteX0" fmla="*/ 165997 w 176396"/>
                <a:gd name="connsiteY0" fmla="*/ 24735 h 168608"/>
                <a:gd name="connsiteX1" fmla="*/ 127008 w 176396"/>
                <a:gd name="connsiteY1" fmla="*/ 619 h 168608"/>
                <a:gd name="connsiteX2" fmla="*/ 77174 w 176396"/>
                <a:gd name="connsiteY2" fmla="*/ 16886 h 168608"/>
                <a:gd name="connsiteX3" fmla="*/ 25119 w 176396"/>
                <a:gd name="connsiteY3" fmla="*/ 23909 h 168608"/>
                <a:gd name="connsiteX4" fmla="*/ 589 w 176396"/>
                <a:gd name="connsiteY4" fmla="*/ 62692 h 168608"/>
                <a:gd name="connsiteX5" fmla="*/ 33536 w 176396"/>
                <a:gd name="connsiteY5" fmla="*/ 126779 h 168608"/>
                <a:gd name="connsiteX6" fmla="*/ 95816 w 176396"/>
                <a:gd name="connsiteY6" fmla="*/ 160553 h 168608"/>
                <a:gd name="connsiteX7" fmla="*/ 112703 w 176396"/>
                <a:gd name="connsiteY7" fmla="*/ 168609 h 168608"/>
                <a:gd name="connsiteX8" fmla="*/ 164138 w 176396"/>
                <a:gd name="connsiteY8" fmla="*/ 96878 h 168608"/>
                <a:gd name="connsiteX9" fmla="*/ 165997 w 176396"/>
                <a:gd name="connsiteY9" fmla="*/ 24735 h 168608"/>
                <a:gd name="connsiteX10" fmla="*/ 131655 w 176396"/>
                <a:gd name="connsiteY10" fmla="*/ 73382 h 168608"/>
                <a:gd name="connsiteX11" fmla="*/ 100102 w 176396"/>
                <a:gd name="connsiteY11" fmla="*/ 117174 h 168608"/>
                <a:gd name="connsiteX12" fmla="*/ 52696 w 176396"/>
                <a:gd name="connsiteY12" fmla="*/ 91456 h 168608"/>
                <a:gd name="connsiteX13" fmla="*/ 40457 w 176396"/>
                <a:gd name="connsiteY13" fmla="*/ 68373 h 168608"/>
                <a:gd name="connsiteX14" fmla="*/ 47066 w 176396"/>
                <a:gd name="connsiteY14" fmla="*/ 57734 h 168608"/>
                <a:gd name="connsiteX15" fmla="*/ 58325 w 176396"/>
                <a:gd name="connsiteY15" fmla="*/ 53500 h 168608"/>
                <a:gd name="connsiteX16" fmla="*/ 66949 w 176396"/>
                <a:gd name="connsiteY16" fmla="*/ 56908 h 168608"/>
                <a:gd name="connsiteX17" fmla="*/ 87450 w 176396"/>
                <a:gd name="connsiteY17" fmla="*/ 61711 h 168608"/>
                <a:gd name="connsiteX18" fmla="*/ 103718 w 176396"/>
                <a:gd name="connsiteY18" fmla="*/ 48439 h 168608"/>
                <a:gd name="connsiteX19" fmla="*/ 121998 w 176396"/>
                <a:gd name="connsiteY19" fmla="*/ 40383 h 168608"/>
                <a:gd name="connsiteX20" fmla="*/ 132637 w 176396"/>
                <a:gd name="connsiteY20" fmla="*/ 47199 h 168608"/>
                <a:gd name="connsiteX21" fmla="*/ 131655 w 176396"/>
                <a:gd name="connsiteY21" fmla="*/ 73382 h 16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6396" h="168608">
                  <a:moveTo>
                    <a:pt x="165997" y="24735"/>
                  </a:moveTo>
                  <a:cubicBezTo>
                    <a:pt x="156754" y="11050"/>
                    <a:pt x="143275" y="2632"/>
                    <a:pt x="127008" y="619"/>
                  </a:cubicBezTo>
                  <a:cubicBezTo>
                    <a:pt x="106919" y="-2015"/>
                    <a:pt x="89258" y="3821"/>
                    <a:pt x="77174" y="16886"/>
                  </a:cubicBezTo>
                  <a:cubicBezTo>
                    <a:pt x="60700" y="10482"/>
                    <a:pt x="42212" y="12858"/>
                    <a:pt x="25119" y="23909"/>
                  </a:cubicBezTo>
                  <a:cubicBezTo>
                    <a:pt x="11434" y="32946"/>
                    <a:pt x="2810" y="46218"/>
                    <a:pt x="589" y="62692"/>
                  </a:cubicBezTo>
                  <a:cubicBezTo>
                    <a:pt x="-3026" y="88410"/>
                    <a:pt x="10247" y="114127"/>
                    <a:pt x="33536" y="126779"/>
                  </a:cubicBezTo>
                  <a:lnTo>
                    <a:pt x="95816" y="160553"/>
                  </a:lnTo>
                  <a:lnTo>
                    <a:pt x="112703" y="168609"/>
                  </a:lnTo>
                  <a:lnTo>
                    <a:pt x="164138" y="96878"/>
                  </a:lnTo>
                  <a:cubicBezTo>
                    <a:pt x="179837" y="75189"/>
                    <a:pt x="180457" y="46218"/>
                    <a:pt x="165997" y="24735"/>
                  </a:cubicBezTo>
                  <a:close/>
                  <a:moveTo>
                    <a:pt x="131655" y="73382"/>
                  </a:moveTo>
                  <a:lnTo>
                    <a:pt x="100102" y="117174"/>
                  </a:lnTo>
                  <a:lnTo>
                    <a:pt x="52696" y="91456"/>
                  </a:lnTo>
                  <a:cubicBezTo>
                    <a:pt x="44278" y="87015"/>
                    <a:pt x="39217" y="77203"/>
                    <a:pt x="40457" y="68373"/>
                  </a:cubicBezTo>
                  <a:cubicBezTo>
                    <a:pt x="41076" y="63570"/>
                    <a:pt x="43091" y="60316"/>
                    <a:pt x="47066" y="57734"/>
                  </a:cubicBezTo>
                  <a:cubicBezTo>
                    <a:pt x="51301" y="54945"/>
                    <a:pt x="54916" y="53500"/>
                    <a:pt x="58325" y="53500"/>
                  </a:cubicBezTo>
                  <a:cubicBezTo>
                    <a:pt x="61320" y="53500"/>
                    <a:pt x="64160" y="54688"/>
                    <a:pt x="66949" y="56908"/>
                  </a:cubicBezTo>
                  <a:cubicBezTo>
                    <a:pt x="72578" y="61711"/>
                    <a:pt x="80221" y="63311"/>
                    <a:pt x="87450" y="61711"/>
                  </a:cubicBezTo>
                  <a:cubicBezTo>
                    <a:pt x="94680" y="60110"/>
                    <a:pt x="100722" y="55101"/>
                    <a:pt x="103718" y="48439"/>
                  </a:cubicBezTo>
                  <a:cubicBezTo>
                    <a:pt x="106919" y="41622"/>
                    <a:pt x="112341" y="39195"/>
                    <a:pt x="121998" y="40383"/>
                  </a:cubicBezTo>
                  <a:cubicBezTo>
                    <a:pt x="126595" y="41002"/>
                    <a:pt x="129848" y="43017"/>
                    <a:pt x="132637" y="47199"/>
                  </a:cubicBezTo>
                  <a:cubicBezTo>
                    <a:pt x="137646" y="54688"/>
                    <a:pt x="137285" y="65532"/>
                    <a:pt x="131655" y="73382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EEF78763-4279-4D0F-A344-61F4FF636239}"/>
                </a:ext>
              </a:extLst>
            </p:cNvPr>
            <p:cNvSpPr/>
            <p:nvPr/>
          </p:nvSpPr>
          <p:spPr>
            <a:xfrm>
              <a:off x="11565050" y="9019133"/>
              <a:ext cx="176641" cy="168778"/>
            </a:xfrm>
            <a:custGeom>
              <a:avLst/>
              <a:gdLst>
                <a:gd name="connsiteX0" fmla="*/ 175901 w 176641"/>
                <a:gd name="connsiteY0" fmla="*/ 60486 h 168778"/>
                <a:gd name="connsiteX1" fmla="*/ 150596 w 176641"/>
                <a:gd name="connsiteY1" fmla="*/ 22323 h 168778"/>
                <a:gd name="connsiteX2" fmla="*/ 98542 w 176641"/>
                <a:gd name="connsiteY2" fmla="*/ 16074 h 168778"/>
                <a:gd name="connsiteX3" fmla="*/ 48140 w 176641"/>
                <a:gd name="connsiteY3" fmla="*/ 789 h 168778"/>
                <a:gd name="connsiteX4" fmla="*/ 9770 w 176641"/>
                <a:gd name="connsiteY4" fmla="*/ 25525 h 168778"/>
                <a:gd name="connsiteX5" fmla="*/ 12765 w 176641"/>
                <a:gd name="connsiteY5" fmla="*/ 97668 h 168778"/>
                <a:gd name="connsiteX6" fmla="*/ 55163 w 176641"/>
                <a:gd name="connsiteY6" fmla="*/ 154319 h 168778"/>
                <a:gd name="connsiteX7" fmla="*/ 67041 w 176641"/>
                <a:gd name="connsiteY7" fmla="*/ 168779 h 168778"/>
                <a:gd name="connsiteX8" fmla="*/ 143986 w 176641"/>
                <a:gd name="connsiteY8" fmla="*/ 125193 h 168778"/>
                <a:gd name="connsiteX9" fmla="*/ 175901 w 176641"/>
                <a:gd name="connsiteY9" fmla="*/ 60486 h 168778"/>
                <a:gd name="connsiteX10" fmla="*/ 124259 w 176641"/>
                <a:gd name="connsiteY10" fmla="*/ 90232 h 168778"/>
                <a:gd name="connsiteX11" fmla="*/ 77266 w 176641"/>
                <a:gd name="connsiteY11" fmla="*/ 116775 h 168778"/>
                <a:gd name="connsiteX12" fmla="*/ 44938 w 176641"/>
                <a:gd name="connsiteY12" fmla="*/ 73551 h 168778"/>
                <a:gd name="connsiteX13" fmla="*/ 43544 w 176641"/>
                <a:gd name="connsiteY13" fmla="*/ 47421 h 168778"/>
                <a:gd name="connsiteX14" fmla="*/ 54182 w 176641"/>
                <a:gd name="connsiteY14" fmla="*/ 40398 h 168778"/>
                <a:gd name="connsiteX15" fmla="*/ 58778 w 176641"/>
                <a:gd name="connsiteY15" fmla="*/ 40191 h 168778"/>
                <a:gd name="connsiteX16" fmla="*/ 72463 w 176641"/>
                <a:gd name="connsiteY16" fmla="*/ 48041 h 168778"/>
                <a:gd name="connsiteX17" fmla="*/ 88937 w 176641"/>
                <a:gd name="connsiteY17" fmla="*/ 61106 h 168778"/>
                <a:gd name="connsiteX18" fmla="*/ 109438 w 176641"/>
                <a:gd name="connsiteY18" fmla="*/ 55890 h 168778"/>
                <a:gd name="connsiteX19" fmla="*/ 129320 w 176641"/>
                <a:gd name="connsiteY19" fmla="*/ 56303 h 168778"/>
                <a:gd name="connsiteX20" fmla="*/ 136137 w 176641"/>
                <a:gd name="connsiteY20" fmla="*/ 66941 h 168778"/>
                <a:gd name="connsiteX21" fmla="*/ 124259 w 176641"/>
                <a:gd name="connsiteY21" fmla="*/ 90232 h 16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6641" h="168778">
                  <a:moveTo>
                    <a:pt x="175901" y="60486"/>
                  </a:moveTo>
                  <a:cubicBezTo>
                    <a:pt x="173267" y="44219"/>
                    <a:pt x="164437" y="30947"/>
                    <a:pt x="150596" y="22323"/>
                  </a:cubicBezTo>
                  <a:cubicBezTo>
                    <a:pt x="133297" y="11478"/>
                    <a:pt x="114861" y="9258"/>
                    <a:pt x="98542" y="16074"/>
                  </a:cubicBezTo>
                  <a:cubicBezTo>
                    <a:pt x="86303" y="3422"/>
                    <a:pt x="68383" y="-2206"/>
                    <a:pt x="48140" y="789"/>
                  </a:cubicBezTo>
                  <a:cubicBezTo>
                    <a:pt x="32079" y="3009"/>
                    <a:pt x="18807" y="11633"/>
                    <a:pt x="9770" y="25525"/>
                  </a:cubicBezTo>
                  <a:cubicBezTo>
                    <a:pt x="-4277" y="47421"/>
                    <a:pt x="-3089" y="76340"/>
                    <a:pt x="12765" y="97668"/>
                  </a:cubicBezTo>
                  <a:lnTo>
                    <a:pt x="55163" y="154319"/>
                  </a:lnTo>
                  <a:lnTo>
                    <a:pt x="67041" y="168779"/>
                  </a:lnTo>
                  <a:lnTo>
                    <a:pt x="143986" y="125193"/>
                  </a:lnTo>
                  <a:cubicBezTo>
                    <a:pt x="167277" y="112128"/>
                    <a:pt x="179929" y="86204"/>
                    <a:pt x="175901" y="60486"/>
                  </a:cubicBezTo>
                  <a:close/>
                  <a:moveTo>
                    <a:pt x="124259" y="90232"/>
                  </a:moveTo>
                  <a:lnTo>
                    <a:pt x="77266" y="116775"/>
                  </a:lnTo>
                  <a:lnTo>
                    <a:pt x="44938" y="73551"/>
                  </a:lnTo>
                  <a:cubicBezTo>
                    <a:pt x="39309" y="65909"/>
                    <a:pt x="38690" y="54857"/>
                    <a:pt x="43544" y="47421"/>
                  </a:cubicBezTo>
                  <a:cubicBezTo>
                    <a:pt x="46177" y="43186"/>
                    <a:pt x="49379" y="41172"/>
                    <a:pt x="54182" y="40398"/>
                  </a:cubicBezTo>
                  <a:cubicBezTo>
                    <a:pt x="55783" y="40191"/>
                    <a:pt x="57384" y="40191"/>
                    <a:pt x="58778" y="40191"/>
                  </a:cubicBezTo>
                  <a:cubicBezTo>
                    <a:pt x="65388" y="40191"/>
                    <a:pt x="69829" y="42618"/>
                    <a:pt x="72463" y="48041"/>
                  </a:cubicBezTo>
                  <a:cubicBezTo>
                    <a:pt x="75664" y="54857"/>
                    <a:pt x="81707" y="59505"/>
                    <a:pt x="88937" y="61106"/>
                  </a:cubicBezTo>
                  <a:cubicBezTo>
                    <a:pt x="96373" y="62707"/>
                    <a:pt x="103810" y="60693"/>
                    <a:pt x="109438" y="55890"/>
                  </a:cubicBezTo>
                  <a:cubicBezTo>
                    <a:pt x="115067" y="51088"/>
                    <a:pt x="121316" y="51294"/>
                    <a:pt x="129320" y="56303"/>
                  </a:cubicBezTo>
                  <a:cubicBezTo>
                    <a:pt x="133348" y="58937"/>
                    <a:pt x="135362" y="61932"/>
                    <a:pt x="136137" y="66941"/>
                  </a:cubicBezTo>
                  <a:cubicBezTo>
                    <a:pt x="137531" y="75772"/>
                    <a:pt x="132522" y="85635"/>
                    <a:pt x="124259" y="90232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2785C00-F40A-49B4-A613-8E771407AB30}"/>
                </a:ext>
              </a:extLst>
            </p:cNvPr>
            <p:cNvSpPr/>
            <p:nvPr/>
          </p:nvSpPr>
          <p:spPr>
            <a:xfrm>
              <a:off x="11353818" y="8900655"/>
              <a:ext cx="175530" cy="168687"/>
            </a:xfrm>
            <a:custGeom>
              <a:avLst/>
              <a:gdLst>
                <a:gd name="connsiteX0" fmla="*/ 162904 w 175530"/>
                <a:gd name="connsiteY0" fmla="*/ 21819 h 168687"/>
                <a:gd name="connsiteX1" fmla="*/ 122521 w 175530"/>
                <a:gd name="connsiteY1" fmla="*/ 130 h 168687"/>
                <a:gd name="connsiteX2" fmla="*/ 73719 w 175530"/>
                <a:gd name="connsiteY2" fmla="*/ 19444 h 168687"/>
                <a:gd name="connsiteX3" fmla="*/ 22078 w 175530"/>
                <a:gd name="connsiteY3" fmla="*/ 29875 h 168687"/>
                <a:gd name="connsiteX4" fmla="*/ 182 w 175530"/>
                <a:gd name="connsiteY4" fmla="*/ 70259 h 168687"/>
                <a:gd name="connsiteX5" fmla="*/ 37157 w 175530"/>
                <a:gd name="connsiteY5" fmla="*/ 132126 h 168687"/>
                <a:gd name="connsiteX6" fmla="*/ 101451 w 175530"/>
                <a:gd name="connsiteY6" fmla="*/ 161664 h 168687"/>
                <a:gd name="connsiteX7" fmla="*/ 118751 w 175530"/>
                <a:gd name="connsiteY7" fmla="*/ 168688 h 168687"/>
                <a:gd name="connsiteX8" fmla="*/ 165745 w 175530"/>
                <a:gd name="connsiteY8" fmla="*/ 93962 h 168687"/>
                <a:gd name="connsiteX9" fmla="*/ 162904 w 175530"/>
                <a:gd name="connsiteY9" fmla="*/ 21819 h 168687"/>
                <a:gd name="connsiteX10" fmla="*/ 131610 w 175530"/>
                <a:gd name="connsiteY10" fmla="*/ 72479 h 168687"/>
                <a:gd name="connsiteX11" fmla="*/ 103104 w 175530"/>
                <a:gd name="connsiteY11" fmla="*/ 118285 h 168687"/>
                <a:gd name="connsiteX12" fmla="*/ 54096 w 175530"/>
                <a:gd name="connsiteY12" fmla="*/ 95564 h 168687"/>
                <a:gd name="connsiteX13" fmla="*/ 40256 w 175530"/>
                <a:gd name="connsiteY13" fmla="*/ 73254 h 168687"/>
                <a:gd name="connsiteX14" fmla="*/ 46298 w 175530"/>
                <a:gd name="connsiteY14" fmla="*/ 62203 h 168687"/>
                <a:gd name="connsiteX15" fmla="*/ 57969 w 175530"/>
                <a:gd name="connsiteY15" fmla="*/ 57400 h 168687"/>
                <a:gd name="connsiteX16" fmla="*/ 66025 w 175530"/>
                <a:gd name="connsiteY16" fmla="*/ 60240 h 168687"/>
                <a:gd name="connsiteX17" fmla="*/ 86940 w 175530"/>
                <a:gd name="connsiteY17" fmla="*/ 63649 h 168687"/>
                <a:gd name="connsiteX18" fmla="*/ 102432 w 175530"/>
                <a:gd name="connsiteY18" fmla="*/ 49396 h 168687"/>
                <a:gd name="connsiteX19" fmla="*/ 120094 w 175530"/>
                <a:gd name="connsiteY19" fmla="*/ 40358 h 168687"/>
                <a:gd name="connsiteX20" fmla="*/ 131145 w 175530"/>
                <a:gd name="connsiteY20" fmla="*/ 46401 h 168687"/>
                <a:gd name="connsiteX21" fmla="*/ 131610 w 175530"/>
                <a:gd name="connsiteY21" fmla="*/ 72479 h 16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5530" h="168687">
                  <a:moveTo>
                    <a:pt x="162904" y="21819"/>
                  </a:moveTo>
                  <a:cubicBezTo>
                    <a:pt x="152679" y="8754"/>
                    <a:pt x="138788" y="1111"/>
                    <a:pt x="122521" y="130"/>
                  </a:cubicBezTo>
                  <a:cubicBezTo>
                    <a:pt x="102226" y="-1058"/>
                    <a:pt x="84771" y="5965"/>
                    <a:pt x="73719" y="19444"/>
                  </a:cubicBezTo>
                  <a:cubicBezTo>
                    <a:pt x="56833" y="14228"/>
                    <a:pt x="38552" y="17843"/>
                    <a:pt x="22078" y="29875"/>
                  </a:cubicBezTo>
                  <a:cubicBezTo>
                    <a:pt x="9013" y="39739"/>
                    <a:pt x="1370" y="53579"/>
                    <a:pt x="182" y="70259"/>
                  </a:cubicBezTo>
                  <a:cubicBezTo>
                    <a:pt x="-1832" y="95977"/>
                    <a:pt x="13040" y="120919"/>
                    <a:pt x="37157" y="132126"/>
                  </a:cubicBezTo>
                  <a:lnTo>
                    <a:pt x="101451" y="161664"/>
                  </a:lnTo>
                  <a:lnTo>
                    <a:pt x="118751" y="168688"/>
                  </a:lnTo>
                  <a:lnTo>
                    <a:pt x="165745" y="93962"/>
                  </a:lnTo>
                  <a:cubicBezTo>
                    <a:pt x="179791" y="71292"/>
                    <a:pt x="178604" y="42321"/>
                    <a:pt x="162904" y="21819"/>
                  </a:cubicBezTo>
                  <a:close/>
                  <a:moveTo>
                    <a:pt x="131610" y="72479"/>
                  </a:moveTo>
                  <a:lnTo>
                    <a:pt x="103104" y="118285"/>
                  </a:lnTo>
                  <a:lnTo>
                    <a:pt x="54096" y="95564"/>
                  </a:lnTo>
                  <a:cubicBezTo>
                    <a:pt x="45471" y="91535"/>
                    <a:pt x="39636" y="82085"/>
                    <a:pt x="40256" y="73254"/>
                  </a:cubicBezTo>
                  <a:cubicBezTo>
                    <a:pt x="40669" y="68245"/>
                    <a:pt x="42476" y="64992"/>
                    <a:pt x="46298" y="62203"/>
                  </a:cubicBezTo>
                  <a:cubicBezTo>
                    <a:pt x="50739" y="59001"/>
                    <a:pt x="54354" y="57400"/>
                    <a:pt x="57969" y="57400"/>
                  </a:cubicBezTo>
                  <a:cubicBezTo>
                    <a:pt x="60758" y="57400"/>
                    <a:pt x="63391" y="58226"/>
                    <a:pt x="66025" y="60240"/>
                  </a:cubicBezTo>
                  <a:cubicBezTo>
                    <a:pt x="72274" y="64681"/>
                    <a:pt x="79710" y="65870"/>
                    <a:pt x="86940" y="63649"/>
                  </a:cubicBezTo>
                  <a:cubicBezTo>
                    <a:pt x="94170" y="61635"/>
                    <a:pt x="99799" y="56419"/>
                    <a:pt x="102432" y="49396"/>
                  </a:cubicBezTo>
                  <a:cubicBezTo>
                    <a:pt x="105066" y="42579"/>
                    <a:pt x="110695" y="39532"/>
                    <a:pt x="120094" y="40358"/>
                  </a:cubicBezTo>
                  <a:cubicBezTo>
                    <a:pt x="124690" y="40565"/>
                    <a:pt x="128150" y="42373"/>
                    <a:pt x="131145" y="46401"/>
                  </a:cubicBezTo>
                  <a:cubicBezTo>
                    <a:pt x="136412" y="53372"/>
                    <a:pt x="136826" y="64424"/>
                    <a:pt x="131610" y="7247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636" name="Freeform: Shape 635">
            <a:extLst>
              <a:ext uri="{FF2B5EF4-FFF2-40B4-BE49-F238E27FC236}">
                <a16:creationId xmlns:a16="http://schemas.microsoft.com/office/drawing/2014/main" id="{7D30296D-1591-4196-94D5-FD5FB4A08448}"/>
              </a:ext>
            </a:extLst>
          </p:cNvPr>
          <p:cNvSpPr/>
          <p:nvPr/>
        </p:nvSpPr>
        <p:spPr>
          <a:xfrm>
            <a:off x="3144429" y="2503294"/>
            <a:ext cx="856716" cy="764891"/>
          </a:xfrm>
          <a:custGeom>
            <a:avLst/>
            <a:gdLst>
              <a:gd name="connsiteX0" fmla="*/ 838659 w 1125166"/>
              <a:gd name="connsiteY0" fmla="*/ 245798 h 1004568"/>
              <a:gd name="connsiteX1" fmla="*/ 883846 w 1125166"/>
              <a:gd name="connsiteY1" fmla="*/ 209030 h 1004568"/>
              <a:gd name="connsiteX2" fmla="*/ 919426 w 1125166"/>
              <a:gd name="connsiteY2" fmla="*/ 70630 h 1004568"/>
              <a:gd name="connsiteX3" fmla="*/ 856940 w 1125166"/>
              <a:gd name="connsiteY3" fmla="*/ 8764 h 1004568"/>
              <a:gd name="connsiteX4" fmla="*/ 738784 w 1125166"/>
              <a:gd name="connsiteY4" fmla="*/ 30866 h 1004568"/>
              <a:gd name="connsiteX5" fmla="*/ 620628 w 1125166"/>
              <a:gd name="connsiteY5" fmla="*/ 8764 h 1004568"/>
              <a:gd name="connsiteX6" fmla="*/ 557935 w 1125166"/>
              <a:gd name="connsiteY6" fmla="*/ 70630 h 1004568"/>
              <a:gd name="connsiteX7" fmla="*/ 594291 w 1125166"/>
              <a:gd name="connsiteY7" fmla="*/ 209649 h 1004568"/>
              <a:gd name="connsiteX8" fmla="*/ 638910 w 1125166"/>
              <a:gd name="connsiteY8" fmla="*/ 245385 h 1004568"/>
              <a:gd name="connsiteX9" fmla="*/ 562170 w 1125166"/>
              <a:gd name="connsiteY9" fmla="*/ 274924 h 1004568"/>
              <a:gd name="connsiteX10" fmla="*/ 386176 w 1125166"/>
              <a:gd name="connsiteY10" fmla="*/ 232320 h 1004568"/>
              <a:gd name="connsiteX11" fmla="*/ 0 w 1125166"/>
              <a:gd name="connsiteY11" fmla="*/ 618238 h 1004568"/>
              <a:gd name="connsiteX12" fmla="*/ 386176 w 1125166"/>
              <a:gd name="connsiteY12" fmla="*/ 1004568 h 1004568"/>
              <a:gd name="connsiteX13" fmla="*/ 562790 w 1125166"/>
              <a:gd name="connsiteY13" fmla="*/ 961757 h 1004568"/>
              <a:gd name="connsiteX14" fmla="*/ 738784 w 1125166"/>
              <a:gd name="connsiteY14" fmla="*/ 1004568 h 1004568"/>
              <a:gd name="connsiteX15" fmla="*/ 1125167 w 1125166"/>
              <a:gd name="connsiteY15" fmla="*/ 618238 h 1004568"/>
              <a:gd name="connsiteX16" fmla="*/ 838659 w 1125166"/>
              <a:gd name="connsiteY16" fmla="*/ 245798 h 1004568"/>
              <a:gd name="connsiteX17" fmla="*/ 620267 w 1125166"/>
              <a:gd name="connsiteY17" fmla="*/ 178923 h 1004568"/>
              <a:gd name="connsiteX18" fmla="*/ 595531 w 1125166"/>
              <a:gd name="connsiteY18" fmla="*/ 85090 h 1004568"/>
              <a:gd name="connsiteX19" fmla="*/ 634520 w 1125166"/>
              <a:gd name="connsiteY19" fmla="*/ 46514 h 1004568"/>
              <a:gd name="connsiteX20" fmla="*/ 666073 w 1125166"/>
              <a:gd name="connsiteY20" fmla="*/ 40265 h 1004568"/>
              <a:gd name="connsiteX21" fmla="*/ 718128 w 1125166"/>
              <a:gd name="connsiteY21" fmla="*/ 68616 h 1004568"/>
              <a:gd name="connsiteX22" fmla="*/ 738836 w 1125166"/>
              <a:gd name="connsiteY22" fmla="*/ 79668 h 1004568"/>
              <a:gd name="connsiteX23" fmla="*/ 759544 w 1125166"/>
              <a:gd name="connsiteY23" fmla="*/ 68616 h 1004568"/>
              <a:gd name="connsiteX24" fmla="*/ 843100 w 1125166"/>
              <a:gd name="connsiteY24" fmla="*/ 46514 h 1004568"/>
              <a:gd name="connsiteX25" fmla="*/ 882090 w 1125166"/>
              <a:gd name="connsiteY25" fmla="*/ 85090 h 1004568"/>
              <a:gd name="connsiteX26" fmla="*/ 857973 w 1125166"/>
              <a:gd name="connsiteY26" fmla="*/ 178509 h 1004568"/>
              <a:gd name="connsiteX27" fmla="*/ 793886 w 1125166"/>
              <a:gd name="connsiteY27" fmla="*/ 230719 h 1004568"/>
              <a:gd name="connsiteX28" fmla="*/ 738836 w 1125166"/>
              <a:gd name="connsiteY28" fmla="*/ 274305 h 1004568"/>
              <a:gd name="connsiteX29" fmla="*/ 620267 w 1125166"/>
              <a:gd name="connsiteY29" fmla="*/ 178923 h 1004568"/>
              <a:gd name="connsiteX30" fmla="*/ 999987 w 1125166"/>
              <a:gd name="connsiteY30" fmla="*/ 618289 h 1004568"/>
              <a:gd name="connsiteX31" fmla="*/ 738784 w 1125166"/>
              <a:gd name="connsiteY31" fmla="*/ 879441 h 1004568"/>
              <a:gd name="connsiteX32" fmla="*/ 677486 w 1125166"/>
              <a:gd name="connsiteY32" fmla="*/ 872004 h 1004568"/>
              <a:gd name="connsiteX33" fmla="*/ 679087 w 1125166"/>
              <a:gd name="connsiteY33" fmla="*/ 870197 h 1004568"/>
              <a:gd name="connsiteX34" fmla="*/ 772506 w 1125166"/>
              <a:gd name="connsiteY34" fmla="*/ 618289 h 1004568"/>
              <a:gd name="connsiteX35" fmla="*/ 676866 w 1125166"/>
              <a:gd name="connsiteY35" fmla="*/ 364781 h 1004568"/>
              <a:gd name="connsiteX36" fmla="*/ 738733 w 1125166"/>
              <a:gd name="connsiteY36" fmla="*/ 357138 h 1004568"/>
              <a:gd name="connsiteX37" fmla="*/ 999987 w 1125166"/>
              <a:gd name="connsiteY37" fmla="*/ 618289 h 1004568"/>
              <a:gd name="connsiteX38" fmla="*/ 678932 w 1125166"/>
              <a:gd name="connsiteY38" fmla="*/ 277765 h 1004568"/>
              <a:gd name="connsiteX39" fmla="*/ 723911 w 1125166"/>
              <a:gd name="connsiteY39" fmla="*/ 313914 h 1004568"/>
              <a:gd name="connsiteX40" fmla="*/ 729954 w 1125166"/>
              <a:gd name="connsiteY40" fmla="*/ 317322 h 1004568"/>
              <a:gd name="connsiteX41" fmla="*/ 647998 w 1125166"/>
              <a:gd name="connsiteY41" fmla="*/ 331007 h 1004568"/>
              <a:gd name="connsiteX42" fmla="*/ 644590 w 1125166"/>
              <a:gd name="connsiteY42" fmla="*/ 332195 h 1004568"/>
              <a:gd name="connsiteX43" fmla="*/ 604206 w 1125166"/>
              <a:gd name="connsiteY43" fmla="*/ 299867 h 1004568"/>
              <a:gd name="connsiteX44" fmla="*/ 678932 w 1125166"/>
              <a:gd name="connsiteY44" fmla="*/ 277765 h 1004568"/>
              <a:gd name="connsiteX45" fmla="*/ 386227 w 1125166"/>
              <a:gd name="connsiteY45" fmla="*/ 964443 h 1004568"/>
              <a:gd name="connsiteX46" fmla="*/ 40229 w 1125166"/>
              <a:gd name="connsiteY46" fmla="*/ 618289 h 1004568"/>
              <a:gd name="connsiteX47" fmla="*/ 386227 w 1125166"/>
              <a:gd name="connsiteY47" fmla="*/ 272549 h 1004568"/>
              <a:gd name="connsiteX48" fmla="*/ 732381 w 1125166"/>
              <a:gd name="connsiteY48" fmla="*/ 618289 h 1004568"/>
              <a:gd name="connsiteX49" fmla="*/ 649393 w 1125166"/>
              <a:gd name="connsiteY49" fmla="*/ 843085 h 1004568"/>
              <a:gd name="connsiteX50" fmla="*/ 634933 w 1125166"/>
              <a:gd name="connsiteY50" fmla="*/ 857958 h 1004568"/>
              <a:gd name="connsiteX51" fmla="*/ 594549 w 1125166"/>
              <a:gd name="connsiteY51" fmla="*/ 835855 h 1004568"/>
              <a:gd name="connsiteX52" fmla="*/ 596357 w 1125166"/>
              <a:gd name="connsiteY52" fmla="*/ 834254 h 1004568"/>
              <a:gd name="connsiteX53" fmla="*/ 687556 w 1125166"/>
              <a:gd name="connsiteY53" fmla="*/ 618289 h 1004568"/>
              <a:gd name="connsiteX54" fmla="*/ 386176 w 1125166"/>
              <a:gd name="connsiteY54" fmla="*/ 316961 h 1004568"/>
              <a:gd name="connsiteX55" fmla="*/ 84796 w 1125166"/>
              <a:gd name="connsiteY55" fmla="*/ 618289 h 1004568"/>
              <a:gd name="connsiteX56" fmla="*/ 386176 w 1125166"/>
              <a:gd name="connsiteY56" fmla="*/ 919618 h 1004568"/>
              <a:gd name="connsiteX57" fmla="*/ 480215 w 1125166"/>
              <a:gd name="connsiteY57" fmla="*/ 904538 h 1004568"/>
              <a:gd name="connsiteX58" fmla="*/ 521012 w 1125166"/>
              <a:gd name="connsiteY58" fmla="*/ 936866 h 1004568"/>
              <a:gd name="connsiteX59" fmla="*/ 386227 w 1125166"/>
              <a:gd name="connsiteY59" fmla="*/ 964443 h 1004568"/>
              <a:gd name="connsiteX60" fmla="*/ 568419 w 1125166"/>
              <a:gd name="connsiteY60" fmla="*/ 805335 h 1004568"/>
              <a:gd name="connsiteX61" fmla="*/ 562790 w 1125166"/>
              <a:gd name="connsiteY61" fmla="*/ 810757 h 1004568"/>
              <a:gd name="connsiteX62" fmla="*/ 477581 w 1125166"/>
              <a:gd name="connsiteY62" fmla="*/ 618289 h 1004568"/>
              <a:gd name="connsiteX63" fmla="*/ 559330 w 1125166"/>
              <a:gd name="connsiteY63" fmla="*/ 428868 h 1004568"/>
              <a:gd name="connsiteX64" fmla="*/ 562325 w 1125166"/>
              <a:gd name="connsiteY64" fmla="*/ 426079 h 1004568"/>
              <a:gd name="connsiteX65" fmla="*/ 647327 w 1125166"/>
              <a:gd name="connsiteY65" fmla="*/ 618341 h 1004568"/>
              <a:gd name="connsiteX66" fmla="*/ 568419 w 1125166"/>
              <a:gd name="connsiteY66" fmla="*/ 805335 h 1004568"/>
              <a:gd name="connsiteX67" fmla="*/ 447681 w 1125166"/>
              <a:gd name="connsiteY67" fmla="*/ 364729 h 1004568"/>
              <a:gd name="connsiteX68" fmla="*/ 352454 w 1125166"/>
              <a:gd name="connsiteY68" fmla="*/ 618238 h 1004568"/>
              <a:gd name="connsiteX69" fmla="*/ 448300 w 1125166"/>
              <a:gd name="connsiteY69" fmla="*/ 871953 h 1004568"/>
              <a:gd name="connsiteX70" fmla="*/ 386227 w 1125166"/>
              <a:gd name="connsiteY70" fmla="*/ 879389 h 1004568"/>
              <a:gd name="connsiteX71" fmla="*/ 125024 w 1125166"/>
              <a:gd name="connsiteY71" fmla="*/ 618238 h 1004568"/>
              <a:gd name="connsiteX72" fmla="*/ 386227 w 1125166"/>
              <a:gd name="connsiteY72" fmla="*/ 357086 h 1004568"/>
              <a:gd name="connsiteX73" fmla="*/ 447681 w 1125166"/>
              <a:gd name="connsiteY73" fmla="*/ 364729 h 1004568"/>
              <a:gd name="connsiteX74" fmla="*/ 738836 w 1125166"/>
              <a:gd name="connsiteY74" fmla="*/ 964443 h 1004568"/>
              <a:gd name="connsiteX75" fmla="*/ 392631 w 1125166"/>
              <a:gd name="connsiteY75" fmla="*/ 618289 h 1004568"/>
              <a:gd name="connsiteX76" fmla="*/ 480215 w 1125166"/>
              <a:gd name="connsiteY76" fmla="*/ 388484 h 1004568"/>
              <a:gd name="connsiteX77" fmla="*/ 489665 w 1125166"/>
              <a:gd name="connsiteY77" fmla="*/ 378621 h 1004568"/>
              <a:gd name="connsiteX78" fmla="*/ 530462 w 1125166"/>
              <a:gd name="connsiteY78" fmla="*/ 400930 h 1004568"/>
              <a:gd name="connsiteX79" fmla="*/ 437456 w 1125166"/>
              <a:gd name="connsiteY79" fmla="*/ 618289 h 1004568"/>
              <a:gd name="connsiteX80" fmla="*/ 738836 w 1125166"/>
              <a:gd name="connsiteY80" fmla="*/ 919618 h 1004568"/>
              <a:gd name="connsiteX81" fmla="*/ 1040216 w 1125166"/>
              <a:gd name="connsiteY81" fmla="*/ 618289 h 1004568"/>
              <a:gd name="connsiteX82" fmla="*/ 747667 w 1125166"/>
              <a:gd name="connsiteY82" fmla="*/ 317528 h 1004568"/>
              <a:gd name="connsiteX83" fmla="*/ 753089 w 1125166"/>
              <a:gd name="connsiteY83" fmla="*/ 314327 h 1004568"/>
              <a:gd name="connsiteX84" fmla="*/ 798895 w 1125166"/>
              <a:gd name="connsiteY84" fmla="*/ 277971 h 1004568"/>
              <a:gd name="connsiteX85" fmla="*/ 1084990 w 1125166"/>
              <a:gd name="connsiteY85" fmla="*/ 618289 h 1004568"/>
              <a:gd name="connsiteX86" fmla="*/ 738836 w 1125166"/>
              <a:gd name="connsiteY86" fmla="*/ 964443 h 10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125166" h="1004568">
                <a:moveTo>
                  <a:pt x="838659" y="245798"/>
                </a:moveTo>
                <a:lnTo>
                  <a:pt x="883846" y="209030"/>
                </a:lnTo>
                <a:cubicBezTo>
                  <a:pt x="923041" y="174688"/>
                  <a:pt x="937708" y="117831"/>
                  <a:pt x="919426" y="70630"/>
                </a:cubicBezTo>
                <a:cubicBezTo>
                  <a:pt x="907962" y="40885"/>
                  <a:pt x="886479" y="19608"/>
                  <a:pt x="856940" y="8764"/>
                </a:cubicBezTo>
                <a:cubicBezTo>
                  <a:pt x="796675" y="-13339"/>
                  <a:pt x="758305" y="10984"/>
                  <a:pt x="738784" y="30866"/>
                </a:cubicBezTo>
                <a:cubicBezTo>
                  <a:pt x="719315" y="10984"/>
                  <a:pt x="680894" y="-13339"/>
                  <a:pt x="620628" y="8764"/>
                </a:cubicBezTo>
                <a:cubicBezTo>
                  <a:pt x="591090" y="19608"/>
                  <a:pt x="569400" y="40885"/>
                  <a:pt x="557935" y="70630"/>
                </a:cubicBezTo>
                <a:cubicBezTo>
                  <a:pt x="539861" y="117831"/>
                  <a:pt x="554527" y="174688"/>
                  <a:pt x="594291" y="209649"/>
                </a:cubicBezTo>
                <a:lnTo>
                  <a:pt x="638910" y="245385"/>
                </a:lnTo>
                <a:cubicBezTo>
                  <a:pt x="612366" y="252615"/>
                  <a:pt x="586648" y="262479"/>
                  <a:pt x="562170" y="274924"/>
                </a:cubicBezTo>
                <a:cubicBezTo>
                  <a:pt x="509341" y="247813"/>
                  <a:pt x="449643" y="232320"/>
                  <a:pt x="386176" y="232320"/>
                </a:cubicBezTo>
                <a:cubicBezTo>
                  <a:pt x="173206" y="232320"/>
                  <a:pt x="0" y="405474"/>
                  <a:pt x="0" y="618238"/>
                </a:cubicBezTo>
                <a:cubicBezTo>
                  <a:pt x="0" y="831207"/>
                  <a:pt x="173206" y="1004568"/>
                  <a:pt x="386176" y="1004568"/>
                </a:cubicBezTo>
                <a:cubicBezTo>
                  <a:pt x="447836" y="1004568"/>
                  <a:pt x="509134" y="989489"/>
                  <a:pt x="562790" y="961757"/>
                </a:cubicBezTo>
                <a:cubicBezTo>
                  <a:pt x="615619" y="988869"/>
                  <a:pt x="675317" y="1004568"/>
                  <a:pt x="738784" y="1004568"/>
                </a:cubicBezTo>
                <a:cubicBezTo>
                  <a:pt x="951754" y="1004568"/>
                  <a:pt x="1125167" y="831207"/>
                  <a:pt x="1125167" y="618238"/>
                </a:cubicBezTo>
                <a:cubicBezTo>
                  <a:pt x="1125167" y="440074"/>
                  <a:pt x="1003447" y="290004"/>
                  <a:pt x="838659" y="245798"/>
                </a:cubicBezTo>
                <a:close/>
                <a:moveTo>
                  <a:pt x="620267" y="178923"/>
                </a:moveTo>
                <a:cubicBezTo>
                  <a:pt x="593568" y="155426"/>
                  <a:pt x="583292" y="116849"/>
                  <a:pt x="595531" y="85090"/>
                </a:cubicBezTo>
                <a:cubicBezTo>
                  <a:pt x="602967" y="65983"/>
                  <a:pt x="615619" y="53330"/>
                  <a:pt x="634520" y="46514"/>
                </a:cubicBezTo>
                <a:cubicBezTo>
                  <a:pt x="646397" y="42073"/>
                  <a:pt x="656829" y="40265"/>
                  <a:pt x="666073" y="40265"/>
                </a:cubicBezTo>
                <a:cubicBezTo>
                  <a:pt x="694011" y="40265"/>
                  <a:pt x="710072" y="56739"/>
                  <a:pt x="718128" y="68616"/>
                </a:cubicBezTo>
                <a:cubicBezTo>
                  <a:pt x="722724" y="75433"/>
                  <a:pt x="730573" y="79668"/>
                  <a:pt x="738836" y="79668"/>
                </a:cubicBezTo>
                <a:cubicBezTo>
                  <a:pt x="747098" y="79668"/>
                  <a:pt x="754896" y="75433"/>
                  <a:pt x="759544" y="68616"/>
                </a:cubicBezTo>
                <a:cubicBezTo>
                  <a:pt x="770182" y="52762"/>
                  <a:pt x="795332" y="28852"/>
                  <a:pt x="843100" y="46514"/>
                </a:cubicBezTo>
                <a:cubicBezTo>
                  <a:pt x="862001" y="53330"/>
                  <a:pt x="874653" y="65983"/>
                  <a:pt x="882090" y="85090"/>
                </a:cubicBezTo>
                <a:cubicBezTo>
                  <a:pt x="894329" y="116849"/>
                  <a:pt x="884104" y="155426"/>
                  <a:pt x="857973" y="178509"/>
                </a:cubicBezTo>
                <a:lnTo>
                  <a:pt x="793886" y="230719"/>
                </a:lnTo>
                <a:lnTo>
                  <a:pt x="738836" y="274305"/>
                </a:lnTo>
                <a:lnTo>
                  <a:pt x="620267" y="178923"/>
                </a:lnTo>
                <a:close/>
                <a:moveTo>
                  <a:pt x="999987" y="618289"/>
                </a:moveTo>
                <a:cubicBezTo>
                  <a:pt x="999987" y="762317"/>
                  <a:pt x="882864" y="879441"/>
                  <a:pt x="738784" y="879441"/>
                </a:cubicBezTo>
                <a:cubicBezTo>
                  <a:pt x="717663" y="879441"/>
                  <a:pt x="697213" y="876807"/>
                  <a:pt x="677486" y="872004"/>
                </a:cubicBezTo>
                <a:lnTo>
                  <a:pt x="679087" y="870197"/>
                </a:lnTo>
                <a:cubicBezTo>
                  <a:pt x="739352" y="800274"/>
                  <a:pt x="772506" y="710883"/>
                  <a:pt x="772506" y="618289"/>
                </a:cubicBezTo>
                <a:cubicBezTo>
                  <a:pt x="772506" y="521255"/>
                  <a:pt x="736150" y="432689"/>
                  <a:pt x="676866" y="364781"/>
                </a:cubicBezTo>
                <a:cubicBezTo>
                  <a:pt x="696955" y="359772"/>
                  <a:pt x="717663" y="357138"/>
                  <a:pt x="738733" y="357138"/>
                </a:cubicBezTo>
                <a:cubicBezTo>
                  <a:pt x="882864" y="357138"/>
                  <a:pt x="999987" y="474416"/>
                  <a:pt x="999987" y="618289"/>
                </a:cubicBezTo>
                <a:close/>
                <a:moveTo>
                  <a:pt x="678932" y="277765"/>
                </a:moveTo>
                <a:lnTo>
                  <a:pt x="723911" y="313914"/>
                </a:lnTo>
                <a:cubicBezTo>
                  <a:pt x="725719" y="315308"/>
                  <a:pt x="727940" y="316548"/>
                  <a:pt x="729954" y="317322"/>
                </a:cubicBezTo>
                <a:cubicBezTo>
                  <a:pt x="702222" y="318148"/>
                  <a:pt x="674904" y="322538"/>
                  <a:pt x="647998" y="331007"/>
                </a:cubicBezTo>
                <a:lnTo>
                  <a:pt x="644590" y="332195"/>
                </a:lnTo>
                <a:cubicBezTo>
                  <a:pt x="631731" y="320524"/>
                  <a:pt x="618459" y="309472"/>
                  <a:pt x="604206" y="299867"/>
                </a:cubicBezTo>
                <a:cubicBezTo>
                  <a:pt x="628116" y="289642"/>
                  <a:pt x="653214" y="282206"/>
                  <a:pt x="678932" y="277765"/>
                </a:cubicBezTo>
                <a:close/>
                <a:moveTo>
                  <a:pt x="386227" y="964443"/>
                </a:moveTo>
                <a:cubicBezTo>
                  <a:pt x="195360" y="964443"/>
                  <a:pt x="40229" y="809156"/>
                  <a:pt x="40229" y="618289"/>
                </a:cubicBezTo>
                <a:cubicBezTo>
                  <a:pt x="40229" y="427628"/>
                  <a:pt x="195360" y="272549"/>
                  <a:pt x="386227" y="272549"/>
                </a:cubicBezTo>
                <a:cubicBezTo>
                  <a:pt x="577095" y="272549"/>
                  <a:pt x="732381" y="427628"/>
                  <a:pt x="732381" y="618289"/>
                </a:cubicBezTo>
                <a:cubicBezTo>
                  <a:pt x="732381" y="701277"/>
                  <a:pt x="702635" y="781425"/>
                  <a:pt x="649393" y="843085"/>
                </a:cubicBezTo>
                <a:lnTo>
                  <a:pt x="634933" y="857958"/>
                </a:lnTo>
                <a:cubicBezTo>
                  <a:pt x="620886" y="851709"/>
                  <a:pt x="607408" y="844479"/>
                  <a:pt x="594549" y="835855"/>
                </a:cubicBezTo>
                <a:lnTo>
                  <a:pt x="596357" y="834254"/>
                </a:lnTo>
                <a:cubicBezTo>
                  <a:pt x="655228" y="776984"/>
                  <a:pt x="687556" y="700244"/>
                  <a:pt x="687556" y="618289"/>
                </a:cubicBezTo>
                <a:cubicBezTo>
                  <a:pt x="687556" y="452158"/>
                  <a:pt x="552358" y="316961"/>
                  <a:pt x="386176" y="316961"/>
                </a:cubicBezTo>
                <a:cubicBezTo>
                  <a:pt x="219993" y="316961"/>
                  <a:pt x="84796" y="452158"/>
                  <a:pt x="84796" y="618289"/>
                </a:cubicBezTo>
                <a:cubicBezTo>
                  <a:pt x="84796" y="784627"/>
                  <a:pt x="219993" y="919618"/>
                  <a:pt x="386176" y="919618"/>
                </a:cubicBezTo>
                <a:cubicBezTo>
                  <a:pt x="418710" y="919618"/>
                  <a:pt x="450469" y="914402"/>
                  <a:pt x="480215" y="904538"/>
                </a:cubicBezTo>
                <a:cubicBezTo>
                  <a:pt x="493074" y="916209"/>
                  <a:pt x="506552" y="927054"/>
                  <a:pt x="521012" y="936866"/>
                </a:cubicBezTo>
                <a:cubicBezTo>
                  <a:pt x="478614" y="954786"/>
                  <a:pt x="432602" y="964443"/>
                  <a:pt x="386227" y="964443"/>
                </a:cubicBezTo>
                <a:close/>
                <a:moveTo>
                  <a:pt x="568419" y="805335"/>
                </a:moveTo>
                <a:lnTo>
                  <a:pt x="562790" y="810757"/>
                </a:lnTo>
                <a:cubicBezTo>
                  <a:pt x="510528" y="762937"/>
                  <a:pt x="477581" y="694615"/>
                  <a:pt x="477581" y="618289"/>
                </a:cubicBezTo>
                <a:cubicBezTo>
                  <a:pt x="477581" y="545991"/>
                  <a:pt x="506707" y="478444"/>
                  <a:pt x="559330" y="428868"/>
                </a:cubicBezTo>
                <a:lnTo>
                  <a:pt x="562325" y="426079"/>
                </a:lnTo>
                <a:cubicBezTo>
                  <a:pt x="614380" y="473899"/>
                  <a:pt x="647327" y="542221"/>
                  <a:pt x="647327" y="618341"/>
                </a:cubicBezTo>
                <a:cubicBezTo>
                  <a:pt x="647379" y="689399"/>
                  <a:pt x="619286" y="755914"/>
                  <a:pt x="568419" y="805335"/>
                </a:cubicBezTo>
                <a:close/>
                <a:moveTo>
                  <a:pt x="447681" y="364729"/>
                </a:moveTo>
                <a:cubicBezTo>
                  <a:pt x="386382" y="435065"/>
                  <a:pt x="352454" y="524818"/>
                  <a:pt x="352454" y="618238"/>
                </a:cubicBezTo>
                <a:cubicBezTo>
                  <a:pt x="352454" y="715479"/>
                  <a:pt x="388809" y="804044"/>
                  <a:pt x="448300" y="871953"/>
                </a:cubicBezTo>
                <a:cubicBezTo>
                  <a:pt x="428005" y="876755"/>
                  <a:pt x="407297" y="879389"/>
                  <a:pt x="386227" y="879389"/>
                </a:cubicBezTo>
                <a:cubicBezTo>
                  <a:pt x="242354" y="879389"/>
                  <a:pt x="125024" y="762266"/>
                  <a:pt x="125024" y="618238"/>
                </a:cubicBezTo>
                <a:cubicBezTo>
                  <a:pt x="125024" y="474416"/>
                  <a:pt x="242354" y="357086"/>
                  <a:pt x="386227" y="357086"/>
                </a:cubicBezTo>
                <a:cubicBezTo>
                  <a:pt x="407504" y="357138"/>
                  <a:pt x="428005" y="359926"/>
                  <a:pt x="447681" y="364729"/>
                </a:cubicBezTo>
                <a:close/>
                <a:moveTo>
                  <a:pt x="738836" y="964443"/>
                </a:moveTo>
                <a:cubicBezTo>
                  <a:pt x="547969" y="964443"/>
                  <a:pt x="392631" y="809156"/>
                  <a:pt x="392631" y="618289"/>
                </a:cubicBezTo>
                <a:cubicBezTo>
                  <a:pt x="392631" y="533132"/>
                  <a:pt x="423977" y="451332"/>
                  <a:pt x="480215" y="388484"/>
                </a:cubicBezTo>
                <a:lnTo>
                  <a:pt x="489665" y="378621"/>
                </a:lnTo>
                <a:cubicBezTo>
                  <a:pt x="503919" y="384869"/>
                  <a:pt x="517603" y="392306"/>
                  <a:pt x="530462" y="400930"/>
                </a:cubicBezTo>
                <a:cubicBezTo>
                  <a:pt x="471384" y="457581"/>
                  <a:pt x="437456" y="536747"/>
                  <a:pt x="437456" y="618289"/>
                </a:cubicBezTo>
                <a:cubicBezTo>
                  <a:pt x="437456" y="784627"/>
                  <a:pt x="572653" y="919618"/>
                  <a:pt x="738836" y="919618"/>
                </a:cubicBezTo>
                <a:cubicBezTo>
                  <a:pt x="905018" y="919618"/>
                  <a:pt x="1040216" y="784627"/>
                  <a:pt x="1040216" y="618289"/>
                </a:cubicBezTo>
                <a:cubicBezTo>
                  <a:pt x="1040216" y="455153"/>
                  <a:pt x="909615" y="322176"/>
                  <a:pt x="747667" y="317528"/>
                </a:cubicBezTo>
                <a:cubicBezTo>
                  <a:pt x="749474" y="316702"/>
                  <a:pt x="751488" y="315721"/>
                  <a:pt x="753089" y="314327"/>
                </a:cubicBezTo>
                <a:lnTo>
                  <a:pt x="798895" y="277971"/>
                </a:lnTo>
                <a:cubicBezTo>
                  <a:pt x="961050" y="306477"/>
                  <a:pt x="1084990" y="448130"/>
                  <a:pt x="1084990" y="618289"/>
                </a:cubicBezTo>
                <a:cubicBezTo>
                  <a:pt x="1084990" y="809105"/>
                  <a:pt x="929703" y="964443"/>
                  <a:pt x="738836" y="964443"/>
                </a:cubicBezTo>
                <a:close/>
              </a:path>
            </a:pathLst>
          </a:custGeom>
          <a:solidFill>
            <a:schemeClr val="accent1"/>
          </a:solidFill>
          <a:ln w="51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637" name="Graphic 2">
            <a:extLst>
              <a:ext uri="{FF2B5EF4-FFF2-40B4-BE49-F238E27FC236}">
                <a16:creationId xmlns:a16="http://schemas.microsoft.com/office/drawing/2014/main" id="{BAAE8D8E-8DE3-4A2F-97AB-C1BA21039C9C}"/>
              </a:ext>
            </a:extLst>
          </p:cNvPr>
          <p:cNvGrpSpPr/>
          <p:nvPr/>
        </p:nvGrpSpPr>
        <p:grpSpPr>
          <a:xfrm>
            <a:off x="5577121" y="2656284"/>
            <a:ext cx="856644" cy="458910"/>
            <a:chOff x="9385161" y="2591889"/>
            <a:chExt cx="1125072" cy="602709"/>
          </a:xfrm>
          <a:solidFill>
            <a:schemeClr val="accent1"/>
          </a:solidFill>
        </p:grpSpPr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BA6ABDD4-A9DA-4BDB-8420-9A3896B4B09F}"/>
                </a:ext>
              </a:extLst>
            </p:cNvPr>
            <p:cNvSpPr/>
            <p:nvPr/>
          </p:nvSpPr>
          <p:spPr>
            <a:xfrm>
              <a:off x="9385161" y="2591889"/>
              <a:ext cx="1125072" cy="602709"/>
            </a:xfrm>
            <a:custGeom>
              <a:avLst/>
              <a:gdLst>
                <a:gd name="connsiteX0" fmla="*/ 1122537 w 1125072"/>
                <a:gd name="connsiteY0" fmla="*/ 160812 h 602709"/>
                <a:gd name="connsiteX1" fmla="*/ 1076886 w 1125072"/>
                <a:gd name="connsiteY1" fmla="*/ 30159 h 602709"/>
                <a:gd name="connsiteX2" fmla="*/ 1076886 w 1125072"/>
                <a:gd name="connsiteY2" fmla="*/ 30159 h 602709"/>
                <a:gd name="connsiteX3" fmla="*/ 1053699 w 1125072"/>
                <a:gd name="connsiteY3" fmla="*/ 4390 h 602709"/>
                <a:gd name="connsiteX4" fmla="*/ 1019100 w 1125072"/>
                <a:gd name="connsiteY4" fmla="*/ 2686 h 602709"/>
                <a:gd name="connsiteX5" fmla="*/ 562226 w 1125072"/>
                <a:gd name="connsiteY5" fmla="*/ 93678 h 602709"/>
                <a:gd name="connsiteX6" fmla="*/ 105921 w 1125072"/>
                <a:gd name="connsiteY6" fmla="*/ 2686 h 602709"/>
                <a:gd name="connsiteX7" fmla="*/ 71322 w 1125072"/>
                <a:gd name="connsiteY7" fmla="*/ 4390 h 602709"/>
                <a:gd name="connsiteX8" fmla="*/ 48187 w 1125072"/>
                <a:gd name="connsiteY8" fmla="*/ 30211 h 602709"/>
                <a:gd name="connsiteX9" fmla="*/ 2535 w 1125072"/>
                <a:gd name="connsiteY9" fmla="*/ 160864 h 602709"/>
                <a:gd name="connsiteX10" fmla="*/ 4549 w 1125072"/>
                <a:gd name="connsiteY10" fmla="*/ 195257 h 602709"/>
                <a:gd name="connsiteX11" fmla="*/ 30267 w 1125072"/>
                <a:gd name="connsiteY11" fmla="*/ 218031 h 602709"/>
                <a:gd name="connsiteX12" fmla="*/ 469737 w 1125072"/>
                <a:gd name="connsiteY12" fmla="*/ 571260 h 602709"/>
                <a:gd name="connsiteX13" fmla="*/ 512806 w 1125072"/>
                <a:gd name="connsiteY13" fmla="*/ 602709 h 602709"/>
                <a:gd name="connsiteX14" fmla="*/ 522875 w 1125072"/>
                <a:gd name="connsiteY14" fmla="*/ 601573 h 602709"/>
                <a:gd name="connsiteX15" fmla="*/ 557837 w 1125072"/>
                <a:gd name="connsiteY15" fmla="*/ 593465 h 602709"/>
                <a:gd name="connsiteX16" fmla="*/ 563672 w 1125072"/>
                <a:gd name="connsiteY16" fmla="*/ 592639 h 602709"/>
                <a:gd name="connsiteX17" fmla="*/ 602197 w 1125072"/>
                <a:gd name="connsiteY17" fmla="*/ 601521 h 602709"/>
                <a:gd name="connsiteX18" fmla="*/ 655388 w 1125072"/>
                <a:gd name="connsiteY18" fmla="*/ 571208 h 602709"/>
                <a:gd name="connsiteX19" fmla="*/ 1094857 w 1125072"/>
                <a:gd name="connsiteY19" fmla="*/ 218031 h 602709"/>
                <a:gd name="connsiteX20" fmla="*/ 1120524 w 1125072"/>
                <a:gd name="connsiteY20" fmla="*/ 195257 h 602709"/>
                <a:gd name="connsiteX21" fmla="*/ 1122537 w 1125072"/>
                <a:gd name="connsiteY21" fmla="*/ 160812 h 602709"/>
                <a:gd name="connsiteX22" fmla="*/ 1084375 w 1125072"/>
                <a:gd name="connsiteY22" fmla="*/ 177699 h 602709"/>
                <a:gd name="connsiteX23" fmla="*/ 1081793 w 1125072"/>
                <a:gd name="connsiteY23" fmla="*/ 179971 h 602709"/>
                <a:gd name="connsiteX24" fmla="*/ 617225 w 1125072"/>
                <a:gd name="connsiteY24" fmla="*/ 558401 h 602709"/>
                <a:gd name="connsiteX25" fmla="*/ 611183 w 1125072"/>
                <a:gd name="connsiteY25" fmla="*/ 562325 h 602709"/>
                <a:gd name="connsiteX26" fmla="*/ 572658 w 1125072"/>
                <a:gd name="connsiteY26" fmla="*/ 553443 h 602709"/>
                <a:gd name="connsiteX27" fmla="*/ 548696 w 1125072"/>
                <a:gd name="connsiteY27" fmla="*/ 554269 h 602709"/>
                <a:gd name="connsiteX28" fmla="*/ 513735 w 1125072"/>
                <a:gd name="connsiteY28" fmla="*/ 562377 h 602709"/>
                <a:gd name="connsiteX29" fmla="*/ 507745 w 1125072"/>
                <a:gd name="connsiteY29" fmla="*/ 558401 h 602709"/>
                <a:gd name="connsiteX30" fmla="*/ 43229 w 1125072"/>
                <a:gd name="connsiteY30" fmla="*/ 179971 h 602709"/>
                <a:gd name="connsiteX31" fmla="*/ 40646 w 1125072"/>
                <a:gd name="connsiteY31" fmla="*/ 177647 h 602709"/>
                <a:gd name="connsiteX32" fmla="*/ 40440 w 1125072"/>
                <a:gd name="connsiteY32" fmla="*/ 174032 h 602709"/>
                <a:gd name="connsiteX33" fmla="*/ 86091 w 1125072"/>
                <a:gd name="connsiteY33" fmla="*/ 43379 h 602709"/>
                <a:gd name="connsiteX34" fmla="*/ 88570 w 1125072"/>
                <a:gd name="connsiteY34" fmla="*/ 40591 h 602709"/>
                <a:gd name="connsiteX35" fmla="*/ 90636 w 1125072"/>
                <a:gd name="connsiteY35" fmla="*/ 40126 h 602709"/>
                <a:gd name="connsiteX36" fmla="*/ 92288 w 1125072"/>
                <a:gd name="connsiteY36" fmla="*/ 40436 h 602709"/>
                <a:gd name="connsiteX37" fmla="*/ 562226 w 1125072"/>
                <a:gd name="connsiteY37" fmla="*/ 133752 h 602709"/>
                <a:gd name="connsiteX38" fmla="*/ 1032733 w 1125072"/>
                <a:gd name="connsiteY38" fmla="*/ 40436 h 602709"/>
                <a:gd name="connsiteX39" fmla="*/ 1036451 w 1125072"/>
                <a:gd name="connsiteY39" fmla="*/ 40591 h 602709"/>
                <a:gd name="connsiteX40" fmla="*/ 1038930 w 1125072"/>
                <a:gd name="connsiteY40" fmla="*/ 43379 h 602709"/>
                <a:gd name="connsiteX41" fmla="*/ 1084581 w 1125072"/>
                <a:gd name="connsiteY41" fmla="*/ 174032 h 602709"/>
                <a:gd name="connsiteX42" fmla="*/ 1084375 w 1125072"/>
                <a:gd name="connsiteY42" fmla="*/ 177699 h 60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25072" h="602709">
                  <a:moveTo>
                    <a:pt x="1122537" y="160812"/>
                  </a:moveTo>
                  <a:lnTo>
                    <a:pt x="1076886" y="30159"/>
                  </a:lnTo>
                  <a:lnTo>
                    <a:pt x="1076886" y="30159"/>
                  </a:lnTo>
                  <a:cubicBezTo>
                    <a:pt x="1072858" y="18746"/>
                    <a:pt x="1064647" y="9554"/>
                    <a:pt x="1053699" y="4390"/>
                  </a:cubicBezTo>
                  <a:cubicBezTo>
                    <a:pt x="1042803" y="-826"/>
                    <a:pt x="1030512" y="-1394"/>
                    <a:pt x="1019100" y="2686"/>
                  </a:cubicBezTo>
                  <a:cubicBezTo>
                    <a:pt x="958007" y="24685"/>
                    <a:pt x="744986" y="95899"/>
                    <a:pt x="562226" y="93678"/>
                  </a:cubicBezTo>
                  <a:cubicBezTo>
                    <a:pt x="380293" y="95537"/>
                    <a:pt x="166962" y="24685"/>
                    <a:pt x="105921" y="2686"/>
                  </a:cubicBezTo>
                  <a:cubicBezTo>
                    <a:pt x="94561" y="-1394"/>
                    <a:pt x="82218" y="-826"/>
                    <a:pt x="71322" y="4390"/>
                  </a:cubicBezTo>
                  <a:cubicBezTo>
                    <a:pt x="60426" y="9606"/>
                    <a:pt x="52163" y="18746"/>
                    <a:pt x="48187" y="30211"/>
                  </a:cubicBezTo>
                  <a:lnTo>
                    <a:pt x="2535" y="160864"/>
                  </a:lnTo>
                  <a:cubicBezTo>
                    <a:pt x="-1441" y="172225"/>
                    <a:pt x="-718" y="184464"/>
                    <a:pt x="4549" y="195257"/>
                  </a:cubicBezTo>
                  <a:cubicBezTo>
                    <a:pt x="9765" y="206050"/>
                    <a:pt x="18906" y="214158"/>
                    <a:pt x="30267" y="218031"/>
                  </a:cubicBezTo>
                  <a:cubicBezTo>
                    <a:pt x="115372" y="247209"/>
                    <a:pt x="398523" y="358961"/>
                    <a:pt x="469737" y="571260"/>
                  </a:cubicBezTo>
                  <a:cubicBezTo>
                    <a:pt x="476192" y="590418"/>
                    <a:pt x="493698" y="602709"/>
                    <a:pt x="512806" y="602709"/>
                  </a:cubicBezTo>
                  <a:cubicBezTo>
                    <a:pt x="516111" y="602709"/>
                    <a:pt x="519519" y="602348"/>
                    <a:pt x="522875" y="601573"/>
                  </a:cubicBezTo>
                  <a:lnTo>
                    <a:pt x="557837" y="593465"/>
                  </a:lnTo>
                  <a:cubicBezTo>
                    <a:pt x="559231" y="593156"/>
                    <a:pt x="562588" y="592329"/>
                    <a:pt x="563672" y="592639"/>
                  </a:cubicBezTo>
                  <a:lnTo>
                    <a:pt x="602197" y="601521"/>
                  </a:lnTo>
                  <a:cubicBezTo>
                    <a:pt x="624971" y="606840"/>
                    <a:pt x="647848" y="593724"/>
                    <a:pt x="655388" y="571208"/>
                  </a:cubicBezTo>
                  <a:cubicBezTo>
                    <a:pt x="726602" y="358961"/>
                    <a:pt x="1009804" y="247209"/>
                    <a:pt x="1094857" y="218031"/>
                  </a:cubicBezTo>
                  <a:cubicBezTo>
                    <a:pt x="1106167" y="214106"/>
                    <a:pt x="1115308" y="206050"/>
                    <a:pt x="1120524" y="195257"/>
                  </a:cubicBezTo>
                  <a:cubicBezTo>
                    <a:pt x="1125791" y="184412"/>
                    <a:pt x="1126514" y="172173"/>
                    <a:pt x="1122537" y="160812"/>
                  </a:cubicBezTo>
                  <a:close/>
                  <a:moveTo>
                    <a:pt x="1084375" y="177699"/>
                  </a:moveTo>
                  <a:cubicBezTo>
                    <a:pt x="1084013" y="178474"/>
                    <a:pt x="1083238" y="179506"/>
                    <a:pt x="1081793" y="179971"/>
                  </a:cubicBezTo>
                  <a:cubicBezTo>
                    <a:pt x="992297" y="210698"/>
                    <a:pt x="694326" y="328751"/>
                    <a:pt x="617225" y="558401"/>
                  </a:cubicBezTo>
                  <a:cubicBezTo>
                    <a:pt x="616399" y="560880"/>
                    <a:pt x="614075" y="563100"/>
                    <a:pt x="611183" y="562325"/>
                  </a:cubicBezTo>
                  <a:lnTo>
                    <a:pt x="572658" y="553443"/>
                  </a:lnTo>
                  <a:cubicBezTo>
                    <a:pt x="565428" y="551739"/>
                    <a:pt x="558457" y="551997"/>
                    <a:pt x="548696" y="554269"/>
                  </a:cubicBezTo>
                  <a:lnTo>
                    <a:pt x="513735" y="562377"/>
                  </a:lnTo>
                  <a:cubicBezTo>
                    <a:pt x="510947" y="562945"/>
                    <a:pt x="508520" y="560880"/>
                    <a:pt x="507745" y="558401"/>
                  </a:cubicBezTo>
                  <a:cubicBezTo>
                    <a:pt x="430644" y="328699"/>
                    <a:pt x="132672" y="210698"/>
                    <a:pt x="43229" y="179971"/>
                  </a:cubicBezTo>
                  <a:cubicBezTo>
                    <a:pt x="41783" y="179506"/>
                    <a:pt x="41008" y="178422"/>
                    <a:pt x="40646" y="177647"/>
                  </a:cubicBezTo>
                  <a:cubicBezTo>
                    <a:pt x="40337" y="176976"/>
                    <a:pt x="39872" y="175633"/>
                    <a:pt x="40440" y="174032"/>
                  </a:cubicBezTo>
                  <a:lnTo>
                    <a:pt x="86091" y="43379"/>
                  </a:lnTo>
                  <a:cubicBezTo>
                    <a:pt x="86659" y="41778"/>
                    <a:pt x="87744" y="41004"/>
                    <a:pt x="88570" y="40591"/>
                  </a:cubicBezTo>
                  <a:cubicBezTo>
                    <a:pt x="89086" y="40332"/>
                    <a:pt x="89809" y="40126"/>
                    <a:pt x="90636" y="40126"/>
                  </a:cubicBezTo>
                  <a:cubicBezTo>
                    <a:pt x="91152" y="40126"/>
                    <a:pt x="91720" y="40229"/>
                    <a:pt x="92288" y="40436"/>
                  </a:cubicBezTo>
                  <a:cubicBezTo>
                    <a:pt x="172643" y="69355"/>
                    <a:pt x="379364" y="135766"/>
                    <a:pt x="562226" y="133752"/>
                  </a:cubicBezTo>
                  <a:cubicBezTo>
                    <a:pt x="746019" y="135560"/>
                    <a:pt x="952379" y="69303"/>
                    <a:pt x="1032733" y="40436"/>
                  </a:cubicBezTo>
                  <a:cubicBezTo>
                    <a:pt x="1034334" y="39868"/>
                    <a:pt x="1035625" y="40229"/>
                    <a:pt x="1036451" y="40591"/>
                  </a:cubicBezTo>
                  <a:cubicBezTo>
                    <a:pt x="1037278" y="41004"/>
                    <a:pt x="1038414" y="41830"/>
                    <a:pt x="1038930" y="43379"/>
                  </a:cubicBezTo>
                  <a:lnTo>
                    <a:pt x="1084581" y="174032"/>
                  </a:lnTo>
                  <a:cubicBezTo>
                    <a:pt x="1085149" y="175685"/>
                    <a:pt x="1084736" y="177028"/>
                    <a:pt x="1084375" y="17769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06EB0413-DFE1-43F9-9AED-02833556574F}"/>
                </a:ext>
              </a:extLst>
            </p:cNvPr>
            <p:cNvSpPr/>
            <p:nvPr/>
          </p:nvSpPr>
          <p:spPr>
            <a:xfrm>
              <a:off x="9858127" y="2754302"/>
              <a:ext cx="179033" cy="151000"/>
            </a:xfrm>
            <a:custGeom>
              <a:avLst/>
              <a:gdLst>
                <a:gd name="connsiteX0" fmla="*/ 99847 w 179033"/>
                <a:gd name="connsiteY0" fmla="*/ 42191 h 151000"/>
                <a:gd name="connsiteX1" fmla="*/ 89519 w 179033"/>
                <a:gd name="connsiteY1" fmla="*/ 39609 h 151000"/>
                <a:gd name="connsiteX2" fmla="*/ 79191 w 179033"/>
                <a:gd name="connsiteY2" fmla="*/ 42191 h 151000"/>
                <a:gd name="connsiteX3" fmla="*/ 22695 w 179033"/>
                <a:gd name="connsiteY3" fmla="*/ 0 h 151000"/>
                <a:gd name="connsiteX4" fmla="*/ 76 w 179033"/>
                <a:gd name="connsiteY4" fmla="*/ 85777 h 151000"/>
                <a:gd name="connsiteX5" fmla="*/ 68243 w 179033"/>
                <a:gd name="connsiteY5" fmla="*/ 75293 h 151000"/>
                <a:gd name="connsiteX6" fmla="*/ 25432 w 179033"/>
                <a:gd name="connsiteY6" fmla="*/ 128743 h 151000"/>
                <a:gd name="connsiteX7" fmla="*/ 78003 w 179033"/>
                <a:gd name="connsiteY7" fmla="*/ 151000 h 151000"/>
                <a:gd name="connsiteX8" fmla="*/ 85130 w 179033"/>
                <a:gd name="connsiteY8" fmla="*/ 85674 h 151000"/>
                <a:gd name="connsiteX9" fmla="*/ 89519 w 179033"/>
                <a:gd name="connsiteY9" fmla="*/ 86551 h 151000"/>
                <a:gd name="connsiteX10" fmla="*/ 93908 w 179033"/>
                <a:gd name="connsiteY10" fmla="*/ 85674 h 151000"/>
                <a:gd name="connsiteX11" fmla="*/ 101035 w 179033"/>
                <a:gd name="connsiteY11" fmla="*/ 151000 h 151000"/>
                <a:gd name="connsiteX12" fmla="*/ 153606 w 179033"/>
                <a:gd name="connsiteY12" fmla="*/ 128743 h 151000"/>
                <a:gd name="connsiteX13" fmla="*/ 110795 w 179033"/>
                <a:gd name="connsiteY13" fmla="*/ 75293 h 151000"/>
                <a:gd name="connsiteX14" fmla="*/ 178962 w 179033"/>
                <a:gd name="connsiteY14" fmla="*/ 85777 h 151000"/>
                <a:gd name="connsiteX15" fmla="*/ 156343 w 179033"/>
                <a:gd name="connsiteY15" fmla="*/ 0 h 151000"/>
                <a:gd name="connsiteX16" fmla="*/ 99847 w 179033"/>
                <a:gd name="connsiteY16" fmla="*/ 42191 h 1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9033" h="151000">
                  <a:moveTo>
                    <a:pt x="99847" y="42191"/>
                  </a:moveTo>
                  <a:cubicBezTo>
                    <a:pt x="96697" y="40642"/>
                    <a:pt x="93289" y="39609"/>
                    <a:pt x="89519" y="39609"/>
                  </a:cubicBezTo>
                  <a:cubicBezTo>
                    <a:pt x="85801" y="39609"/>
                    <a:pt x="82341" y="40642"/>
                    <a:pt x="79191" y="42191"/>
                  </a:cubicBezTo>
                  <a:lnTo>
                    <a:pt x="22695" y="0"/>
                  </a:lnTo>
                  <a:cubicBezTo>
                    <a:pt x="22695" y="0"/>
                    <a:pt x="-1525" y="60937"/>
                    <a:pt x="76" y="85777"/>
                  </a:cubicBezTo>
                  <a:lnTo>
                    <a:pt x="68243" y="75293"/>
                  </a:lnTo>
                  <a:lnTo>
                    <a:pt x="25432" y="128743"/>
                  </a:lnTo>
                  <a:cubicBezTo>
                    <a:pt x="25432" y="128743"/>
                    <a:pt x="65867" y="123837"/>
                    <a:pt x="78003" y="151000"/>
                  </a:cubicBezTo>
                  <a:lnTo>
                    <a:pt x="85130" y="85674"/>
                  </a:lnTo>
                  <a:cubicBezTo>
                    <a:pt x="86576" y="85983"/>
                    <a:pt x="87969" y="86551"/>
                    <a:pt x="89519" y="86551"/>
                  </a:cubicBezTo>
                  <a:cubicBezTo>
                    <a:pt x="91068" y="86551"/>
                    <a:pt x="92411" y="85983"/>
                    <a:pt x="93908" y="85674"/>
                  </a:cubicBezTo>
                  <a:lnTo>
                    <a:pt x="101035" y="151000"/>
                  </a:lnTo>
                  <a:cubicBezTo>
                    <a:pt x="113119" y="123837"/>
                    <a:pt x="153606" y="128743"/>
                    <a:pt x="153606" y="128743"/>
                  </a:cubicBezTo>
                  <a:lnTo>
                    <a:pt x="110795" y="75293"/>
                  </a:lnTo>
                  <a:lnTo>
                    <a:pt x="178962" y="85777"/>
                  </a:lnTo>
                  <a:cubicBezTo>
                    <a:pt x="180511" y="60937"/>
                    <a:pt x="156343" y="0"/>
                    <a:pt x="156343" y="0"/>
                  </a:cubicBezTo>
                  <a:lnTo>
                    <a:pt x="99847" y="42191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38" name="Graphic 2">
            <a:extLst>
              <a:ext uri="{FF2B5EF4-FFF2-40B4-BE49-F238E27FC236}">
                <a16:creationId xmlns:a16="http://schemas.microsoft.com/office/drawing/2014/main" id="{2416EC34-3518-4EF7-B6BB-D4C00D41026E}"/>
              </a:ext>
            </a:extLst>
          </p:cNvPr>
          <p:cNvGrpSpPr/>
          <p:nvPr/>
        </p:nvGrpSpPr>
        <p:grpSpPr>
          <a:xfrm>
            <a:off x="8285063" y="2457401"/>
            <a:ext cx="458910" cy="856676"/>
            <a:chOff x="12861005" y="2330635"/>
            <a:chExt cx="602708" cy="1125114"/>
          </a:xfrm>
          <a:solidFill>
            <a:schemeClr val="accent1"/>
          </a:solidFill>
        </p:grpSpPr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7D73FA85-7D6C-4960-9473-1C193C868AA1}"/>
                </a:ext>
              </a:extLst>
            </p:cNvPr>
            <p:cNvSpPr/>
            <p:nvPr/>
          </p:nvSpPr>
          <p:spPr>
            <a:xfrm>
              <a:off x="12861005" y="2330635"/>
              <a:ext cx="602708" cy="1125114"/>
            </a:xfrm>
            <a:custGeom>
              <a:avLst/>
              <a:gdLst>
                <a:gd name="connsiteX0" fmla="*/ 301380 w 602708"/>
                <a:gd name="connsiteY0" fmla="*/ 0 h 1125114"/>
                <a:gd name="connsiteX1" fmla="*/ 0 w 602708"/>
                <a:gd name="connsiteY1" fmla="*/ 301380 h 1125114"/>
                <a:gd name="connsiteX2" fmla="*/ 0 w 602708"/>
                <a:gd name="connsiteY2" fmla="*/ 1020902 h 1125114"/>
                <a:gd name="connsiteX3" fmla="*/ 104212 w 602708"/>
                <a:gd name="connsiteY3" fmla="*/ 1125115 h 1125114"/>
                <a:gd name="connsiteX4" fmla="*/ 498496 w 602708"/>
                <a:gd name="connsiteY4" fmla="*/ 1125115 h 1125114"/>
                <a:gd name="connsiteX5" fmla="*/ 602709 w 602708"/>
                <a:gd name="connsiteY5" fmla="*/ 1020902 h 1125114"/>
                <a:gd name="connsiteX6" fmla="*/ 602709 w 602708"/>
                <a:gd name="connsiteY6" fmla="*/ 301380 h 1125114"/>
                <a:gd name="connsiteX7" fmla="*/ 301380 w 602708"/>
                <a:gd name="connsiteY7" fmla="*/ 0 h 1125114"/>
                <a:gd name="connsiteX8" fmla="*/ 562531 w 602708"/>
                <a:gd name="connsiteY8" fmla="*/ 1020902 h 1125114"/>
                <a:gd name="connsiteX9" fmla="*/ 498496 w 602708"/>
                <a:gd name="connsiteY9" fmla="*/ 1084938 h 1125114"/>
                <a:gd name="connsiteX10" fmla="*/ 104212 w 602708"/>
                <a:gd name="connsiteY10" fmla="*/ 1084938 h 1125114"/>
                <a:gd name="connsiteX11" fmla="*/ 40177 w 602708"/>
                <a:gd name="connsiteY11" fmla="*/ 1020902 h 1125114"/>
                <a:gd name="connsiteX12" fmla="*/ 40177 w 602708"/>
                <a:gd name="connsiteY12" fmla="*/ 301380 h 1125114"/>
                <a:gd name="connsiteX13" fmla="*/ 301380 w 602708"/>
                <a:gd name="connsiteY13" fmla="*/ 40177 h 1125114"/>
                <a:gd name="connsiteX14" fmla="*/ 562583 w 602708"/>
                <a:gd name="connsiteY14" fmla="*/ 301380 h 1125114"/>
                <a:gd name="connsiteX15" fmla="*/ 562583 w 602708"/>
                <a:gd name="connsiteY15" fmla="*/ 1020902 h 112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2708" h="1125114">
                  <a:moveTo>
                    <a:pt x="301380" y="0"/>
                  </a:moveTo>
                  <a:cubicBezTo>
                    <a:pt x="135197" y="0"/>
                    <a:pt x="0" y="135198"/>
                    <a:pt x="0" y="301380"/>
                  </a:cubicBezTo>
                  <a:lnTo>
                    <a:pt x="0" y="1020902"/>
                  </a:lnTo>
                  <a:cubicBezTo>
                    <a:pt x="0" y="1078379"/>
                    <a:pt x="46735" y="1125115"/>
                    <a:pt x="104212" y="1125115"/>
                  </a:cubicBezTo>
                  <a:lnTo>
                    <a:pt x="498496" y="1125115"/>
                  </a:lnTo>
                  <a:cubicBezTo>
                    <a:pt x="555973" y="1125115"/>
                    <a:pt x="602709" y="1078379"/>
                    <a:pt x="602709" y="1020902"/>
                  </a:cubicBezTo>
                  <a:lnTo>
                    <a:pt x="602709" y="301380"/>
                  </a:lnTo>
                  <a:cubicBezTo>
                    <a:pt x="602709" y="135198"/>
                    <a:pt x="467563" y="0"/>
                    <a:pt x="301380" y="0"/>
                  </a:cubicBezTo>
                  <a:close/>
                  <a:moveTo>
                    <a:pt x="562531" y="1020902"/>
                  </a:moveTo>
                  <a:cubicBezTo>
                    <a:pt x="562531" y="1056225"/>
                    <a:pt x="533819" y="1084938"/>
                    <a:pt x="498496" y="1084938"/>
                  </a:cubicBezTo>
                  <a:lnTo>
                    <a:pt x="104212" y="1084938"/>
                  </a:lnTo>
                  <a:cubicBezTo>
                    <a:pt x="68890" y="1084938"/>
                    <a:pt x="40177" y="1056225"/>
                    <a:pt x="40177" y="1020902"/>
                  </a:cubicBezTo>
                  <a:lnTo>
                    <a:pt x="40177" y="301380"/>
                  </a:lnTo>
                  <a:cubicBezTo>
                    <a:pt x="40177" y="157352"/>
                    <a:pt x="157352" y="40177"/>
                    <a:pt x="301380" y="40177"/>
                  </a:cubicBezTo>
                  <a:cubicBezTo>
                    <a:pt x="445409" y="40177"/>
                    <a:pt x="562583" y="157352"/>
                    <a:pt x="562583" y="301380"/>
                  </a:cubicBezTo>
                  <a:lnTo>
                    <a:pt x="562583" y="1020902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AF54E4D1-B149-45F8-8076-A300EEC0032E}"/>
                </a:ext>
              </a:extLst>
            </p:cNvPr>
            <p:cNvSpPr/>
            <p:nvPr/>
          </p:nvSpPr>
          <p:spPr>
            <a:xfrm>
              <a:off x="12988869" y="2447345"/>
              <a:ext cx="347031" cy="350181"/>
            </a:xfrm>
            <a:custGeom>
              <a:avLst/>
              <a:gdLst>
                <a:gd name="connsiteX0" fmla="*/ 173516 w 347031"/>
                <a:gd name="connsiteY0" fmla="*/ 350181 h 350181"/>
                <a:gd name="connsiteX1" fmla="*/ 347031 w 347031"/>
                <a:gd name="connsiteY1" fmla="*/ 175117 h 350181"/>
                <a:gd name="connsiteX2" fmla="*/ 173516 w 347031"/>
                <a:gd name="connsiteY2" fmla="*/ 0 h 350181"/>
                <a:gd name="connsiteX3" fmla="*/ 0 w 347031"/>
                <a:gd name="connsiteY3" fmla="*/ 175117 h 350181"/>
                <a:gd name="connsiteX4" fmla="*/ 173516 w 347031"/>
                <a:gd name="connsiteY4" fmla="*/ 350181 h 350181"/>
                <a:gd name="connsiteX5" fmla="*/ 173516 w 347031"/>
                <a:gd name="connsiteY5" fmla="*/ 40177 h 350181"/>
                <a:gd name="connsiteX6" fmla="*/ 306854 w 347031"/>
                <a:gd name="connsiteY6" fmla="*/ 175117 h 350181"/>
                <a:gd name="connsiteX7" fmla="*/ 173516 w 347031"/>
                <a:gd name="connsiteY7" fmla="*/ 310004 h 350181"/>
                <a:gd name="connsiteX8" fmla="*/ 40177 w 347031"/>
                <a:gd name="connsiteY8" fmla="*/ 175117 h 350181"/>
                <a:gd name="connsiteX9" fmla="*/ 173516 w 347031"/>
                <a:gd name="connsiteY9" fmla="*/ 40177 h 35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7031" h="350181">
                  <a:moveTo>
                    <a:pt x="173516" y="350181"/>
                  </a:moveTo>
                  <a:cubicBezTo>
                    <a:pt x="269208" y="350181"/>
                    <a:pt x="347031" y="271635"/>
                    <a:pt x="347031" y="175117"/>
                  </a:cubicBezTo>
                  <a:cubicBezTo>
                    <a:pt x="347031" y="78547"/>
                    <a:pt x="269208" y="0"/>
                    <a:pt x="173516" y="0"/>
                  </a:cubicBezTo>
                  <a:cubicBezTo>
                    <a:pt x="77824" y="0"/>
                    <a:pt x="0" y="78547"/>
                    <a:pt x="0" y="175117"/>
                  </a:cubicBezTo>
                  <a:cubicBezTo>
                    <a:pt x="-52" y="271635"/>
                    <a:pt x="77824" y="350181"/>
                    <a:pt x="173516" y="350181"/>
                  </a:cubicBezTo>
                  <a:close/>
                  <a:moveTo>
                    <a:pt x="173516" y="40177"/>
                  </a:moveTo>
                  <a:cubicBezTo>
                    <a:pt x="247053" y="40177"/>
                    <a:pt x="306854" y="100701"/>
                    <a:pt x="306854" y="175117"/>
                  </a:cubicBezTo>
                  <a:cubicBezTo>
                    <a:pt x="306854" y="249480"/>
                    <a:pt x="247053" y="310004"/>
                    <a:pt x="173516" y="310004"/>
                  </a:cubicBezTo>
                  <a:cubicBezTo>
                    <a:pt x="99978" y="310004"/>
                    <a:pt x="40177" y="249480"/>
                    <a:pt x="40177" y="175117"/>
                  </a:cubicBezTo>
                  <a:cubicBezTo>
                    <a:pt x="40126" y="100701"/>
                    <a:pt x="99978" y="40177"/>
                    <a:pt x="173516" y="40177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8C6569AD-3E6B-4318-BD76-022020953FB2}"/>
                </a:ext>
              </a:extLst>
            </p:cNvPr>
            <p:cNvSpPr/>
            <p:nvPr/>
          </p:nvSpPr>
          <p:spPr>
            <a:xfrm>
              <a:off x="12970132" y="2996865"/>
              <a:ext cx="384391" cy="335151"/>
            </a:xfrm>
            <a:custGeom>
              <a:avLst/>
              <a:gdLst>
                <a:gd name="connsiteX0" fmla="*/ 312784 w 384391"/>
                <a:gd name="connsiteY0" fmla="*/ 8880 h 335151"/>
                <a:gd name="connsiteX1" fmla="*/ 192201 w 384391"/>
                <a:gd name="connsiteY1" fmla="*/ 31706 h 335151"/>
                <a:gd name="connsiteX2" fmla="*/ 71618 w 384391"/>
                <a:gd name="connsiteY2" fmla="*/ 8880 h 335151"/>
                <a:gd name="connsiteX3" fmla="*/ 7893 w 384391"/>
                <a:gd name="connsiteY3" fmla="*/ 71935 h 335151"/>
                <a:gd name="connsiteX4" fmla="*/ 44248 w 384391"/>
                <a:gd name="connsiteY4" fmla="*/ 213019 h 335151"/>
                <a:gd name="connsiteX5" fmla="*/ 177121 w 384391"/>
                <a:gd name="connsiteY5" fmla="*/ 329471 h 335151"/>
                <a:gd name="connsiteX6" fmla="*/ 192201 w 384391"/>
                <a:gd name="connsiteY6" fmla="*/ 335151 h 335151"/>
                <a:gd name="connsiteX7" fmla="*/ 207177 w 384391"/>
                <a:gd name="connsiteY7" fmla="*/ 329523 h 335151"/>
                <a:gd name="connsiteX8" fmla="*/ 340102 w 384391"/>
                <a:gd name="connsiteY8" fmla="*/ 213019 h 335151"/>
                <a:gd name="connsiteX9" fmla="*/ 376510 w 384391"/>
                <a:gd name="connsiteY9" fmla="*/ 71935 h 335151"/>
                <a:gd name="connsiteX10" fmla="*/ 312784 w 384391"/>
                <a:gd name="connsiteY10" fmla="*/ 8880 h 335151"/>
                <a:gd name="connsiteX11" fmla="*/ 313662 w 384391"/>
                <a:gd name="connsiteY11" fmla="*/ 182809 h 335151"/>
                <a:gd name="connsiteX12" fmla="*/ 192253 w 384391"/>
                <a:gd name="connsiteY12" fmla="*/ 289242 h 335151"/>
                <a:gd name="connsiteX13" fmla="*/ 70843 w 384391"/>
                <a:gd name="connsiteY13" fmla="*/ 182809 h 335151"/>
                <a:gd name="connsiteX14" fmla="*/ 45435 w 384391"/>
                <a:gd name="connsiteY14" fmla="*/ 86446 h 335151"/>
                <a:gd name="connsiteX15" fmla="*/ 85509 w 384391"/>
                <a:gd name="connsiteY15" fmla="*/ 46630 h 335151"/>
                <a:gd name="connsiteX16" fmla="*/ 117992 w 384391"/>
                <a:gd name="connsiteY16" fmla="*/ 40278 h 335151"/>
                <a:gd name="connsiteX17" fmla="*/ 171389 w 384391"/>
                <a:gd name="connsiteY17" fmla="*/ 69301 h 335151"/>
                <a:gd name="connsiteX18" fmla="*/ 213064 w 384391"/>
                <a:gd name="connsiteY18" fmla="*/ 69404 h 335151"/>
                <a:gd name="connsiteX19" fmla="*/ 298996 w 384391"/>
                <a:gd name="connsiteY19" fmla="*/ 46630 h 335151"/>
                <a:gd name="connsiteX20" fmla="*/ 339070 w 384391"/>
                <a:gd name="connsiteY20" fmla="*/ 86446 h 335151"/>
                <a:gd name="connsiteX21" fmla="*/ 313662 w 384391"/>
                <a:gd name="connsiteY21" fmla="*/ 182809 h 3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4391" h="335151">
                  <a:moveTo>
                    <a:pt x="312784" y="8880"/>
                  </a:moveTo>
                  <a:cubicBezTo>
                    <a:pt x="251228" y="-13636"/>
                    <a:pt x="211979" y="11514"/>
                    <a:pt x="192201" y="31706"/>
                  </a:cubicBezTo>
                  <a:cubicBezTo>
                    <a:pt x="172474" y="11514"/>
                    <a:pt x="133278" y="-13687"/>
                    <a:pt x="71618" y="8880"/>
                  </a:cubicBezTo>
                  <a:cubicBezTo>
                    <a:pt x="41614" y="19880"/>
                    <a:pt x="19563" y="41673"/>
                    <a:pt x="7893" y="71935"/>
                  </a:cubicBezTo>
                  <a:cubicBezTo>
                    <a:pt x="-10647" y="119961"/>
                    <a:pt x="4277" y="178006"/>
                    <a:pt x="44248" y="213019"/>
                  </a:cubicBezTo>
                  <a:lnTo>
                    <a:pt x="177121" y="329471"/>
                  </a:lnTo>
                  <a:cubicBezTo>
                    <a:pt x="181408" y="333241"/>
                    <a:pt x="186830" y="335151"/>
                    <a:pt x="192201" y="335151"/>
                  </a:cubicBezTo>
                  <a:cubicBezTo>
                    <a:pt x="197572" y="335151"/>
                    <a:pt x="202890" y="333292"/>
                    <a:pt x="207177" y="329523"/>
                  </a:cubicBezTo>
                  <a:lnTo>
                    <a:pt x="340102" y="213019"/>
                  </a:lnTo>
                  <a:cubicBezTo>
                    <a:pt x="380073" y="178006"/>
                    <a:pt x="395049" y="120013"/>
                    <a:pt x="376510" y="71935"/>
                  </a:cubicBezTo>
                  <a:cubicBezTo>
                    <a:pt x="364839" y="41673"/>
                    <a:pt x="342788" y="19880"/>
                    <a:pt x="312784" y="8880"/>
                  </a:cubicBezTo>
                  <a:close/>
                  <a:moveTo>
                    <a:pt x="313662" y="182809"/>
                  </a:moveTo>
                  <a:lnTo>
                    <a:pt x="192253" y="289242"/>
                  </a:lnTo>
                  <a:lnTo>
                    <a:pt x="70843" y="182809"/>
                  </a:lnTo>
                  <a:cubicBezTo>
                    <a:pt x="43319" y="158692"/>
                    <a:pt x="32887" y="119032"/>
                    <a:pt x="45435" y="86446"/>
                  </a:cubicBezTo>
                  <a:cubicBezTo>
                    <a:pt x="53027" y="66770"/>
                    <a:pt x="66144" y="53705"/>
                    <a:pt x="85509" y="46630"/>
                  </a:cubicBezTo>
                  <a:cubicBezTo>
                    <a:pt x="97748" y="42137"/>
                    <a:pt x="108542" y="40278"/>
                    <a:pt x="117992" y="40278"/>
                  </a:cubicBezTo>
                  <a:cubicBezTo>
                    <a:pt x="146602" y="40278"/>
                    <a:pt x="163178" y="57165"/>
                    <a:pt x="171389" y="69301"/>
                  </a:cubicBezTo>
                  <a:cubicBezTo>
                    <a:pt x="180788" y="83296"/>
                    <a:pt x="203820" y="83192"/>
                    <a:pt x="213064" y="69404"/>
                  </a:cubicBezTo>
                  <a:cubicBezTo>
                    <a:pt x="224064" y="53137"/>
                    <a:pt x="249781" y="28555"/>
                    <a:pt x="298996" y="46630"/>
                  </a:cubicBezTo>
                  <a:cubicBezTo>
                    <a:pt x="318362" y="53705"/>
                    <a:pt x="331426" y="66719"/>
                    <a:pt x="339070" y="86446"/>
                  </a:cubicBezTo>
                  <a:cubicBezTo>
                    <a:pt x="351670" y="119032"/>
                    <a:pt x="341187" y="158641"/>
                    <a:pt x="313662" y="18280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39" name="Graphic 2">
            <a:extLst>
              <a:ext uri="{FF2B5EF4-FFF2-40B4-BE49-F238E27FC236}">
                <a16:creationId xmlns:a16="http://schemas.microsoft.com/office/drawing/2014/main" id="{DF368907-1B5B-4CA1-AA32-CBFA6656D8D9}"/>
              </a:ext>
            </a:extLst>
          </p:cNvPr>
          <p:cNvGrpSpPr/>
          <p:nvPr/>
        </p:nvGrpSpPr>
        <p:grpSpPr>
          <a:xfrm>
            <a:off x="3101218" y="3686876"/>
            <a:ext cx="734085" cy="856598"/>
            <a:chOff x="6250748" y="3937979"/>
            <a:chExt cx="964109" cy="1125011"/>
          </a:xfrm>
          <a:solidFill>
            <a:schemeClr val="accent1"/>
          </a:solidFill>
        </p:grpSpPr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9DBBFE37-7013-4F39-A7CD-DB62ED269B8C}"/>
                </a:ext>
              </a:extLst>
            </p:cNvPr>
            <p:cNvSpPr/>
            <p:nvPr/>
          </p:nvSpPr>
          <p:spPr>
            <a:xfrm>
              <a:off x="6250748" y="4546414"/>
              <a:ext cx="964109" cy="516576"/>
            </a:xfrm>
            <a:custGeom>
              <a:avLst/>
              <a:gdLst>
                <a:gd name="connsiteX0" fmla="*/ 871949 w 964109"/>
                <a:gd name="connsiteY0" fmla="*/ 65539 h 516576"/>
                <a:gd name="connsiteX1" fmla="*/ 697865 w 964109"/>
                <a:gd name="connsiteY1" fmla="*/ 129833 h 516576"/>
                <a:gd name="connsiteX2" fmla="*/ 627064 w 964109"/>
                <a:gd name="connsiteY2" fmla="*/ 59445 h 516576"/>
                <a:gd name="connsiteX3" fmla="*/ 485515 w 964109"/>
                <a:gd name="connsiteY3" fmla="*/ 59445 h 516576"/>
                <a:gd name="connsiteX4" fmla="*/ 432944 w 964109"/>
                <a:gd name="connsiteY4" fmla="*/ 50046 h 516576"/>
                <a:gd name="connsiteX5" fmla="*/ 328008 w 964109"/>
                <a:gd name="connsiteY5" fmla="*/ 11212 h 516576"/>
                <a:gd name="connsiteX6" fmla="*/ 208406 w 964109"/>
                <a:gd name="connsiteY6" fmla="*/ 8991 h 516576"/>
                <a:gd name="connsiteX7" fmla="*/ 42843 w 964109"/>
                <a:gd name="connsiteY7" fmla="*/ 115631 h 516576"/>
                <a:gd name="connsiteX8" fmla="*/ 4887 w 964109"/>
                <a:gd name="connsiteY8" fmla="*/ 159578 h 516576"/>
                <a:gd name="connsiteX9" fmla="*/ 6952 w 964109"/>
                <a:gd name="connsiteY9" fmla="*/ 187929 h 516576"/>
                <a:gd name="connsiteX10" fmla="*/ 35304 w 964109"/>
                <a:gd name="connsiteY10" fmla="*/ 185864 h 516576"/>
                <a:gd name="connsiteX11" fmla="*/ 72795 w 964109"/>
                <a:gd name="connsiteY11" fmla="*/ 142381 h 516576"/>
                <a:gd name="connsiteX12" fmla="*/ 220852 w 964109"/>
                <a:gd name="connsiteY12" fmla="*/ 47154 h 516576"/>
                <a:gd name="connsiteX13" fmla="*/ 314065 w 964109"/>
                <a:gd name="connsiteY13" fmla="*/ 48859 h 516576"/>
                <a:gd name="connsiteX14" fmla="*/ 418949 w 964109"/>
                <a:gd name="connsiteY14" fmla="*/ 87693 h 516576"/>
                <a:gd name="connsiteX15" fmla="*/ 485463 w 964109"/>
                <a:gd name="connsiteY15" fmla="*/ 99622 h 516576"/>
                <a:gd name="connsiteX16" fmla="*/ 627013 w 964109"/>
                <a:gd name="connsiteY16" fmla="*/ 99622 h 516576"/>
                <a:gd name="connsiteX17" fmla="*/ 657739 w 964109"/>
                <a:gd name="connsiteY17" fmla="*/ 130814 h 516576"/>
                <a:gd name="connsiteX18" fmla="*/ 641163 w 964109"/>
                <a:gd name="connsiteY18" fmla="*/ 152813 h 516576"/>
                <a:gd name="connsiteX19" fmla="*/ 600521 w 964109"/>
                <a:gd name="connsiteY19" fmla="*/ 165620 h 516576"/>
                <a:gd name="connsiteX20" fmla="*/ 427883 w 964109"/>
                <a:gd name="connsiteY20" fmla="*/ 165775 h 516576"/>
                <a:gd name="connsiteX21" fmla="*/ 403405 w 964109"/>
                <a:gd name="connsiteY21" fmla="*/ 162263 h 516576"/>
                <a:gd name="connsiteX22" fmla="*/ 380631 w 964109"/>
                <a:gd name="connsiteY22" fmla="*/ 179254 h 516576"/>
                <a:gd name="connsiteX23" fmla="*/ 397621 w 964109"/>
                <a:gd name="connsiteY23" fmla="*/ 201976 h 516576"/>
                <a:gd name="connsiteX24" fmla="*/ 422099 w 964109"/>
                <a:gd name="connsiteY24" fmla="*/ 205539 h 516576"/>
                <a:gd name="connsiteX25" fmla="*/ 513298 w 964109"/>
                <a:gd name="connsiteY25" fmla="*/ 212046 h 516576"/>
                <a:gd name="connsiteX26" fmla="*/ 607854 w 964109"/>
                <a:gd name="connsiteY26" fmla="*/ 205126 h 516576"/>
                <a:gd name="connsiteX27" fmla="*/ 660735 w 964109"/>
                <a:gd name="connsiteY27" fmla="*/ 187878 h 516576"/>
                <a:gd name="connsiteX28" fmla="*/ 669669 w 964109"/>
                <a:gd name="connsiteY28" fmla="*/ 182249 h 516576"/>
                <a:gd name="connsiteX29" fmla="*/ 673232 w 964109"/>
                <a:gd name="connsiteY29" fmla="*/ 181681 h 516576"/>
                <a:gd name="connsiteX30" fmla="*/ 885427 w 964109"/>
                <a:gd name="connsiteY30" fmla="*/ 103289 h 516576"/>
                <a:gd name="connsiteX31" fmla="*/ 921060 w 964109"/>
                <a:gd name="connsiteY31" fmla="*/ 118162 h 516576"/>
                <a:gd name="connsiteX32" fmla="*/ 909079 w 964109"/>
                <a:gd name="connsiteY32" fmla="*/ 156738 h 516576"/>
                <a:gd name="connsiteX33" fmla="*/ 575526 w 964109"/>
                <a:gd name="connsiteY33" fmla="*/ 341718 h 516576"/>
                <a:gd name="connsiteX34" fmla="*/ 469093 w 964109"/>
                <a:gd name="connsiteY34" fmla="*/ 351272 h 516576"/>
                <a:gd name="connsiteX35" fmla="*/ 241147 w 964109"/>
                <a:gd name="connsiteY35" fmla="*/ 273706 h 516576"/>
                <a:gd name="connsiteX36" fmla="*/ 151755 w 964109"/>
                <a:gd name="connsiteY36" fmla="*/ 277424 h 516576"/>
                <a:gd name="connsiteX37" fmla="*/ 103367 w 964109"/>
                <a:gd name="connsiteY37" fmla="*/ 319822 h 516576"/>
                <a:gd name="connsiteX38" fmla="*/ 81884 w 964109"/>
                <a:gd name="connsiteY38" fmla="*/ 354060 h 516576"/>
                <a:gd name="connsiteX39" fmla="*/ 7004 w 964109"/>
                <a:gd name="connsiteY39" fmla="*/ 486624 h 516576"/>
                <a:gd name="connsiteX40" fmla="*/ 14595 w 964109"/>
                <a:gd name="connsiteY40" fmla="*/ 513994 h 516576"/>
                <a:gd name="connsiteX41" fmla="*/ 24459 w 964109"/>
                <a:gd name="connsiteY41" fmla="*/ 516576 h 516576"/>
                <a:gd name="connsiteX42" fmla="*/ 41965 w 964109"/>
                <a:gd name="connsiteY42" fmla="*/ 506351 h 516576"/>
                <a:gd name="connsiteX43" fmla="*/ 116846 w 964109"/>
                <a:gd name="connsiteY43" fmla="*/ 373787 h 516576"/>
                <a:gd name="connsiteX44" fmla="*/ 136056 w 964109"/>
                <a:gd name="connsiteY44" fmla="*/ 343060 h 516576"/>
                <a:gd name="connsiteX45" fmla="*/ 167661 w 964109"/>
                <a:gd name="connsiteY45" fmla="*/ 314193 h 516576"/>
                <a:gd name="connsiteX46" fmla="*/ 228133 w 964109"/>
                <a:gd name="connsiteY46" fmla="*/ 311662 h 516576"/>
                <a:gd name="connsiteX47" fmla="*/ 456027 w 964109"/>
                <a:gd name="connsiteY47" fmla="*/ 389228 h 516576"/>
                <a:gd name="connsiteX48" fmla="*/ 594892 w 964109"/>
                <a:gd name="connsiteY48" fmla="*/ 376783 h 516576"/>
                <a:gd name="connsiteX49" fmla="*/ 928445 w 964109"/>
                <a:gd name="connsiteY49" fmla="*/ 191802 h 516576"/>
                <a:gd name="connsiteX50" fmla="*/ 957002 w 964109"/>
                <a:gd name="connsiteY50" fmla="*/ 100345 h 516576"/>
                <a:gd name="connsiteX51" fmla="*/ 871949 w 964109"/>
                <a:gd name="connsiteY51" fmla="*/ 65539 h 51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64109" h="516576">
                  <a:moveTo>
                    <a:pt x="871949" y="65539"/>
                  </a:moveTo>
                  <a:lnTo>
                    <a:pt x="697865" y="129833"/>
                  </a:lnTo>
                  <a:cubicBezTo>
                    <a:pt x="697349" y="90946"/>
                    <a:pt x="665796" y="59445"/>
                    <a:pt x="627064" y="59445"/>
                  </a:cubicBezTo>
                  <a:lnTo>
                    <a:pt x="485515" y="59445"/>
                  </a:lnTo>
                  <a:cubicBezTo>
                    <a:pt x="467544" y="59445"/>
                    <a:pt x="449830" y="56243"/>
                    <a:pt x="432944" y="50046"/>
                  </a:cubicBezTo>
                  <a:lnTo>
                    <a:pt x="328008" y="11212"/>
                  </a:lnTo>
                  <a:cubicBezTo>
                    <a:pt x="289690" y="-2938"/>
                    <a:pt x="247189" y="-3713"/>
                    <a:pt x="208406" y="8991"/>
                  </a:cubicBezTo>
                  <a:cubicBezTo>
                    <a:pt x="145455" y="29596"/>
                    <a:pt x="88340" y="66262"/>
                    <a:pt x="42843" y="115631"/>
                  </a:cubicBezTo>
                  <a:lnTo>
                    <a:pt x="4887" y="159578"/>
                  </a:lnTo>
                  <a:cubicBezTo>
                    <a:pt x="-2343" y="167995"/>
                    <a:pt x="-1465" y="180648"/>
                    <a:pt x="6952" y="187929"/>
                  </a:cubicBezTo>
                  <a:cubicBezTo>
                    <a:pt x="15370" y="195211"/>
                    <a:pt x="28022" y="194229"/>
                    <a:pt x="35304" y="185864"/>
                  </a:cubicBezTo>
                  <a:lnTo>
                    <a:pt x="72795" y="142381"/>
                  </a:lnTo>
                  <a:cubicBezTo>
                    <a:pt x="113179" y="98538"/>
                    <a:pt x="164408" y="65642"/>
                    <a:pt x="220852" y="47154"/>
                  </a:cubicBezTo>
                  <a:cubicBezTo>
                    <a:pt x="251114" y="37291"/>
                    <a:pt x="284216" y="37910"/>
                    <a:pt x="314065" y="48859"/>
                  </a:cubicBezTo>
                  <a:lnTo>
                    <a:pt x="418949" y="87693"/>
                  </a:lnTo>
                  <a:cubicBezTo>
                    <a:pt x="440329" y="95594"/>
                    <a:pt x="462689" y="99622"/>
                    <a:pt x="485463" y="99622"/>
                  </a:cubicBezTo>
                  <a:lnTo>
                    <a:pt x="627013" y="99622"/>
                  </a:lnTo>
                  <a:cubicBezTo>
                    <a:pt x="643951" y="99622"/>
                    <a:pt x="657739" y="113617"/>
                    <a:pt x="657739" y="130814"/>
                  </a:cubicBezTo>
                  <a:cubicBezTo>
                    <a:pt x="657739" y="139644"/>
                    <a:pt x="655364" y="144860"/>
                    <a:pt x="641163" y="152813"/>
                  </a:cubicBezTo>
                  <a:cubicBezTo>
                    <a:pt x="630111" y="159010"/>
                    <a:pt x="616994" y="163245"/>
                    <a:pt x="600521" y="165620"/>
                  </a:cubicBezTo>
                  <a:cubicBezTo>
                    <a:pt x="543250" y="173934"/>
                    <a:pt x="485153" y="173986"/>
                    <a:pt x="427883" y="165775"/>
                  </a:cubicBezTo>
                  <a:lnTo>
                    <a:pt x="403405" y="162263"/>
                  </a:lnTo>
                  <a:cubicBezTo>
                    <a:pt x="392405" y="160559"/>
                    <a:pt x="382232" y="168305"/>
                    <a:pt x="380631" y="179254"/>
                  </a:cubicBezTo>
                  <a:cubicBezTo>
                    <a:pt x="379030" y="190202"/>
                    <a:pt x="386673" y="200427"/>
                    <a:pt x="397621" y="201976"/>
                  </a:cubicBezTo>
                  <a:lnTo>
                    <a:pt x="422099" y="205539"/>
                  </a:lnTo>
                  <a:cubicBezTo>
                    <a:pt x="452309" y="209877"/>
                    <a:pt x="482675" y="212046"/>
                    <a:pt x="513298" y="212046"/>
                  </a:cubicBezTo>
                  <a:cubicBezTo>
                    <a:pt x="544645" y="212046"/>
                    <a:pt x="576146" y="209774"/>
                    <a:pt x="607854" y="205126"/>
                  </a:cubicBezTo>
                  <a:cubicBezTo>
                    <a:pt x="627529" y="202286"/>
                    <a:pt x="645346" y="196450"/>
                    <a:pt x="660735" y="187878"/>
                  </a:cubicBezTo>
                  <a:cubicBezTo>
                    <a:pt x="663575" y="186277"/>
                    <a:pt x="666622" y="184366"/>
                    <a:pt x="669669" y="182249"/>
                  </a:cubicBezTo>
                  <a:cubicBezTo>
                    <a:pt x="670857" y="182042"/>
                    <a:pt x="672096" y="182146"/>
                    <a:pt x="673232" y="181681"/>
                  </a:cubicBezTo>
                  <a:lnTo>
                    <a:pt x="885427" y="103289"/>
                  </a:lnTo>
                  <a:cubicBezTo>
                    <a:pt x="899215" y="98434"/>
                    <a:pt x="914553" y="104786"/>
                    <a:pt x="921060" y="118162"/>
                  </a:cubicBezTo>
                  <a:cubicBezTo>
                    <a:pt x="927928" y="132260"/>
                    <a:pt x="922712" y="149198"/>
                    <a:pt x="909079" y="156738"/>
                  </a:cubicBezTo>
                  <a:lnTo>
                    <a:pt x="575526" y="341718"/>
                  </a:lnTo>
                  <a:cubicBezTo>
                    <a:pt x="542992" y="359792"/>
                    <a:pt x="504209" y="363201"/>
                    <a:pt x="469093" y="351272"/>
                  </a:cubicBezTo>
                  <a:lnTo>
                    <a:pt x="241147" y="273706"/>
                  </a:lnTo>
                  <a:cubicBezTo>
                    <a:pt x="211918" y="263842"/>
                    <a:pt x="180210" y="265133"/>
                    <a:pt x="151755" y="277424"/>
                  </a:cubicBezTo>
                  <a:cubicBezTo>
                    <a:pt x="128672" y="287442"/>
                    <a:pt x="114883" y="303710"/>
                    <a:pt x="103367" y="319822"/>
                  </a:cubicBezTo>
                  <a:cubicBezTo>
                    <a:pt x="96292" y="329789"/>
                    <a:pt x="89476" y="340633"/>
                    <a:pt x="81884" y="354060"/>
                  </a:cubicBezTo>
                  <a:lnTo>
                    <a:pt x="7004" y="486624"/>
                  </a:lnTo>
                  <a:cubicBezTo>
                    <a:pt x="1530" y="496281"/>
                    <a:pt x="4938" y="508520"/>
                    <a:pt x="14595" y="513994"/>
                  </a:cubicBezTo>
                  <a:cubicBezTo>
                    <a:pt x="17694" y="515750"/>
                    <a:pt x="21102" y="516576"/>
                    <a:pt x="24459" y="516576"/>
                  </a:cubicBezTo>
                  <a:cubicBezTo>
                    <a:pt x="31482" y="516576"/>
                    <a:pt x="38299" y="512910"/>
                    <a:pt x="41965" y="506351"/>
                  </a:cubicBezTo>
                  <a:lnTo>
                    <a:pt x="116846" y="373787"/>
                  </a:lnTo>
                  <a:cubicBezTo>
                    <a:pt x="123714" y="361600"/>
                    <a:pt x="129808" y="351840"/>
                    <a:pt x="136056" y="343060"/>
                  </a:cubicBezTo>
                  <a:cubicBezTo>
                    <a:pt x="145972" y="329169"/>
                    <a:pt x="154286" y="320028"/>
                    <a:pt x="167661" y="314193"/>
                  </a:cubicBezTo>
                  <a:cubicBezTo>
                    <a:pt x="186872" y="305879"/>
                    <a:pt x="208355" y="304949"/>
                    <a:pt x="228133" y="311662"/>
                  </a:cubicBezTo>
                  <a:lnTo>
                    <a:pt x="456027" y="389228"/>
                  </a:lnTo>
                  <a:cubicBezTo>
                    <a:pt x="501834" y="404824"/>
                    <a:pt x="552494" y="400331"/>
                    <a:pt x="594892" y="376783"/>
                  </a:cubicBezTo>
                  <a:lnTo>
                    <a:pt x="928445" y="191802"/>
                  </a:lnTo>
                  <a:cubicBezTo>
                    <a:pt x="960721" y="173883"/>
                    <a:pt x="973270" y="133809"/>
                    <a:pt x="957002" y="100345"/>
                  </a:cubicBezTo>
                  <a:cubicBezTo>
                    <a:pt x="941923" y="68947"/>
                    <a:pt x="905412" y="53868"/>
                    <a:pt x="871949" y="6553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F80EAF7E-6CCD-4E7D-BC1A-105360315A4B}"/>
                </a:ext>
              </a:extLst>
            </p:cNvPr>
            <p:cNvSpPr/>
            <p:nvPr/>
          </p:nvSpPr>
          <p:spPr>
            <a:xfrm>
              <a:off x="6475422" y="3937979"/>
              <a:ext cx="569193" cy="570639"/>
            </a:xfrm>
            <a:custGeom>
              <a:avLst/>
              <a:gdLst>
                <a:gd name="connsiteX0" fmla="*/ 40177 w 569193"/>
                <a:gd name="connsiteY0" fmla="*/ 433376 h 570639"/>
                <a:gd name="connsiteX1" fmla="*/ 136902 w 569193"/>
                <a:gd name="connsiteY1" fmla="*/ 433376 h 570639"/>
                <a:gd name="connsiteX2" fmla="*/ 136902 w 569193"/>
                <a:gd name="connsiteY2" fmla="*/ 530462 h 570639"/>
                <a:gd name="connsiteX3" fmla="*/ 177079 w 569193"/>
                <a:gd name="connsiteY3" fmla="*/ 570639 h 570639"/>
                <a:gd name="connsiteX4" fmla="*/ 529016 w 569193"/>
                <a:gd name="connsiteY4" fmla="*/ 570639 h 570639"/>
                <a:gd name="connsiteX5" fmla="*/ 569193 w 569193"/>
                <a:gd name="connsiteY5" fmla="*/ 530462 h 570639"/>
                <a:gd name="connsiteX6" fmla="*/ 569193 w 569193"/>
                <a:gd name="connsiteY6" fmla="*/ 393199 h 570639"/>
                <a:gd name="connsiteX7" fmla="*/ 496947 w 569193"/>
                <a:gd name="connsiteY7" fmla="*/ 393199 h 570639"/>
                <a:gd name="connsiteX8" fmla="*/ 499942 w 569193"/>
                <a:gd name="connsiteY8" fmla="*/ 363557 h 570639"/>
                <a:gd name="connsiteX9" fmla="*/ 418090 w 569193"/>
                <a:gd name="connsiteY9" fmla="*/ 232077 h 570639"/>
                <a:gd name="connsiteX10" fmla="*/ 458835 w 569193"/>
                <a:gd name="connsiteY10" fmla="*/ 186891 h 570639"/>
                <a:gd name="connsiteX11" fmla="*/ 459507 w 569193"/>
                <a:gd name="connsiteY11" fmla="*/ 155131 h 570639"/>
                <a:gd name="connsiteX12" fmla="*/ 422376 w 569193"/>
                <a:gd name="connsiteY12" fmla="*/ 110100 h 570639"/>
                <a:gd name="connsiteX13" fmla="*/ 403579 w 569193"/>
                <a:gd name="connsiteY13" fmla="*/ 101166 h 570639"/>
                <a:gd name="connsiteX14" fmla="*/ 302516 w 569193"/>
                <a:gd name="connsiteY14" fmla="*/ 101166 h 570639"/>
                <a:gd name="connsiteX15" fmla="*/ 283719 w 569193"/>
                <a:gd name="connsiteY15" fmla="*/ 110048 h 570639"/>
                <a:gd name="connsiteX16" fmla="*/ 246588 w 569193"/>
                <a:gd name="connsiteY16" fmla="*/ 155028 h 570639"/>
                <a:gd name="connsiteX17" fmla="*/ 247260 w 569193"/>
                <a:gd name="connsiteY17" fmla="*/ 186891 h 570639"/>
                <a:gd name="connsiteX18" fmla="*/ 288005 w 569193"/>
                <a:gd name="connsiteY18" fmla="*/ 232077 h 570639"/>
                <a:gd name="connsiteX19" fmla="*/ 206205 w 569193"/>
                <a:gd name="connsiteY19" fmla="*/ 363557 h 570639"/>
                <a:gd name="connsiteX20" fmla="*/ 209200 w 569193"/>
                <a:gd name="connsiteY20" fmla="*/ 393199 h 570639"/>
                <a:gd name="connsiteX21" fmla="*/ 177079 w 569193"/>
                <a:gd name="connsiteY21" fmla="*/ 393199 h 570639"/>
                <a:gd name="connsiteX22" fmla="*/ 177079 w 569193"/>
                <a:gd name="connsiteY22" fmla="*/ 0 h 570639"/>
                <a:gd name="connsiteX23" fmla="*/ 40177 w 569193"/>
                <a:gd name="connsiteY23" fmla="*/ 0 h 570639"/>
                <a:gd name="connsiteX24" fmla="*/ 0 w 569193"/>
                <a:gd name="connsiteY24" fmla="*/ 40177 h 570639"/>
                <a:gd name="connsiteX25" fmla="*/ 0 w 569193"/>
                <a:gd name="connsiteY25" fmla="*/ 393199 h 570639"/>
                <a:gd name="connsiteX26" fmla="*/ 40177 w 569193"/>
                <a:gd name="connsiteY26" fmla="*/ 433376 h 570639"/>
                <a:gd name="connsiteX27" fmla="*/ 286301 w 569193"/>
                <a:gd name="connsiteY27" fmla="*/ 170159 h 570639"/>
                <a:gd name="connsiteX28" fmla="*/ 310056 w 569193"/>
                <a:gd name="connsiteY28" fmla="*/ 141395 h 570639"/>
                <a:gd name="connsiteX29" fmla="*/ 396194 w 569193"/>
                <a:gd name="connsiteY29" fmla="*/ 141395 h 570639"/>
                <a:gd name="connsiteX30" fmla="*/ 419949 w 569193"/>
                <a:gd name="connsiteY30" fmla="*/ 170159 h 570639"/>
                <a:gd name="connsiteX31" fmla="*/ 367636 w 569193"/>
                <a:gd name="connsiteY31" fmla="*/ 228152 h 570639"/>
                <a:gd name="connsiteX32" fmla="*/ 367481 w 569193"/>
                <a:gd name="connsiteY32" fmla="*/ 228307 h 570639"/>
                <a:gd name="connsiteX33" fmla="*/ 353177 w 569193"/>
                <a:gd name="connsiteY33" fmla="*/ 244161 h 570639"/>
                <a:gd name="connsiteX34" fmla="*/ 338924 w 569193"/>
                <a:gd name="connsiteY34" fmla="*/ 228359 h 570639"/>
                <a:gd name="connsiteX35" fmla="*/ 338614 w 569193"/>
                <a:gd name="connsiteY35" fmla="*/ 227998 h 570639"/>
                <a:gd name="connsiteX36" fmla="*/ 286301 w 569193"/>
                <a:gd name="connsiteY36" fmla="*/ 170159 h 570639"/>
                <a:gd name="connsiteX37" fmla="*/ 316460 w 569193"/>
                <a:gd name="connsiteY37" fmla="*/ 263527 h 570639"/>
                <a:gd name="connsiteX38" fmla="*/ 334999 w 569193"/>
                <a:gd name="connsiteY38" fmla="*/ 284080 h 570639"/>
                <a:gd name="connsiteX39" fmla="*/ 353073 w 569193"/>
                <a:gd name="connsiteY39" fmla="*/ 292136 h 570639"/>
                <a:gd name="connsiteX40" fmla="*/ 353125 w 569193"/>
                <a:gd name="connsiteY40" fmla="*/ 292136 h 570639"/>
                <a:gd name="connsiteX41" fmla="*/ 371148 w 569193"/>
                <a:gd name="connsiteY41" fmla="*/ 284080 h 570639"/>
                <a:gd name="connsiteX42" fmla="*/ 389739 w 569193"/>
                <a:gd name="connsiteY42" fmla="*/ 263527 h 570639"/>
                <a:gd name="connsiteX43" fmla="*/ 459765 w 569193"/>
                <a:gd name="connsiteY43" fmla="*/ 363557 h 570639"/>
                <a:gd name="connsiteX44" fmla="*/ 455117 w 569193"/>
                <a:gd name="connsiteY44" fmla="*/ 393199 h 570639"/>
                <a:gd name="connsiteX45" fmla="*/ 251081 w 569193"/>
                <a:gd name="connsiteY45" fmla="*/ 393199 h 570639"/>
                <a:gd name="connsiteX46" fmla="*/ 246433 w 569193"/>
                <a:gd name="connsiteY46" fmla="*/ 363557 h 570639"/>
                <a:gd name="connsiteX47" fmla="*/ 316460 w 569193"/>
                <a:gd name="connsiteY47" fmla="*/ 263527 h 570639"/>
                <a:gd name="connsiteX48" fmla="*/ 177079 w 569193"/>
                <a:gd name="connsiteY48" fmla="*/ 433376 h 570639"/>
                <a:gd name="connsiteX49" fmla="*/ 529016 w 569193"/>
                <a:gd name="connsiteY49" fmla="*/ 433376 h 570639"/>
                <a:gd name="connsiteX50" fmla="*/ 529068 w 569193"/>
                <a:gd name="connsiteY50" fmla="*/ 530462 h 570639"/>
                <a:gd name="connsiteX51" fmla="*/ 177079 w 569193"/>
                <a:gd name="connsiteY51" fmla="*/ 530462 h 570639"/>
                <a:gd name="connsiteX52" fmla="*/ 177079 w 569193"/>
                <a:gd name="connsiteY52" fmla="*/ 433376 h 570639"/>
                <a:gd name="connsiteX53" fmla="*/ 40177 w 569193"/>
                <a:gd name="connsiteY53" fmla="*/ 40177 h 570639"/>
                <a:gd name="connsiteX54" fmla="*/ 136902 w 569193"/>
                <a:gd name="connsiteY54" fmla="*/ 40177 h 570639"/>
                <a:gd name="connsiteX55" fmla="*/ 136902 w 569193"/>
                <a:gd name="connsiteY55" fmla="*/ 393199 h 570639"/>
                <a:gd name="connsiteX56" fmla="*/ 40177 w 569193"/>
                <a:gd name="connsiteY56" fmla="*/ 393199 h 570639"/>
                <a:gd name="connsiteX57" fmla="*/ 40177 w 569193"/>
                <a:gd name="connsiteY57" fmla="*/ 40177 h 57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69193" h="570639">
                  <a:moveTo>
                    <a:pt x="40177" y="433376"/>
                  </a:moveTo>
                  <a:lnTo>
                    <a:pt x="136902" y="433376"/>
                  </a:lnTo>
                  <a:lnTo>
                    <a:pt x="136902" y="530462"/>
                  </a:lnTo>
                  <a:cubicBezTo>
                    <a:pt x="136902" y="552616"/>
                    <a:pt x="154925" y="570639"/>
                    <a:pt x="177079" y="570639"/>
                  </a:cubicBezTo>
                  <a:lnTo>
                    <a:pt x="529016" y="570639"/>
                  </a:lnTo>
                  <a:cubicBezTo>
                    <a:pt x="551170" y="570639"/>
                    <a:pt x="569193" y="552616"/>
                    <a:pt x="569193" y="530462"/>
                  </a:cubicBezTo>
                  <a:lnTo>
                    <a:pt x="569193" y="393199"/>
                  </a:lnTo>
                  <a:lnTo>
                    <a:pt x="496947" y="393199"/>
                  </a:lnTo>
                  <a:cubicBezTo>
                    <a:pt x="498909" y="383490"/>
                    <a:pt x="499942" y="373627"/>
                    <a:pt x="499942" y="363557"/>
                  </a:cubicBezTo>
                  <a:cubicBezTo>
                    <a:pt x="499942" y="306596"/>
                    <a:pt x="467356" y="256401"/>
                    <a:pt x="418090" y="232077"/>
                  </a:cubicBezTo>
                  <a:lnTo>
                    <a:pt x="458835" y="186891"/>
                  </a:lnTo>
                  <a:cubicBezTo>
                    <a:pt x="466840" y="178009"/>
                    <a:pt x="467150" y="164324"/>
                    <a:pt x="459507" y="155131"/>
                  </a:cubicBezTo>
                  <a:lnTo>
                    <a:pt x="422376" y="110100"/>
                  </a:lnTo>
                  <a:cubicBezTo>
                    <a:pt x="417729" y="104419"/>
                    <a:pt x="410860" y="101166"/>
                    <a:pt x="403579" y="101166"/>
                  </a:cubicBezTo>
                  <a:lnTo>
                    <a:pt x="302516" y="101166"/>
                  </a:lnTo>
                  <a:cubicBezTo>
                    <a:pt x="295183" y="101166"/>
                    <a:pt x="288315" y="104419"/>
                    <a:pt x="283719" y="110048"/>
                  </a:cubicBezTo>
                  <a:lnTo>
                    <a:pt x="246588" y="155028"/>
                  </a:lnTo>
                  <a:cubicBezTo>
                    <a:pt x="238894" y="164272"/>
                    <a:pt x="239204" y="177957"/>
                    <a:pt x="247260" y="186891"/>
                  </a:cubicBezTo>
                  <a:lnTo>
                    <a:pt x="288005" y="232077"/>
                  </a:lnTo>
                  <a:cubicBezTo>
                    <a:pt x="238739" y="256452"/>
                    <a:pt x="206205" y="306596"/>
                    <a:pt x="206205" y="363557"/>
                  </a:cubicBezTo>
                  <a:cubicBezTo>
                    <a:pt x="206205" y="373627"/>
                    <a:pt x="207186" y="383542"/>
                    <a:pt x="209200" y="393199"/>
                  </a:cubicBezTo>
                  <a:lnTo>
                    <a:pt x="177079" y="393199"/>
                  </a:lnTo>
                  <a:lnTo>
                    <a:pt x="177079" y="0"/>
                  </a:lnTo>
                  <a:lnTo>
                    <a:pt x="40177" y="0"/>
                  </a:lnTo>
                  <a:cubicBezTo>
                    <a:pt x="18023" y="0"/>
                    <a:pt x="0" y="18023"/>
                    <a:pt x="0" y="40177"/>
                  </a:cubicBezTo>
                  <a:lnTo>
                    <a:pt x="0" y="393199"/>
                  </a:lnTo>
                  <a:cubicBezTo>
                    <a:pt x="0" y="415353"/>
                    <a:pt x="18023" y="433376"/>
                    <a:pt x="40177" y="433376"/>
                  </a:cubicBezTo>
                  <a:close/>
                  <a:moveTo>
                    <a:pt x="286301" y="170159"/>
                  </a:moveTo>
                  <a:lnTo>
                    <a:pt x="310056" y="141395"/>
                  </a:lnTo>
                  <a:lnTo>
                    <a:pt x="396194" y="141395"/>
                  </a:lnTo>
                  <a:lnTo>
                    <a:pt x="419949" y="170159"/>
                  </a:lnTo>
                  <a:lnTo>
                    <a:pt x="367636" y="228152"/>
                  </a:lnTo>
                  <a:cubicBezTo>
                    <a:pt x="367585" y="228204"/>
                    <a:pt x="367533" y="228256"/>
                    <a:pt x="367481" y="228307"/>
                  </a:cubicBezTo>
                  <a:lnTo>
                    <a:pt x="353177" y="244161"/>
                  </a:lnTo>
                  <a:lnTo>
                    <a:pt x="338924" y="228359"/>
                  </a:lnTo>
                  <a:cubicBezTo>
                    <a:pt x="338820" y="228204"/>
                    <a:pt x="338717" y="228152"/>
                    <a:pt x="338614" y="227998"/>
                  </a:cubicBezTo>
                  <a:lnTo>
                    <a:pt x="286301" y="170159"/>
                  </a:lnTo>
                  <a:close/>
                  <a:moveTo>
                    <a:pt x="316460" y="263527"/>
                  </a:moveTo>
                  <a:lnTo>
                    <a:pt x="334999" y="284080"/>
                  </a:lnTo>
                  <a:cubicBezTo>
                    <a:pt x="339595" y="289193"/>
                    <a:pt x="346205" y="292136"/>
                    <a:pt x="353073" y="292136"/>
                  </a:cubicBezTo>
                  <a:cubicBezTo>
                    <a:pt x="353073" y="292136"/>
                    <a:pt x="353073" y="292136"/>
                    <a:pt x="353125" y="292136"/>
                  </a:cubicBezTo>
                  <a:cubicBezTo>
                    <a:pt x="360045" y="292136"/>
                    <a:pt x="366603" y="289193"/>
                    <a:pt x="371148" y="284080"/>
                  </a:cubicBezTo>
                  <a:lnTo>
                    <a:pt x="389739" y="263527"/>
                  </a:lnTo>
                  <a:cubicBezTo>
                    <a:pt x="431414" y="278761"/>
                    <a:pt x="459765" y="318215"/>
                    <a:pt x="459765" y="363557"/>
                  </a:cubicBezTo>
                  <a:cubicBezTo>
                    <a:pt x="459765" y="373730"/>
                    <a:pt x="457854" y="383594"/>
                    <a:pt x="455117" y="393199"/>
                  </a:cubicBezTo>
                  <a:lnTo>
                    <a:pt x="251081" y="393199"/>
                  </a:lnTo>
                  <a:cubicBezTo>
                    <a:pt x="248344" y="383594"/>
                    <a:pt x="246433" y="373730"/>
                    <a:pt x="246433" y="363557"/>
                  </a:cubicBezTo>
                  <a:cubicBezTo>
                    <a:pt x="246433" y="318215"/>
                    <a:pt x="274785" y="278813"/>
                    <a:pt x="316460" y="263527"/>
                  </a:cubicBezTo>
                  <a:close/>
                  <a:moveTo>
                    <a:pt x="177079" y="433376"/>
                  </a:moveTo>
                  <a:lnTo>
                    <a:pt x="529016" y="433376"/>
                  </a:lnTo>
                  <a:lnTo>
                    <a:pt x="529068" y="530462"/>
                  </a:lnTo>
                  <a:lnTo>
                    <a:pt x="177079" y="530462"/>
                  </a:lnTo>
                  <a:lnTo>
                    <a:pt x="177079" y="433376"/>
                  </a:lnTo>
                  <a:close/>
                  <a:moveTo>
                    <a:pt x="40177" y="40177"/>
                  </a:moveTo>
                  <a:lnTo>
                    <a:pt x="136902" y="40177"/>
                  </a:lnTo>
                  <a:lnTo>
                    <a:pt x="136902" y="393199"/>
                  </a:lnTo>
                  <a:lnTo>
                    <a:pt x="40177" y="393199"/>
                  </a:lnTo>
                  <a:lnTo>
                    <a:pt x="40177" y="40177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640" name="Freeform: Shape 639">
            <a:extLst>
              <a:ext uri="{FF2B5EF4-FFF2-40B4-BE49-F238E27FC236}">
                <a16:creationId xmlns:a16="http://schemas.microsoft.com/office/drawing/2014/main" id="{B7C8B4F8-39D5-46E5-AADA-6945AEA9DB2C}"/>
              </a:ext>
            </a:extLst>
          </p:cNvPr>
          <p:cNvSpPr/>
          <p:nvPr/>
        </p:nvSpPr>
        <p:spPr>
          <a:xfrm>
            <a:off x="5539049" y="3686825"/>
            <a:ext cx="611895" cy="856700"/>
          </a:xfrm>
          <a:custGeom>
            <a:avLst/>
            <a:gdLst>
              <a:gd name="connsiteX0" fmla="*/ 793828 w 803631"/>
              <a:gd name="connsiteY0" fmla="*/ 256845 h 1125145"/>
              <a:gd name="connsiteX1" fmla="*/ 715023 w 803631"/>
              <a:gd name="connsiteY1" fmla="*/ 180312 h 1125145"/>
              <a:gd name="connsiteX2" fmla="*/ 568516 w 803631"/>
              <a:gd name="connsiteY2" fmla="*/ 205410 h 1125145"/>
              <a:gd name="connsiteX3" fmla="*/ 561905 w 803631"/>
              <a:gd name="connsiteY3" fmla="*/ 102540 h 1125145"/>
              <a:gd name="connsiteX4" fmla="*/ 469467 w 803631"/>
              <a:gd name="connsiteY4" fmla="*/ 12735 h 1125145"/>
              <a:gd name="connsiteX5" fmla="*/ 286759 w 803631"/>
              <a:gd name="connsiteY5" fmla="*/ 53532 h 1125145"/>
              <a:gd name="connsiteX6" fmla="*/ 103845 w 803631"/>
              <a:gd name="connsiteY6" fmla="*/ 12735 h 1125145"/>
              <a:gd name="connsiteX7" fmla="*/ 11613 w 803631"/>
              <a:gd name="connsiteY7" fmla="*/ 102540 h 1125145"/>
              <a:gd name="connsiteX8" fmla="*/ 65062 w 803631"/>
              <a:gd name="connsiteY8" fmla="*/ 305904 h 1125145"/>
              <a:gd name="connsiteX9" fmla="*/ 267032 w 803631"/>
              <a:gd name="connsiteY9" fmla="*/ 479936 h 1125145"/>
              <a:gd name="connsiteX10" fmla="*/ 290529 w 803631"/>
              <a:gd name="connsiteY10" fmla="*/ 594684 h 1125145"/>
              <a:gd name="connsiteX11" fmla="*/ 285107 w 803631"/>
              <a:gd name="connsiteY11" fmla="*/ 753223 h 1125145"/>
              <a:gd name="connsiteX12" fmla="*/ 255361 w 803631"/>
              <a:gd name="connsiteY12" fmla="*/ 975437 h 1125145"/>
              <a:gd name="connsiteX13" fmla="*/ 292750 w 803631"/>
              <a:gd name="connsiteY13" fmla="*/ 1110480 h 1125145"/>
              <a:gd name="connsiteX14" fmla="*/ 312063 w 803631"/>
              <a:gd name="connsiteY14" fmla="*/ 1125146 h 1125145"/>
              <a:gd name="connsiteX15" fmla="*/ 317486 w 803631"/>
              <a:gd name="connsiteY15" fmla="*/ 1124526 h 1125145"/>
              <a:gd name="connsiteX16" fmla="*/ 331377 w 803631"/>
              <a:gd name="connsiteY16" fmla="*/ 1099790 h 1125145"/>
              <a:gd name="connsiteX17" fmla="*/ 294196 w 803631"/>
              <a:gd name="connsiteY17" fmla="*/ 964541 h 1125145"/>
              <a:gd name="connsiteX18" fmla="*/ 319706 w 803631"/>
              <a:gd name="connsiteY18" fmla="*/ 773467 h 1125145"/>
              <a:gd name="connsiteX19" fmla="*/ 327763 w 803631"/>
              <a:gd name="connsiteY19" fmla="*/ 579346 h 1125145"/>
              <a:gd name="connsiteX20" fmla="*/ 307261 w 803631"/>
              <a:gd name="connsiteY20" fmla="*/ 479058 h 1125145"/>
              <a:gd name="connsiteX21" fmla="*/ 370367 w 803631"/>
              <a:gd name="connsiteY21" fmla="*/ 424628 h 1125145"/>
              <a:gd name="connsiteX22" fmla="*/ 375376 w 803631"/>
              <a:gd name="connsiteY22" fmla="*/ 429637 h 1125145"/>
              <a:gd name="connsiteX23" fmla="*/ 542179 w 803631"/>
              <a:gd name="connsiteY23" fmla="*/ 573304 h 1125145"/>
              <a:gd name="connsiteX24" fmla="*/ 561854 w 803631"/>
              <a:gd name="connsiteY24" fmla="*/ 668531 h 1125145"/>
              <a:gd name="connsiteX25" fmla="*/ 557619 w 803631"/>
              <a:gd name="connsiteY25" fmla="*/ 797325 h 1125145"/>
              <a:gd name="connsiteX26" fmla="*/ 532521 w 803631"/>
              <a:gd name="connsiteY26" fmla="*/ 984577 h 1125145"/>
              <a:gd name="connsiteX27" fmla="*/ 563661 w 803631"/>
              <a:gd name="connsiteY27" fmla="*/ 1096898 h 1125145"/>
              <a:gd name="connsiteX28" fmla="*/ 582975 w 803631"/>
              <a:gd name="connsiteY28" fmla="*/ 1111771 h 1125145"/>
              <a:gd name="connsiteX29" fmla="*/ 588398 w 803631"/>
              <a:gd name="connsiteY29" fmla="*/ 1110945 h 1125145"/>
              <a:gd name="connsiteX30" fmla="*/ 602289 w 803631"/>
              <a:gd name="connsiteY30" fmla="*/ 1086208 h 1125145"/>
              <a:gd name="connsiteX31" fmla="*/ 571356 w 803631"/>
              <a:gd name="connsiteY31" fmla="*/ 973888 h 1125145"/>
              <a:gd name="connsiteX32" fmla="*/ 592271 w 803631"/>
              <a:gd name="connsiteY32" fmla="*/ 817569 h 1125145"/>
              <a:gd name="connsiteX33" fmla="*/ 599087 w 803631"/>
              <a:gd name="connsiteY33" fmla="*/ 653194 h 1125145"/>
              <a:gd name="connsiteX34" fmla="*/ 582407 w 803631"/>
              <a:gd name="connsiteY34" fmla="*/ 572633 h 1125145"/>
              <a:gd name="connsiteX35" fmla="*/ 748435 w 803631"/>
              <a:gd name="connsiteY35" fmla="*/ 429586 h 1125145"/>
              <a:gd name="connsiteX36" fmla="*/ 793828 w 803631"/>
              <a:gd name="connsiteY36" fmla="*/ 256845 h 1125145"/>
              <a:gd name="connsiteX37" fmla="*/ 286707 w 803631"/>
              <a:gd name="connsiteY37" fmla="*/ 443735 h 1125145"/>
              <a:gd name="connsiteX38" fmla="*/ 91141 w 803631"/>
              <a:gd name="connsiteY38" fmla="*/ 275332 h 1125145"/>
              <a:gd name="connsiteX39" fmla="*/ 48950 w 803631"/>
              <a:gd name="connsiteY39" fmla="*/ 117206 h 1125145"/>
              <a:gd name="connsiteX40" fmla="*/ 117478 w 803631"/>
              <a:gd name="connsiteY40" fmla="*/ 50485 h 1125145"/>
              <a:gd name="connsiteX41" fmla="*/ 172167 w 803631"/>
              <a:gd name="connsiteY41" fmla="*/ 40053 h 1125145"/>
              <a:gd name="connsiteX42" fmla="*/ 263624 w 803631"/>
              <a:gd name="connsiteY42" fmla="*/ 89268 h 1125145"/>
              <a:gd name="connsiteX43" fmla="*/ 286759 w 803631"/>
              <a:gd name="connsiteY43" fmla="*/ 101300 h 1125145"/>
              <a:gd name="connsiteX44" fmla="*/ 309688 w 803631"/>
              <a:gd name="connsiteY44" fmla="*/ 89268 h 1125145"/>
              <a:gd name="connsiteX45" fmla="*/ 455988 w 803631"/>
              <a:gd name="connsiteY45" fmla="*/ 50485 h 1125145"/>
              <a:gd name="connsiteX46" fmla="*/ 524310 w 803631"/>
              <a:gd name="connsiteY46" fmla="*/ 117206 h 1125145"/>
              <a:gd name="connsiteX47" fmla="*/ 531127 w 803631"/>
              <a:gd name="connsiteY47" fmla="*/ 187128 h 1125145"/>
              <a:gd name="connsiteX48" fmla="*/ 408736 w 803631"/>
              <a:gd name="connsiteY48" fmla="*/ 180312 h 1125145"/>
              <a:gd name="connsiteX49" fmla="*/ 329931 w 803631"/>
              <a:gd name="connsiteY49" fmla="*/ 256845 h 1125145"/>
              <a:gd name="connsiteX50" fmla="*/ 344598 w 803631"/>
              <a:gd name="connsiteY50" fmla="*/ 393901 h 1125145"/>
              <a:gd name="connsiteX51" fmla="*/ 286707 w 803631"/>
              <a:gd name="connsiteY51" fmla="*/ 443735 h 1125145"/>
              <a:gd name="connsiteX52" fmla="*/ 561854 w 803631"/>
              <a:gd name="connsiteY52" fmla="*/ 537362 h 1125145"/>
              <a:gd name="connsiteX53" fmla="*/ 401455 w 803631"/>
              <a:gd name="connsiteY53" fmla="*/ 399324 h 1125145"/>
              <a:gd name="connsiteX54" fmla="*/ 367268 w 803631"/>
              <a:gd name="connsiteY54" fmla="*/ 271511 h 1125145"/>
              <a:gd name="connsiteX55" fmla="*/ 422112 w 803631"/>
              <a:gd name="connsiteY55" fmla="*/ 218062 h 1125145"/>
              <a:gd name="connsiteX56" fmla="*/ 466317 w 803631"/>
              <a:gd name="connsiteY56" fmla="*/ 209644 h 1125145"/>
              <a:gd name="connsiteX57" fmla="*/ 539854 w 803631"/>
              <a:gd name="connsiteY57" fmla="*/ 249047 h 1125145"/>
              <a:gd name="connsiteX58" fmla="*/ 583646 w 803631"/>
              <a:gd name="connsiteY58" fmla="*/ 249047 h 1125145"/>
              <a:gd name="connsiteX59" fmla="*/ 701234 w 803631"/>
              <a:gd name="connsiteY59" fmla="*/ 218113 h 1125145"/>
              <a:gd name="connsiteX60" fmla="*/ 756129 w 803631"/>
              <a:gd name="connsiteY60" fmla="*/ 271563 h 1125145"/>
              <a:gd name="connsiteX61" fmla="*/ 721943 w 803631"/>
              <a:gd name="connsiteY61" fmla="*/ 399375 h 1125145"/>
              <a:gd name="connsiteX62" fmla="*/ 561854 w 803631"/>
              <a:gd name="connsiteY62" fmla="*/ 537362 h 11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03631" h="1125145">
                <a:moveTo>
                  <a:pt x="793828" y="256845"/>
                </a:moveTo>
                <a:cubicBezTo>
                  <a:pt x="779161" y="219663"/>
                  <a:pt x="752618" y="193739"/>
                  <a:pt x="715023" y="180312"/>
                </a:cubicBezTo>
                <a:cubicBezTo>
                  <a:pt x="641278" y="153561"/>
                  <a:pt x="593613" y="181500"/>
                  <a:pt x="568516" y="205410"/>
                </a:cubicBezTo>
                <a:cubicBezTo>
                  <a:pt x="576365" y="171274"/>
                  <a:pt x="574764" y="135280"/>
                  <a:pt x="561905" y="102540"/>
                </a:cubicBezTo>
                <a:cubicBezTo>
                  <a:pt x="544606" y="58748"/>
                  <a:pt x="513466" y="28589"/>
                  <a:pt x="469467" y="12735"/>
                </a:cubicBezTo>
                <a:cubicBezTo>
                  <a:pt x="370780" y="-22846"/>
                  <a:pt x="311908" y="24406"/>
                  <a:pt x="286759" y="53532"/>
                </a:cubicBezTo>
                <a:cubicBezTo>
                  <a:pt x="261661" y="24406"/>
                  <a:pt x="202738" y="-22846"/>
                  <a:pt x="103845" y="12735"/>
                </a:cubicBezTo>
                <a:cubicBezTo>
                  <a:pt x="59846" y="28589"/>
                  <a:pt x="28655" y="58748"/>
                  <a:pt x="11613" y="102540"/>
                </a:cubicBezTo>
                <a:cubicBezTo>
                  <a:pt x="-15705" y="171688"/>
                  <a:pt x="6397" y="255244"/>
                  <a:pt x="65062" y="305904"/>
                </a:cubicBezTo>
                <a:lnTo>
                  <a:pt x="267032" y="479936"/>
                </a:lnTo>
                <a:cubicBezTo>
                  <a:pt x="267858" y="519339"/>
                  <a:pt x="275656" y="558483"/>
                  <a:pt x="290529" y="594684"/>
                </a:cubicBezTo>
                <a:cubicBezTo>
                  <a:pt x="315833" y="656550"/>
                  <a:pt x="314233" y="703802"/>
                  <a:pt x="285107" y="753223"/>
                </a:cubicBezTo>
                <a:cubicBezTo>
                  <a:pt x="245497" y="819944"/>
                  <a:pt x="234653" y="900918"/>
                  <a:pt x="255361" y="975437"/>
                </a:cubicBezTo>
                <a:lnTo>
                  <a:pt x="292750" y="1110480"/>
                </a:lnTo>
                <a:cubicBezTo>
                  <a:pt x="295177" y="1119310"/>
                  <a:pt x="303181" y="1125146"/>
                  <a:pt x="312063" y="1125146"/>
                </a:cubicBezTo>
                <a:cubicBezTo>
                  <a:pt x="313871" y="1125146"/>
                  <a:pt x="315678" y="1124940"/>
                  <a:pt x="317486" y="1124526"/>
                </a:cubicBezTo>
                <a:cubicBezTo>
                  <a:pt x="328124" y="1121531"/>
                  <a:pt x="334372" y="1110480"/>
                  <a:pt x="331377" y="1099790"/>
                </a:cubicBezTo>
                <a:lnTo>
                  <a:pt x="294196" y="964541"/>
                </a:lnTo>
                <a:cubicBezTo>
                  <a:pt x="276327" y="900660"/>
                  <a:pt x="285778" y="830892"/>
                  <a:pt x="319706" y="773467"/>
                </a:cubicBezTo>
                <a:cubicBezTo>
                  <a:pt x="355494" y="712995"/>
                  <a:pt x="357870" y="653091"/>
                  <a:pt x="327763" y="579346"/>
                </a:cubicBezTo>
                <a:cubicBezTo>
                  <a:pt x="314904" y="547793"/>
                  <a:pt x="307880" y="513452"/>
                  <a:pt x="307261" y="479058"/>
                </a:cubicBezTo>
                <a:lnTo>
                  <a:pt x="370367" y="424628"/>
                </a:lnTo>
                <a:cubicBezTo>
                  <a:pt x="371968" y="426229"/>
                  <a:pt x="373569" y="428243"/>
                  <a:pt x="375376" y="429637"/>
                </a:cubicBezTo>
                <a:lnTo>
                  <a:pt x="542179" y="573304"/>
                </a:lnTo>
                <a:cubicBezTo>
                  <a:pt x="543004" y="606045"/>
                  <a:pt x="549615" y="638424"/>
                  <a:pt x="561854" y="668531"/>
                </a:cubicBezTo>
                <a:cubicBezTo>
                  <a:pt x="582562" y="718778"/>
                  <a:pt x="581168" y="757355"/>
                  <a:pt x="557619" y="797325"/>
                </a:cubicBezTo>
                <a:cubicBezTo>
                  <a:pt x="524258" y="853563"/>
                  <a:pt x="515221" y="921885"/>
                  <a:pt x="532521" y="984577"/>
                </a:cubicBezTo>
                <a:lnTo>
                  <a:pt x="563661" y="1096898"/>
                </a:lnTo>
                <a:cubicBezTo>
                  <a:pt x="566088" y="1105935"/>
                  <a:pt x="574093" y="1111771"/>
                  <a:pt x="582975" y="1111771"/>
                </a:cubicBezTo>
                <a:cubicBezTo>
                  <a:pt x="584783" y="1111771"/>
                  <a:pt x="586590" y="1111564"/>
                  <a:pt x="588398" y="1110945"/>
                </a:cubicBezTo>
                <a:cubicBezTo>
                  <a:pt x="599035" y="1107949"/>
                  <a:pt x="605284" y="1096898"/>
                  <a:pt x="602289" y="1086208"/>
                </a:cubicBezTo>
                <a:lnTo>
                  <a:pt x="571356" y="973888"/>
                </a:lnTo>
                <a:cubicBezTo>
                  <a:pt x="556896" y="921420"/>
                  <a:pt x="564539" y="864562"/>
                  <a:pt x="592271" y="817569"/>
                </a:cubicBezTo>
                <a:cubicBezTo>
                  <a:pt x="622636" y="766340"/>
                  <a:pt x="624650" y="715680"/>
                  <a:pt x="599087" y="653194"/>
                </a:cubicBezTo>
                <a:cubicBezTo>
                  <a:pt x="588862" y="627889"/>
                  <a:pt x="583027" y="600364"/>
                  <a:pt x="582407" y="572633"/>
                </a:cubicBezTo>
                <a:lnTo>
                  <a:pt x="748435" y="429586"/>
                </a:lnTo>
                <a:cubicBezTo>
                  <a:pt x="798217" y="386878"/>
                  <a:pt x="816911" y="315768"/>
                  <a:pt x="793828" y="256845"/>
                </a:cubicBezTo>
                <a:close/>
                <a:moveTo>
                  <a:pt x="286707" y="443735"/>
                </a:moveTo>
                <a:lnTo>
                  <a:pt x="91141" y="275332"/>
                </a:lnTo>
                <a:cubicBezTo>
                  <a:pt x="45335" y="235723"/>
                  <a:pt x="27828" y="170862"/>
                  <a:pt x="48950" y="117206"/>
                </a:cubicBezTo>
                <a:cubicBezTo>
                  <a:pt x="61809" y="84259"/>
                  <a:pt x="84324" y="62569"/>
                  <a:pt x="117478" y="50485"/>
                </a:cubicBezTo>
                <a:cubicBezTo>
                  <a:pt x="137980" y="43049"/>
                  <a:pt x="156054" y="40053"/>
                  <a:pt x="172167" y="40053"/>
                </a:cubicBezTo>
                <a:cubicBezTo>
                  <a:pt x="221019" y="40053"/>
                  <a:pt x="249371" y="68611"/>
                  <a:pt x="263624" y="89268"/>
                </a:cubicBezTo>
                <a:cubicBezTo>
                  <a:pt x="268840" y="96911"/>
                  <a:pt x="277516" y="101300"/>
                  <a:pt x="286759" y="101300"/>
                </a:cubicBezTo>
                <a:cubicBezTo>
                  <a:pt x="295796" y="101300"/>
                  <a:pt x="304421" y="96859"/>
                  <a:pt x="309688" y="89268"/>
                </a:cubicBezTo>
                <a:cubicBezTo>
                  <a:pt x="328589" y="61949"/>
                  <a:pt x="372587" y="20533"/>
                  <a:pt x="455988" y="50485"/>
                </a:cubicBezTo>
                <a:cubicBezTo>
                  <a:pt x="488936" y="62517"/>
                  <a:pt x="511451" y="84259"/>
                  <a:pt x="524310" y="117206"/>
                </a:cubicBezTo>
                <a:cubicBezTo>
                  <a:pt x="533141" y="139515"/>
                  <a:pt x="534949" y="163632"/>
                  <a:pt x="531127" y="187128"/>
                </a:cubicBezTo>
                <a:cubicBezTo>
                  <a:pt x="503602" y="170655"/>
                  <a:pt x="463374" y="160585"/>
                  <a:pt x="408736" y="180312"/>
                </a:cubicBezTo>
                <a:cubicBezTo>
                  <a:pt x="371141" y="193790"/>
                  <a:pt x="344598" y="219508"/>
                  <a:pt x="329931" y="256845"/>
                </a:cubicBezTo>
                <a:cubicBezTo>
                  <a:pt x="312425" y="301463"/>
                  <a:pt x="318880" y="352691"/>
                  <a:pt x="344598" y="393901"/>
                </a:cubicBezTo>
                <a:lnTo>
                  <a:pt x="286707" y="443735"/>
                </a:lnTo>
                <a:close/>
                <a:moveTo>
                  <a:pt x="561854" y="537362"/>
                </a:moveTo>
                <a:lnTo>
                  <a:pt x="401455" y="399324"/>
                </a:lnTo>
                <a:cubicBezTo>
                  <a:pt x="364480" y="367358"/>
                  <a:pt x="350382" y="314735"/>
                  <a:pt x="367268" y="271511"/>
                </a:cubicBezTo>
                <a:cubicBezTo>
                  <a:pt x="377700" y="245174"/>
                  <a:pt x="395620" y="227512"/>
                  <a:pt x="422112" y="218062"/>
                </a:cubicBezTo>
                <a:cubicBezTo>
                  <a:pt x="438792" y="212020"/>
                  <a:pt x="453458" y="209644"/>
                  <a:pt x="466317" y="209644"/>
                </a:cubicBezTo>
                <a:cubicBezTo>
                  <a:pt x="505719" y="209644"/>
                  <a:pt x="528442" y="232573"/>
                  <a:pt x="539854" y="249047"/>
                </a:cubicBezTo>
                <a:cubicBezTo>
                  <a:pt x="549718" y="263507"/>
                  <a:pt x="573834" y="263507"/>
                  <a:pt x="583646" y="249047"/>
                </a:cubicBezTo>
                <a:cubicBezTo>
                  <a:pt x="598726" y="227151"/>
                  <a:pt x="634100" y="193997"/>
                  <a:pt x="701234" y="218113"/>
                </a:cubicBezTo>
                <a:cubicBezTo>
                  <a:pt x="727778" y="227564"/>
                  <a:pt x="745853" y="245225"/>
                  <a:pt x="756129" y="271563"/>
                </a:cubicBezTo>
                <a:cubicBezTo>
                  <a:pt x="773223" y="314787"/>
                  <a:pt x="759124" y="367409"/>
                  <a:pt x="721943" y="399375"/>
                </a:cubicBezTo>
                <a:lnTo>
                  <a:pt x="561854" y="537362"/>
                </a:lnTo>
                <a:close/>
              </a:path>
            </a:pathLst>
          </a:custGeom>
          <a:solidFill>
            <a:schemeClr val="accent1"/>
          </a:solidFill>
          <a:ln w="51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641" name="Graphic 2">
            <a:extLst>
              <a:ext uri="{FF2B5EF4-FFF2-40B4-BE49-F238E27FC236}">
                <a16:creationId xmlns:a16="http://schemas.microsoft.com/office/drawing/2014/main" id="{AC5C75C4-0E44-42A4-B27D-86C90D50C147}"/>
              </a:ext>
            </a:extLst>
          </p:cNvPr>
          <p:cNvGrpSpPr/>
          <p:nvPr/>
        </p:nvGrpSpPr>
        <p:grpSpPr>
          <a:xfrm>
            <a:off x="7732311" y="3747989"/>
            <a:ext cx="856737" cy="734372"/>
            <a:chOff x="12599728" y="4018407"/>
            <a:chExt cx="1125194" cy="964486"/>
          </a:xfrm>
          <a:solidFill>
            <a:schemeClr val="accent1"/>
          </a:solidFill>
        </p:grpSpPr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382D93-38B6-4551-A331-C0644775D07E}"/>
                </a:ext>
              </a:extLst>
            </p:cNvPr>
            <p:cNvSpPr/>
            <p:nvPr/>
          </p:nvSpPr>
          <p:spPr>
            <a:xfrm>
              <a:off x="12599728" y="4018407"/>
              <a:ext cx="1125194" cy="964486"/>
            </a:xfrm>
            <a:custGeom>
              <a:avLst/>
              <a:gdLst>
                <a:gd name="connsiteX0" fmla="*/ 1119870 w 1125194"/>
                <a:gd name="connsiteY0" fmla="*/ 727349 h 964486"/>
                <a:gd name="connsiteX1" fmla="*/ 984052 w 1125194"/>
                <a:gd name="connsiteY1" fmla="*/ 361572 h 964486"/>
                <a:gd name="connsiteX2" fmla="*/ 907932 w 1125194"/>
                <a:gd name="connsiteY2" fmla="*/ 266499 h 964486"/>
                <a:gd name="connsiteX3" fmla="*/ 808471 w 1125194"/>
                <a:gd name="connsiteY3" fmla="*/ 66027 h 964486"/>
                <a:gd name="connsiteX4" fmla="*/ 631237 w 1125194"/>
                <a:gd name="connsiteY4" fmla="*/ 29 h 964486"/>
                <a:gd name="connsiteX5" fmla="*/ 473523 w 1125194"/>
                <a:gd name="connsiteY5" fmla="*/ 70985 h 964486"/>
                <a:gd name="connsiteX6" fmla="*/ 487312 w 1125194"/>
                <a:gd name="connsiteY6" fmla="*/ 359403 h 964486"/>
                <a:gd name="connsiteX7" fmla="*/ 16857 w 1125194"/>
                <a:gd name="connsiteY7" fmla="*/ 818548 h 964486"/>
                <a:gd name="connsiteX8" fmla="*/ 16186 w 1125194"/>
                <a:gd name="connsiteY8" fmla="*/ 898902 h 964486"/>
                <a:gd name="connsiteX9" fmla="*/ 74437 w 1125194"/>
                <a:gd name="connsiteY9" fmla="*/ 912587 h 964486"/>
                <a:gd name="connsiteX10" fmla="*/ 108418 w 1125194"/>
                <a:gd name="connsiteY10" fmla="*/ 947548 h 964486"/>
                <a:gd name="connsiteX11" fmla="*/ 148956 w 1125194"/>
                <a:gd name="connsiteY11" fmla="*/ 964487 h 964486"/>
                <a:gd name="connsiteX12" fmla="*/ 191870 w 1125194"/>
                <a:gd name="connsiteY12" fmla="*/ 944657 h 964486"/>
                <a:gd name="connsiteX13" fmla="*/ 187636 w 1125194"/>
                <a:gd name="connsiteY13" fmla="*/ 866471 h 964486"/>
                <a:gd name="connsiteX14" fmla="*/ 159336 w 1125194"/>
                <a:gd name="connsiteY14" fmla="*/ 837449 h 964486"/>
                <a:gd name="connsiteX15" fmla="*/ 175913 w 1125194"/>
                <a:gd name="connsiteY15" fmla="*/ 821182 h 964486"/>
                <a:gd name="connsiteX16" fmla="*/ 189805 w 1125194"/>
                <a:gd name="connsiteY16" fmla="*/ 835383 h 964486"/>
                <a:gd name="connsiteX17" fmla="*/ 230343 w 1125194"/>
                <a:gd name="connsiteY17" fmla="*/ 852528 h 964486"/>
                <a:gd name="connsiteX18" fmla="*/ 273257 w 1125194"/>
                <a:gd name="connsiteY18" fmla="*/ 832698 h 964486"/>
                <a:gd name="connsiteX19" fmla="*/ 269178 w 1125194"/>
                <a:gd name="connsiteY19" fmla="*/ 754461 h 964486"/>
                <a:gd name="connsiteX20" fmla="*/ 256629 w 1125194"/>
                <a:gd name="connsiteY20" fmla="*/ 741705 h 964486"/>
                <a:gd name="connsiteX21" fmla="*/ 401845 w 1125194"/>
                <a:gd name="connsiteY21" fmla="*/ 600259 h 964486"/>
                <a:gd name="connsiteX22" fmla="*/ 573863 w 1125194"/>
                <a:gd name="connsiteY22" fmla="*/ 432579 h 964486"/>
                <a:gd name="connsiteX23" fmla="*/ 591628 w 1125194"/>
                <a:gd name="connsiteY23" fmla="*/ 441203 h 964486"/>
                <a:gd name="connsiteX24" fmla="*/ 603557 w 1125194"/>
                <a:gd name="connsiteY24" fmla="*/ 502501 h 964486"/>
                <a:gd name="connsiteX25" fmla="*/ 739374 w 1125194"/>
                <a:gd name="connsiteY25" fmla="*/ 868537 h 964486"/>
                <a:gd name="connsiteX26" fmla="*/ 817353 w 1125194"/>
                <a:gd name="connsiteY26" fmla="*/ 922761 h 964486"/>
                <a:gd name="connsiteX27" fmla="*/ 846169 w 1125194"/>
                <a:gd name="connsiteY27" fmla="*/ 917596 h 964486"/>
                <a:gd name="connsiteX28" fmla="*/ 1070758 w 1125194"/>
                <a:gd name="connsiteY28" fmla="*/ 834247 h 964486"/>
                <a:gd name="connsiteX29" fmla="*/ 1117597 w 1125194"/>
                <a:gd name="connsiteY29" fmla="*/ 790868 h 964486"/>
                <a:gd name="connsiteX30" fmla="*/ 1119870 w 1125194"/>
                <a:gd name="connsiteY30" fmla="*/ 727349 h 964486"/>
                <a:gd name="connsiteX31" fmla="*/ 595140 w 1125194"/>
                <a:gd name="connsiteY31" fmla="*/ 398134 h 964486"/>
                <a:gd name="connsiteX32" fmla="*/ 584346 w 1125194"/>
                <a:gd name="connsiteY32" fmla="*/ 392092 h 964486"/>
                <a:gd name="connsiteX33" fmla="*/ 554600 w 1125194"/>
                <a:gd name="connsiteY33" fmla="*/ 395190 h 964486"/>
                <a:gd name="connsiteX34" fmla="*/ 373907 w 1125194"/>
                <a:gd name="connsiteY34" fmla="*/ 571391 h 964486"/>
                <a:gd name="connsiteX35" fmla="*/ 217020 w 1125194"/>
                <a:gd name="connsiteY35" fmla="*/ 724302 h 964486"/>
                <a:gd name="connsiteX36" fmla="*/ 216917 w 1125194"/>
                <a:gd name="connsiteY36" fmla="*/ 758437 h 964486"/>
                <a:gd name="connsiteX37" fmla="*/ 240517 w 1125194"/>
                <a:gd name="connsiteY37" fmla="*/ 782451 h 964486"/>
                <a:gd name="connsiteX38" fmla="*/ 242738 w 1125194"/>
                <a:gd name="connsiteY38" fmla="*/ 806619 h 964486"/>
                <a:gd name="connsiteX39" fmla="*/ 230395 w 1125194"/>
                <a:gd name="connsiteY39" fmla="*/ 812247 h 964486"/>
                <a:gd name="connsiteX40" fmla="*/ 218672 w 1125194"/>
                <a:gd name="connsiteY40" fmla="*/ 807290 h 964486"/>
                <a:gd name="connsiteX41" fmla="*/ 193368 w 1125194"/>
                <a:gd name="connsiteY41" fmla="*/ 781366 h 964486"/>
                <a:gd name="connsiteX42" fmla="*/ 159285 w 1125194"/>
                <a:gd name="connsiteY42" fmla="*/ 781211 h 964486"/>
                <a:gd name="connsiteX43" fmla="*/ 120811 w 1125194"/>
                <a:gd name="connsiteY43" fmla="*/ 818961 h 964486"/>
                <a:gd name="connsiteX44" fmla="*/ 119572 w 1125194"/>
                <a:gd name="connsiteY44" fmla="*/ 854026 h 964486"/>
                <a:gd name="connsiteX45" fmla="*/ 159026 w 1125194"/>
                <a:gd name="connsiteY45" fmla="*/ 894512 h 964486"/>
                <a:gd name="connsiteX46" fmla="*/ 161660 w 1125194"/>
                <a:gd name="connsiteY46" fmla="*/ 918164 h 964486"/>
                <a:gd name="connsiteX47" fmla="*/ 137078 w 1125194"/>
                <a:gd name="connsiteY47" fmla="*/ 919249 h 964486"/>
                <a:gd name="connsiteX48" fmla="*/ 96179 w 1125194"/>
                <a:gd name="connsiteY48" fmla="*/ 877213 h 964486"/>
                <a:gd name="connsiteX49" fmla="*/ 65555 w 1125194"/>
                <a:gd name="connsiteY49" fmla="*/ 872616 h 964486"/>
                <a:gd name="connsiteX50" fmla="*/ 44847 w 1125194"/>
                <a:gd name="connsiteY50" fmla="*/ 870602 h 964486"/>
                <a:gd name="connsiteX51" fmla="*/ 45053 w 1125194"/>
                <a:gd name="connsiteY51" fmla="*/ 847157 h 964486"/>
                <a:gd name="connsiteX52" fmla="*/ 526301 w 1125194"/>
                <a:gd name="connsiteY52" fmla="*/ 377477 h 964486"/>
                <a:gd name="connsiteX53" fmla="*/ 527282 w 1125194"/>
                <a:gd name="connsiteY53" fmla="*/ 344272 h 964486"/>
                <a:gd name="connsiteX54" fmla="*/ 504405 w 1125194"/>
                <a:gd name="connsiteY54" fmla="*/ 96702 h 964486"/>
                <a:gd name="connsiteX55" fmla="*/ 631598 w 1125194"/>
                <a:gd name="connsiteY55" fmla="*/ 40154 h 964486"/>
                <a:gd name="connsiteX56" fmla="*/ 633303 w 1125194"/>
                <a:gd name="connsiteY56" fmla="*/ 40154 h 964486"/>
                <a:gd name="connsiteX57" fmla="*/ 782753 w 1125194"/>
                <a:gd name="connsiteY57" fmla="*/ 96857 h 964486"/>
                <a:gd name="connsiteX58" fmla="*/ 867962 w 1125194"/>
                <a:gd name="connsiteY58" fmla="*/ 276879 h 964486"/>
                <a:gd name="connsiteX59" fmla="*/ 832587 w 1125194"/>
                <a:gd name="connsiteY59" fmla="*/ 370506 h 964486"/>
                <a:gd name="connsiteX60" fmla="*/ 788898 w 1125194"/>
                <a:gd name="connsiteY60" fmla="*/ 406138 h 964486"/>
                <a:gd name="connsiteX61" fmla="*/ 768139 w 1125194"/>
                <a:gd name="connsiteY61" fmla="*/ 379749 h 964486"/>
                <a:gd name="connsiteX62" fmla="*/ 807180 w 1125194"/>
                <a:gd name="connsiteY62" fmla="*/ 349436 h 964486"/>
                <a:gd name="connsiteX63" fmla="*/ 835118 w 1125194"/>
                <a:gd name="connsiteY63" fmla="*/ 253537 h 964486"/>
                <a:gd name="connsiteX64" fmla="*/ 761684 w 1125194"/>
                <a:gd name="connsiteY64" fmla="*/ 122006 h 964486"/>
                <a:gd name="connsiteX65" fmla="*/ 633251 w 1125194"/>
                <a:gd name="connsiteY65" fmla="*/ 72947 h 964486"/>
                <a:gd name="connsiteX66" fmla="*/ 529606 w 1125194"/>
                <a:gd name="connsiteY66" fmla="*/ 117978 h 964486"/>
                <a:gd name="connsiteX67" fmla="*/ 503785 w 1125194"/>
                <a:gd name="connsiteY67" fmla="*/ 226529 h 964486"/>
                <a:gd name="connsiteX68" fmla="*/ 575360 w 1125194"/>
                <a:gd name="connsiteY68" fmla="*/ 345460 h 964486"/>
                <a:gd name="connsiteX69" fmla="*/ 604331 w 1125194"/>
                <a:gd name="connsiteY69" fmla="*/ 365496 h 964486"/>
                <a:gd name="connsiteX70" fmla="*/ 595140 w 1125194"/>
                <a:gd name="connsiteY70" fmla="*/ 398134 h 964486"/>
                <a:gd name="connsiteX71" fmla="*/ 600975 w 1125194"/>
                <a:gd name="connsiteY71" fmla="*/ 314526 h 964486"/>
                <a:gd name="connsiteX72" fmla="*/ 543395 w 1125194"/>
                <a:gd name="connsiteY72" fmla="*/ 219712 h 964486"/>
                <a:gd name="connsiteX73" fmla="*/ 560488 w 1125194"/>
                <a:gd name="connsiteY73" fmla="*/ 143747 h 964486"/>
                <a:gd name="connsiteX74" fmla="*/ 633303 w 1125194"/>
                <a:gd name="connsiteY74" fmla="*/ 113176 h 964486"/>
                <a:gd name="connsiteX75" fmla="*/ 735966 w 1125194"/>
                <a:gd name="connsiteY75" fmla="*/ 152888 h 964486"/>
                <a:gd name="connsiteX76" fmla="*/ 790861 w 1125194"/>
                <a:gd name="connsiteY76" fmla="*/ 235205 h 964486"/>
                <a:gd name="connsiteX77" fmla="*/ 734417 w 1125194"/>
                <a:gd name="connsiteY77" fmla="*/ 246824 h 964486"/>
                <a:gd name="connsiteX78" fmla="*/ 718046 w 1125194"/>
                <a:gd name="connsiteY78" fmla="*/ 252866 h 964486"/>
                <a:gd name="connsiteX79" fmla="*/ 622561 w 1125194"/>
                <a:gd name="connsiteY79" fmla="*/ 329760 h 964486"/>
                <a:gd name="connsiteX80" fmla="*/ 600975 w 1125194"/>
                <a:gd name="connsiteY80" fmla="*/ 314526 h 964486"/>
                <a:gd name="connsiteX81" fmla="*/ 1081087 w 1125194"/>
                <a:gd name="connsiteY81" fmla="*/ 774085 h 964486"/>
                <a:gd name="connsiteX82" fmla="*/ 1056866 w 1125194"/>
                <a:gd name="connsiteY82" fmla="*/ 796445 h 964486"/>
                <a:gd name="connsiteX83" fmla="*/ 832226 w 1125194"/>
                <a:gd name="connsiteY83" fmla="*/ 879846 h 964486"/>
                <a:gd name="connsiteX84" fmla="*/ 799382 w 1125194"/>
                <a:gd name="connsiteY84" fmla="*/ 878555 h 964486"/>
                <a:gd name="connsiteX85" fmla="*/ 777021 w 1125194"/>
                <a:gd name="connsiteY85" fmla="*/ 854542 h 964486"/>
                <a:gd name="connsiteX86" fmla="*/ 641203 w 1125194"/>
                <a:gd name="connsiteY86" fmla="*/ 488455 h 964486"/>
                <a:gd name="connsiteX87" fmla="*/ 631598 w 1125194"/>
                <a:gd name="connsiteY87" fmla="*/ 429222 h 964486"/>
                <a:gd name="connsiteX88" fmla="*/ 647969 w 1125194"/>
                <a:gd name="connsiteY88" fmla="*/ 365858 h 964486"/>
                <a:gd name="connsiteX89" fmla="*/ 731990 w 1125194"/>
                <a:gd name="connsiteY89" fmla="*/ 290461 h 964486"/>
                <a:gd name="connsiteX90" fmla="*/ 748308 w 1125194"/>
                <a:gd name="connsiteY90" fmla="*/ 284419 h 964486"/>
                <a:gd name="connsiteX91" fmla="*/ 795199 w 1125194"/>
                <a:gd name="connsiteY91" fmla="*/ 275020 h 964486"/>
                <a:gd name="connsiteX92" fmla="*/ 776298 w 1125194"/>
                <a:gd name="connsiteY92" fmla="*/ 323667 h 964486"/>
                <a:gd name="connsiteX93" fmla="*/ 753369 w 1125194"/>
                <a:gd name="connsiteY93" fmla="*/ 342154 h 964486"/>
                <a:gd name="connsiteX94" fmla="*/ 731835 w 1125194"/>
                <a:gd name="connsiteY94" fmla="*/ 331258 h 964486"/>
                <a:gd name="connsiteX95" fmla="*/ 715980 w 1125194"/>
                <a:gd name="connsiteY95" fmla="*/ 354858 h 964486"/>
                <a:gd name="connsiteX96" fmla="*/ 813583 w 1125194"/>
                <a:gd name="connsiteY96" fmla="*/ 461292 h 964486"/>
                <a:gd name="connsiteX97" fmla="*/ 817250 w 1125194"/>
                <a:gd name="connsiteY97" fmla="*/ 461601 h 964486"/>
                <a:gd name="connsiteX98" fmla="*/ 836977 w 1125194"/>
                <a:gd name="connsiteY98" fmla="*/ 445179 h 964486"/>
                <a:gd name="connsiteX99" fmla="*/ 830677 w 1125194"/>
                <a:gd name="connsiteY99" fmla="*/ 427105 h 964486"/>
                <a:gd name="connsiteX100" fmla="*/ 863366 w 1125194"/>
                <a:gd name="connsiteY100" fmla="*/ 396275 h 964486"/>
                <a:gd name="connsiteX101" fmla="*/ 903543 w 1125194"/>
                <a:gd name="connsiteY101" fmla="*/ 313700 h 964486"/>
                <a:gd name="connsiteX102" fmla="*/ 946302 w 1125194"/>
                <a:gd name="connsiteY102" fmla="*/ 375463 h 964486"/>
                <a:gd name="connsiteX103" fmla="*/ 1082171 w 1125194"/>
                <a:gd name="connsiteY103" fmla="*/ 741395 h 964486"/>
                <a:gd name="connsiteX104" fmla="*/ 1081087 w 1125194"/>
                <a:gd name="connsiteY104" fmla="*/ 774085 h 96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125194" h="964486">
                  <a:moveTo>
                    <a:pt x="1119870" y="727349"/>
                  </a:moveTo>
                  <a:lnTo>
                    <a:pt x="984052" y="361572"/>
                  </a:lnTo>
                  <a:cubicBezTo>
                    <a:pt x="969695" y="322479"/>
                    <a:pt x="942842" y="289170"/>
                    <a:pt x="907932" y="266499"/>
                  </a:cubicBezTo>
                  <a:cubicBezTo>
                    <a:pt x="907726" y="192549"/>
                    <a:pt x="871422" y="118391"/>
                    <a:pt x="808471" y="66027"/>
                  </a:cubicBezTo>
                  <a:cubicBezTo>
                    <a:pt x="756932" y="22958"/>
                    <a:pt x="693723" y="-952"/>
                    <a:pt x="631237" y="29"/>
                  </a:cubicBezTo>
                  <a:cubicBezTo>
                    <a:pt x="567305" y="545"/>
                    <a:pt x="511274" y="25746"/>
                    <a:pt x="473523" y="70985"/>
                  </a:cubicBezTo>
                  <a:cubicBezTo>
                    <a:pt x="407887" y="149428"/>
                    <a:pt x="414342" y="268668"/>
                    <a:pt x="487312" y="359403"/>
                  </a:cubicBezTo>
                  <a:lnTo>
                    <a:pt x="16857" y="818548"/>
                  </a:lnTo>
                  <a:cubicBezTo>
                    <a:pt x="-5297" y="840444"/>
                    <a:pt x="-5711" y="876387"/>
                    <a:pt x="16186" y="898902"/>
                  </a:cubicBezTo>
                  <a:cubicBezTo>
                    <a:pt x="31213" y="913930"/>
                    <a:pt x="53523" y="919817"/>
                    <a:pt x="74437" y="912587"/>
                  </a:cubicBezTo>
                  <a:lnTo>
                    <a:pt x="108418" y="947548"/>
                  </a:lnTo>
                  <a:cubicBezTo>
                    <a:pt x="119314" y="958496"/>
                    <a:pt x="133722" y="964487"/>
                    <a:pt x="148956" y="964487"/>
                  </a:cubicBezTo>
                  <a:cubicBezTo>
                    <a:pt x="165120" y="964487"/>
                    <a:pt x="180768" y="957309"/>
                    <a:pt x="191870" y="944657"/>
                  </a:cubicBezTo>
                  <a:cubicBezTo>
                    <a:pt x="210926" y="922554"/>
                    <a:pt x="209015" y="888161"/>
                    <a:pt x="187636" y="866471"/>
                  </a:cubicBezTo>
                  <a:lnTo>
                    <a:pt x="159336" y="837449"/>
                  </a:lnTo>
                  <a:lnTo>
                    <a:pt x="175913" y="821182"/>
                  </a:lnTo>
                  <a:lnTo>
                    <a:pt x="189805" y="835383"/>
                  </a:lnTo>
                  <a:cubicBezTo>
                    <a:pt x="200391" y="846279"/>
                    <a:pt x="215161" y="852528"/>
                    <a:pt x="230343" y="852528"/>
                  </a:cubicBezTo>
                  <a:cubicBezTo>
                    <a:pt x="247127" y="852528"/>
                    <a:pt x="262826" y="845195"/>
                    <a:pt x="273257" y="832698"/>
                  </a:cubicBezTo>
                  <a:cubicBezTo>
                    <a:pt x="292210" y="810750"/>
                    <a:pt x="290506" y="776408"/>
                    <a:pt x="269178" y="754461"/>
                  </a:cubicBezTo>
                  <a:lnTo>
                    <a:pt x="256629" y="741705"/>
                  </a:lnTo>
                  <a:cubicBezTo>
                    <a:pt x="282863" y="716039"/>
                    <a:pt x="341373" y="659130"/>
                    <a:pt x="401845" y="600259"/>
                  </a:cubicBezTo>
                  <a:cubicBezTo>
                    <a:pt x="472129" y="531834"/>
                    <a:pt x="545099" y="460827"/>
                    <a:pt x="573863" y="432579"/>
                  </a:cubicBezTo>
                  <a:cubicBezTo>
                    <a:pt x="579595" y="435781"/>
                    <a:pt x="585637" y="438414"/>
                    <a:pt x="591628" y="441203"/>
                  </a:cubicBezTo>
                  <a:cubicBezTo>
                    <a:pt x="592299" y="462118"/>
                    <a:pt x="596172" y="482671"/>
                    <a:pt x="603557" y="502501"/>
                  </a:cubicBezTo>
                  <a:lnTo>
                    <a:pt x="739374" y="868537"/>
                  </a:lnTo>
                  <a:cubicBezTo>
                    <a:pt x="751768" y="902001"/>
                    <a:pt x="783580" y="922761"/>
                    <a:pt x="817353" y="922761"/>
                  </a:cubicBezTo>
                  <a:cubicBezTo>
                    <a:pt x="826907" y="922761"/>
                    <a:pt x="836667" y="921108"/>
                    <a:pt x="846169" y="917596"/>
                  </a:cubicBezTo>
                  <a:lnTo>
                    <a:pt x="1070758" y="834247"/>
                  </a:lnTo>
                  <a:cubicBezTo>
                    <a:pt x="1091673" y="826552"/>
                    <a:pt x="1108302" y="811163"/>
                    <a:pt x="1117597" y="790868"/>
                  </a:cubicBezTo>
                  <a:cubicBezTo>
                    <a:pt x="1126893" y="770573"/>
                    <a:pt x="1127667" y="748005"/>
                    <a:pt x="1119870" y="727349"/>
                  </a:cubicBezTo>
                  <a:close/>
                  <a:moveTo>
                    <a:pt x="595140" y="398134"/>
                  </a:moveTo>
                  <a:cubicBezTo>
                    <a:pt x="591524" y="396120"/>
                    <a:pt x="587806" y="394209"/>
                    <a:pt x="584346" y="392092"/>
                  </a:cubicBezTo>
                  <a:cubicBezTo>
                    <a:pt x="574173" y="385637"/>
                    <a:pt x="561211" y="387444"/>
                    <a:pt x="554600" y="395190"/>
                  </a:cubicBezTo>
                  <a:cubicBezTo>
                    <a:pt x="539728" y="409960"/>
                    <a:pt x="455036" y="492380"/>
                    <a:pt x="373907" y="571391"/>
                  </a:cubicBezTo>
                  <a:cubicBezTo>
                    <a:pt x="301608" y="641727"/>
                    <a:pt x="232151" y="709378"/>
                    <a:pt x="217020" y="724302"/>
                  </a:cubicBezTo>
                  <a:cubicBezTo>
                    <a:pt x="207776" y="733494"/>
                    <a:pt x="207466" y="747851"/>
                    <a:pt x="216917" y="758437"/>
                  </a:cubicBezTo>
                  <a:lnTo>
                    <a:pt x="240517" y="782451"/>
                  </a:lnTo>
                  <a:cubicBezTo>
                    <a:pt x="247230" y="789370"/>
                    <a:pt x="248315" y="800112"/>
                    <a:pt x="242738" y="806619"/>
                  </a:cubicBezTo>
                  <a:cubicBezTo>
                    <a:pt x="238606" y="811525"/>
                    <a:pt x="233235" y="812247"/>
                    <a:pt x="230395" y="812247"/>
                  </a:cubicBezTo>
                  <a:cubicBezTo>
                    <a:pt x="226057" y="812247"/>
                    <a:pt x="221719" y="810388"/>
                    <a:pt x="218672" y="807290"/>
                  </a:cubicBezTo>
                  <a:lnTo>
                    <a:pt x="193368" y="781366"/>
                  </a:lnTo>
                  <a:cubicBezTo>
                    <a:pt x="183918" y="771915"/>
                    <a:pt x="168529" y="771967"/>
                    <a:pt x="159285" y="781211"/>
                  </a:cubicBezTo>
                  <a:lnTo>
                    <a:pt x="120811" y="818961"/>
                  </a:lnTo>
                  <a:cubicBezTo>
                    <a:pt x="110845" y="827843"/>
                    <a:pt x="110018" y="843284"/>
                    <a:pt x="119572" y="854026"/>
                  </a:cubicBezTo>
                  <a:lnTo>
                    <a:pt x="159026" y="894512"/>
                  </a:lnTo>
                  <a:cubicBezTo>
                    <a:pt x="165792" y="901381"/>
                    <a:pt x="166927" y="912071"/>
                    <a:pt x="161660" y="918164"/>
                  </a:cubicBezTo>
                  <a:cubicBezTo>
                    <a:pt x="154998" y="925704"/>
                    <a:pt x="143482" y="925652"/>
                    <a:pt x="137078" y="919249"/>
                  </a:cubicBezTo>
                  <a:lnTo>
                    <a:pt x="96179" y="877213"/>
                  </a:lnTo>
                  <a:cubicBezTo>
                    <a:pt x="88381" y="868330"/>
                    <a:pt x="75367" y="866523"/>
                    <a:pt x="65555" y="872616"/>
                  </a:cubicBezTo>
                  <a:cubicBezTo>
                    <a:pt x="57705" y="877264"/>
                    <a:pt x="49804" y="875508"/>
                    <a:pt x="44847" y="870602"/>
                  </a:cubicBezTo>
                  <a:cubicBezTo>
                    <a:pt x="38495" y="864096"/>
                    <a:pt x="38650" y="853509"/>
                    <a:pt x="45053" y="847157"/>
                  </a:cubicBezTo>
                  <a:lnTo>
                    <a:pt x="526301" y="377477"/>
                  </a:lnTo>
                  <a:cubicBezTo>
                    <a:pt x="535287" y="368492"/>
                    <a:pt x="535803" y="353929"/>
                    <a:pt x="527282" y="344272"/>
                  </a:cubicBezTo>
                  <a:cubicBezTo>
                    <a:pt x="458444" y="267222"/>
                    <a:pt x="448839" y="163113"/>
                    <a:pt x="504405" y="96702"/>
                  </a:cubicBezTo>
                  <a:cubicBezTo>
                    <a:pt x="534512" y="60656"/>
                    <a:pt x="579699" y="40619"/>
                    <a:pt x="631598" y="40154"/>
                  </a:cubicBezTo>
                  <a:cubicBezTo>
                    <a:pt x="632166" y="40154"/>
                    <a:pt x="632734" y="40154"/>
                    <a:pt x="633303" y="40154"/>
                  </a:cubicBezTo>
                  <a:cubicBezTo>
                    <a:pt x="685977" y="40154"/>
                    <a:pt x="738961" y="60243"/>
                    <a:pt x="782753" y="96857"/>
                  </a:cubicBezTo>
                  <a:cubicBezTo>
                    <a:pt x="839559" y="144109"/>
                    <a:pt x="871422" y="211346"/>
                    <a:pt x="867962" y="276879"/>
                  </a:cubicBezTo>
                  <a:cubicBezTo>
                    <a:pt x="866516" y="312357"/>
                    <a:pt x="854277" y="344685"/>
                    <a:pt x="832587" y="370506"/>
                  </a:cubicBezTo>
                  <a:cubicBezTo>
                    <a:pt x="820452" y="385069"/>
                    <a:pt x="805733" y="396894"/>
                    <a:pt x="788898" y="406138"/>
                  </a:cubicBezTo>
                  <a:cubicBezTo>
                    <a:pt x="779913" y="398392"/>
                    <a:pt x="773200" y="388890"/>
                    <a:pt x="768139" y="379749"/>
                  </a:cubicBezTo>
                  <a:cubicBezTo>
                    <a:pt x="783218" y="372365"/>
                    <a:pt x="796387" y="362346"/>
                    <a:pt x="807180" y="349436"/>
                  </a:cubicBezTo>
                  <a:cubicBezTo>
                    <a:pt x="828611" y="323873"/>
                    <a:pt x="838475" y="289790"/>
                    <a:pt x="835118" y="253537"/>
                  </a:cubicBezTo>
                  <a:cubicBezTo>
                    <a:pt x="830625" y="205304"/>
                    <a:pt x="803874" y="157381"/>
                    <a:pt x="761684" y="122006"/>
                  </a:cubicBezTo>
                  <a:cubicBezTo>
                    <a:pt x="723778" y="90350"/>
                    <a:pt x="678179" y="72947"/>
                    <a:pt x="633251" y="72947"/>
                  </a:cubicBezTo>
                  <a:cubicBezTo>
                    <a:pt x="590647" y="72947"/>
                    <a:pt x="553826" y="88904"/>
                    <a:pt x="529606" y="117978"/>
                  </a:cubicBezTo>
                  <a:cubicBezTo>
                    <a:pt x="505903" y="146484"/>
                    <a:pt x="496710" y="184957"/>
                    <a:pt x="503785" y="226529"/>
                  </a:cubicBezTo>
                  <a:cubicBezTo>
                    <a:pt x="511635" y="271199"/>
                    <a:pt x="536991" y="313390"/>
                    <a:pt x="575360" y="345460"/>
                  </a:cubicBezTo>
                  <a:cubicBezTo>
                    <a:pt x="584863" y="353257"/>
                    <a:pt x="594520" y="359661"/>
                    <a:pt x="604331" y="365496"/>
                  </a:cubicBezTo>
                  <a:cubicBezTo>
                    <a:pt x="600200" y="376083"/>
                    <a:pt x="597256" y="387031"/>
                    <a:pt x="595140" y="398134"/>
                  </a:cubicBezTo>
                  <a:close/>
                  <a:moveTo>
                    <a:pt x="600975" y="314526"/>
                  </a:moveTo>
                  <a:cubicBezTo>
                    <a:pt x="570042" y="288654"/>
                    <a:pt x="549591" y="254932"/>
                    <a:pt x="543395" y="219712"/>
                  </a:cubicBezTo>
                  <a:cubicBezTo>
                    <a:pt x="538334" y="190018"/>
                    <a:pt x="544479" y="163010"/>
                    <a:pt x="560488" y="143747"/>
                  </a:cubicBezTo>
                  <a:cubicBezTo>
                    <a:pt x="576910" y="124072"/>
                    <a:pt x="602782" y="113176"/>
                    <a:pt x="633303" y="113176"/>
                  </a:cubicBezTo>
                  <a:cubicBezTo>
                    <a:pt x="668832" y="113176"/>
                    <a:pt x="705291" y="127274"/>
                    <a:pt x="735966" y="152888"/>
                  </a:cubicBezTo>
                  <a:cubicBezTo>
                    <a:pt x="763439" y="175869"/>
                    <a:pt x="782546" y="205046"/>
                    <a:pt x="790861" y="235205"/>
                  </a:cubicBezTo>
                  <a:cubicBezTo>
                    <a:pt x="771650" y="236238"/>
                    <a:pt x="752749" y="239956"/>
                    <a:pt x="734417" y="246824"/>
                  </a:cubicBezTo>
                  <a:lnTo>
                    <a:pt x="718046" y="252866"/>
                  </a:lnTo>
                  <a:cubicBezTo>
                    <a:pt x="678386" y="267739"/>
                    <a:pt x="645128" y="294696"/>
                    <a:pt x="622561" y="329760"/>
                  </a:cubicBezTo>
                  <a:cubicBezTo>
                    <a:pt x="615279" y="325268"/>
                    <a:pt x="608050" y="320362"/>
                    <a:pt x="600975" y="314526"/>
                  </a:cubicBezTo>
                  <a:close/>
                  <a:moveTo>
                    <a:pt x="1081087" y="774085"/>
                  </a:moveTo>
                  <a:cubicBezTo>
                    <a:pt x="1076284" y="784516"/>
                    <a:pt x="1067712" y="792469"/>
                    <a:pt x="1056866" y="796445"/>
                  </a:cubicBezTo>
                  <a:lnTo>
                    <a:pt x="832226" y="879846"/>
                  </a:lnTo>
                  <a:cubicBezTo>
                    <a:pt x="821536" y="883823"/>
                    <a:pt x="809813" y="883358"/>
                    <a:pt x="799382" y="878555"/>
                  </a:cubicBezTo>
                  <a:cubicBezTo>
                    <a:pt x="788950" y="873753"/>
                    <a:pt x="780998" y="865232"/>
                    <a:pt x="777021" y="854542"/>
                  </a:cubicBezTo>
                  <a:lnTo>
                    <a:pt x="641203" y="488455"/>
                  </a:lnTo>
                  <a:cubicBezTo>
                    <a:pt x="634077" y="469399"/>
                    <a:pt x="630875" y="449465"/>
                    <a:pt x="631598" y="429222"/>
                  </a:cubicBezTo>
                  <a:cubicBezTo>
                    <a:pt x="632321" y="407429"/>
                    <a:pt x="637950" y="385533"/>
                    <a:pt x="647969" y="365858"/>
                  </a:cubicBezTo>
                  <a:cubicBezTo>
                    <a:pt x="665475" y="331000"/>
                    <a:pt x="695375" y="304198"/>
                    <a:pt x="731990" y="290461"/>
                  </a:cubicBezTo>
                  <a:lnTo>
                    <a:pt x="748308" y="284419"/>
                  </a:lnTo>
                  <a:cubicBezTo>
                    <a:pt x="763543" y="278738"/>
                    <a:pt x="779293" y="275640"/>
                    <a:pt x="795199" y="275020"/>
                  </a:cubicBezTo>
                  <a:cubicBezTo>
                    <a:pt x="793856" y="293663"/>
                    <a:pt x="787556" y="310240"/>
                    <a:pt x="776298" y="323667"/>
                  </a:cubicBezTo>
                  <a:cubicBezTo>
                    <a:pt x="769894" y="331361"/>
                    <a:pt x="762148" y="337403"/>
                    <a:pt x="753369" y="342154"/>
                  </a:cubicBezTo>
                  <a:cubicBezTo>
                    <a:pt x="749445" y="334253"/>
                    <a:pt x="740924" y="329451"/>
                    <a:pt x="731835" y="331258"/>
                  </a:cubicBezTo>
                  <a:cubicBezTo>
                    <a:pt x="720938" y="333375"/>
                    <a:pt x="713864" y="343962"/>
                    <a:pt x="715980" y="354858"/>
                  </a:cubicBezTo>
                  <a:cubicBezTo>
                    <a:pt x="716703" y="358628"/>
                    <a:pt x="734881" y="446729"/>
                    <a:pt x="813583" y="461292"/>
                  </a:cubicBezTo>
                  <a:cubicBezTo>
                    <a:pt x="814822" y="461550"/>
                    <a:pt x="816062" y="461601"/>
                    <a:pt x="817250" y="461601"/>
                  </a:cubicBezTo>
                  <a:cubicBezTo>
                    <a:pt x="826752" y="461601"/>
                    <a:pt x="835221" y="454836"/>
                    <a:pt x="836977" y="445179"/>
                  </a:cubicBezTo>
                  <a:cubicBezTo>
                    <a:pt x="838268" y="438208"/>
                    <a:pt x="835531" y="431649"/>
                    <a:pt x="830677" y="427105"/>
                  </a:cubicBezTo>
                  <a:cubicBezTo>
                    <a:pt x="842761" y="418119"/>
                    <a:pt x="853760" y="407894"/>
                    <a:pt x="863366" y="396275"/>
                  </a:cubicBezTo>
                  <a:cubicBezTo>
                    <a:pt x="883351" y="372468"/>
                    <a:pt x="896881" y="344323"/>
                    <a:pt x="903543" y="313700"/>
                  </a:cubicBezTo>
                  <a:cubicBezTo>
                    <a:pt x="922547" y="330432"/>
                    <a:pt x="937471" y="351502"/>
                    <a:pt x="946302" y="375463"/>
                  </a:cubicBezTo>
                  <a:lnTo>
                    <a:pt x="1082171" y="741395"/>
                  </a:lnTo>
                  <a:cubicBezTo>
                    <a:pt x="1086251" y="752085"/>
                    <a:pt x="1085837" y="763653"/>
                    <a:pt x="1081087" y="774085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B9FA831D-75BB-4E1E-ACB1-50451FFC0099}"/>
                </a:ext>
              </a:extLst>
            </p:cNvPr>
            <p:cNvSpPr/>
            <p:nvPr/>
          </p:nvSpPr>
          <p:spPr>
            <a:xfrm>
              <a:off x="13320819" y="4508669"/>
              <a:ext cx="267642" cy="260067"/>
            </a:xfrm>
            <a:custGeom>
              <a:avLst/>
              <a:gdLst>
                <a:gd name="connsiteX0" fmla="*/ 183794 w 267642"/>
                <a:gd name="connsiteY0" fmla="*/ 1 h 260067"/>
                <a:gd name="connsiteX1" fmla="*/ 109689 w 267642"/>
                <a:gd name="connsiteY1" fmla="*/ 41159 h 260067"/>
                <a:gd name="connsiteX2" fmla="*/ 26649 w 267642"/>
                <a:gd name="connsiteY2" fmla="*/ 58252 h 260067"/>
                <a:gd name="connsiteX3" fmla="*/ 2 w 267642"/>
                <a:gd name="connsiteY3" fmla="*/ 120171 h 260067"/>
                <a:gd name="connsiteX4" fmla="*/ 61455 w 267642"/>
                <a:gd name="connsiteY4" fmla="*/ 211163 h 260067"/>
                <a:gd name="connsiteX5" fmla="*/ 174550 w 267642"/>
                <a:gd name="connsiteY5" fmla="*/ 258467 h 260067"/>
                <a:gd name="connsiteX6" fmla="*/ 182761 w 267642"/>
                <a:gd name="connsiteY6" fmla="*/ 260068 h 260067"/>
                <a:gd name="connsiteX7" fmla="*/ 202385 w 267642"/>
                <a:gd name="connsiteY7" fmla="*/ 248035 h 260067"/>
                <a:gd name="connsiteX8" fmla="*/ 257177 w 267642"/>
                <a:gd name="connsiteY8" fmla="*/ 138658 h 260067"/>
                <a:gd name="connsiteX9" fmla="*/ 244421 w 267642"/>
                <a:gd name="connsiteY9" fmla="*/ 29591 h 260067"/>
                <a:gd name="connsiteX10" fmla="*/ 183794 w 267642"/>
                <a:gd name="connsiteY10" fmla="*/ 1 h 260067"/>
                <a:gd name="connsiteX11" fmla="*/ 221183 w 267642"/>
                <a:gd name="connsiteY11" fmla="*/ 120636 h 260067"/>
                <a:gd name="connsiteX12" fmla="*/ 174085 w 267642"/>
                <a:gd name="connsiteY12" fmla="*/ 214727 h 260067"/>
                <a:gd name="connsiteX13" fmla="*/ 76947 w 267642"/>
                <a:gd name="connsiteY13" fmla="*/ 174085 h 260067"/>
                <a:gd name="connsiteX14" fmla="*/ 40179 w 267642"/>
                <a:gd name="connsiteY14" fmla="*/ 119913 h 260067"/>
                <a:gd name="connsiteX15" fmla="*/ 53347 w 267642"/>
                <a:gd name="connsiteY15" fmla="*/ 88308 h 260067"/>
                <a:gd name="connsiteX16" fmla="*/ 81750 w 267642"/>
                <a:gd name="connsiteY16" fmla="*/ 75553 h 260067"/>
                <a:gd name="connsiteX17" fmla="*/ 104421 w 267642"/>
                <a:gd name="connsiteY17" fmla="*/ 84022 h 260067"/>
                <a:gd name="connsiteX18" fmla="*/ 126833 w 267642"/>
                <a:gd name="connsiteY18" fmla="*/ 87430 h 260067"/>
                <a:gd name="connsiteX19" fmla="*/ 141603 w 267642"/>
                <a:gd name="connsiteY19" fmla="*/ 70233 h 260067"/>
                <a:gd name="connsiteX20" fmla="*/ 183071 w 267642"/>
                <a:gd name="connsiteY20" fmla="*/ 40127 h 260067"/>
                <a:gd name="connsiteX21" fmla="*/ 213694 w 267642"/>
                <a:gd name="connsiteY21" fmla="*/ 55464 h 260067"/>
                <a:gd name="connsiteX22" fmla="*/ 221183 w 267642"/>
                <a:gd name="connsiteY22" fmla="*/ 120636 h 2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7642" h="260067">
                  <a:moveTo>
                    <a:pt x="183794" y="1"/>
                  </a:moveTo>
                  <a:cubicBezTo>
                    <a:pt x="144288" y="-154"/>
                    <a:pt x="121411" y="18437"/>
                    <a:pt x="109689" y="41159"/>
                  </a:cubicBezTo>
                  <a:cubicBezTo>
                    <a:pt x="85933" y="31554"/>
                    <a:pt x="55568" y="32483"/>
                    <a:pt x="26649" y="58252"/>
                  </a:cubicBezTo>
                  <a:cubicBezTo>
                    <a:pt x="9039" y="73952"/>
                    <a:pt x="-153" y="95331"/>
                    <a:pt x="2" y="120171"/>
                  </a:cubicBezTo>
                  <a:cubicBezTo>
                    <a:pt x="311" y="159367"/>
                    <a:pt x="24996" y="195877"/>
                    <a:pt x="61455" y="211163"/>
                  </a:cubicBezTo>
                  <a:lnTo>
                    <a:pt x="174550" y="258467"/>
                  </a:lnTo>
                  <a:cubicBezTo>
                    <a:pt x="177236" y="259552"/>
                    <a:pt x="180024" y="260068"/>
                    <a:pt x="182761" y="260068"/>
                  </a:cubicBezTo>
                  <a:cubicBezTo>
                    <a:pt x="190817" y="260068"/>
                    <a:pt x="198564" y="255575"/>
                    <a:pt x="202385" y="248035"/>
                  </a:cubicBezTo>
                  <a:lnTo>
                    <a:pt x="257177" y="138658"/>
                  </a:lnTo>
                  <a:cubicBezTo>
                    <a:pt x="274890" y="103336"/>
                    <a:pt x="269777" y="59492"/>
                    <a:pt x="244421" y="29591"/>
                  </a:cubicBezTo>
                  <a:cubicBezTo>
                    <a:pt x="228309" y="10639"/>
                    <a:pt x="207394" y="414"/>
                    <a:pt x="183794" y="1"/>
                  </a:cubicBezTo>
                  <a:close/>
                  <a:moveTo>
                    <a:pt x="221183" y="120636"/>
                  </a:moveTo>
                  <a:lnTo>
                    <a:pt x="174085" y="214727"/>
                  </a:lnTo>
                  <a:lnTo>
                    <a:pt x="76947" y="174085"/>
                  </a:lnTo>
                  <a:cubicBezTo>
                    <a:pt x="55465" y="165099"/>
                    <a:pt x="40334" y="142790"/>
                    <a:pt x="40179" y="119913"/>
                  </a:cubicBezTo>
                  <a:cubicBezTo>
                    <a:pt x="40075" y="106641"/>
                    <a:pt x="44414" y="96312"/>
                    <a:pt x="53347" y="88308"/>
                  </a:cubicBezTo>
                  <a:cubicBezTo>
                    <a:pt x="62901" y="79839"/>
                    <a:pt x="72403" y="75553"/>
                    <a:pt x="81750" y="75553"/>
                  </a:cubicBezTo>
                  <a:cubicBezTo>
                    <a:pt x="89393" y="75553"/>
                    <a:pt x="96984" y="78393"/>
                    <a:pt x="104421" y="84022"/>
                  </a:cubicBezTo>
                  <a:cubicBezTo>
                    <a:pt x="110876" y="88979"/>
                    <a:pt x="119294" y="90322"/>
                    <a:pt x="126833" y="87430"/>
                  </a:cubicBezTo>
                  <a:cubicBezTo>
                    <a:pt x="134424" y="84642"/>
                    <a:pt x="139899" y="78186"/>
                    <a:pt x="141603" y="70233"/>
                  </a:cubicBezTo>
                  <a:cubicBezTo>
                    <a:pt x="145940" y="49835"/>
                    <a:pt x="160400" y="38887"/>
                    <a:pt x="183071" y="40127"/>
                  </a:cubicBezTo>
                  <a:cubicBezTo>
                    <a:pt x="195103" y="40333"/>
                    <a:pt x="205122" y="45342"/>
                    <a:pt x="213694" y="55464"/>
                  </a:cubicBezTo>
                  <a:cubicBezTo>
                    <a:pt x="228567" y="73022"/>
                    <a:pt x="231614" y="99824"/>
                    <a:pt x="221183" y="120636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42" name="Graphic 2">
            <a:extLst>
              <a:ext uri="{FF2B5EF4-FFF2-40B4-BE49-F238E27FC236}">
                <a16:creationId xmlns:a16="http://schemas.microsoft.com/office/drawing/2014/main" id="{02413EF6-A7C9-414A-8699-0F04DD90A6BA}"/>
              </a:ext>
            </a:extLst>
          </p:cNvPr>
          <p:cNvGrpSpPr/>
          <p:nvPr/>
        </p:nvGrpSpPr>
        <p:grpSpPr>
          <a:xfrm>
            <a:off x="3196109" y="4992777"/>
            <a:ext cx="856676" cy="703719"/>
            <a:chOff x="6170426" y="5645817"/>
            <a:chExt cx="1125114" cy="924228"/>
          </a:xfrm>
          <a:solidFill>
            <a:schemeClr val="accent1"/>
          </a:solidFill>
        </p:grpSpPr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F0C62A43-A502-428E-BD12-B3C75B930CF4}"/>
                </a:ext>
              </a:extLst>
            </p:cNvPr>
            <p:cNvSpPr/>
            <p:nvPr/>
          </p:nvSpPr>
          <p:spPr>
            <a:xfrm>
              <a:off x="6170426" y="5645817"/>
              <a:ext cx="1125114" cy="924228"/>
            </a:xfrm>
            <a:custGeom>
              <a:avLst/>
              <a:gdLst>
                <a:gd name="connsiteX0" fmla="*/ 1125115 w 1125114"/>
                <a:gd name="connsiteY0" fmla="*/ 249326 h 924228"/>
                <a:gd name="connsiteX1" fmla="*/ 1125115 w 1125114"/>
                <a:gd name="connsiteY1" fmla="*/ 152136 h 924228"/>
                <a:gd name="connsiteX2" fmla="*/ 1038512 w 1125114"/>
                <a:gd name="connsiteY2" fmla="*/ 65378 h 924228"/>
                <a:gd name="connsiteX3" fmla="*/ 997870 w 1125114"/>
                <a:gd name="connsiteY3" fmla="*/ 65378 h 924228"/>
                <a:gd name="connsiteX4" fmla="*/ 997870 w 1125114"/>
                <a:gd name="connsiteY4" fmla="*/ 63622 h 924228"/>
                <a:gd name="connsiteX5" fmla="*/ 934247 w 1125114"/>
                <a:gd name="connsiteY5" fmla="*/ 0 h 924228"/>
                <a:gd name="connsiteX6" fmla="*/ 870625 w 1125114"/>
                <a:gd name="connsiteY6" fmla="*/ 63622 h 924228"/>
                <a:gd name="connsiteX7" fmla="*/ 870625 w 1125114"/>
                <a:gd name="connsiteY7" fmla="*/ 65378 h 924228"/>
                <a:gd name="connsiteX8" fmla="*/ 750094 w 1125114"/>
                <a:gd name="connsiteY8" fmla="*/ 65378 h 924228"/>
                <a:gd name="connsiteX9" fmla="*/ 750094 w 1125114"/>
                <a:gd name="connsiteY9" fmla="*/ 63622 h 924228"/>
                <a:gd name="connsiteX10" fmla="*/ 686471 w 1125114"/>
                <a:gd name="connsiteY10" fmla="*/ 0 h 924228"/>
                <a:gd name="connsiteX11" fmla="*/ 622849 w 1125114"/>
                <a:gd name="connsiteY11" fmla="*/ 63622 h 924228"/>
                <a:gd name="connsiteX12" fmla="*/ 622849 w 1125114"/>
                <a:gd name="connsiteY12" fmla="*/ 65378 h 924228"/>
                <a:gd name="connsiteX13" fmla="*/ 502318 w 1125114"/>
                <a:gd name="connsiteY13" fmla="*/ 65378 h 924228"/>
                <a:gd name="connsiteX14" fmla="*/ 502318 w 1125114"/>
                <a:gd name="connsiteY14" fmla="*/ 63622 h 924228"/>
                <a:gd name="connsiteX15" fmla="*/ 438695 w 1125114"/>
                <a:gd name="connsiteY15" fmla="*/ 0 h 924228"/>
                <a:gd name="connsiteX16" fmla="*/ 375073 w 1125114"/>
                <a:gd name="connsiteY16" fmla="*/ 63622 h 924228"/>
                <a:gd name="connsiteX17" fmla="*/ 375073 w 1125114"/>
                <a:gd name="connsiteY17" fmla="*/ 65378 h 924228"/>
                <a:gd name="connsiteX18" fmla="*/ 254541 w 1125114"/>
                <a:gd name="connsiteY18" fmla="*/ 65378 h 924228"/>
                <a:gd name="connsiteX19" fmla="*/ 254541 w 1125114"/>
                <a:gd name="connsiteY19" fmla="*/ 63622 h 924228"/>
                <a:gd name="connsiteX20" fmla="*/ 190919 w 1125114"/>
                <a:gd name="connsiteY20" fmla="*/ 0 h 924228"/>
                <a:gd name="connsiteX21" fmla="*/ 127296 w 1125114"/>
                <a:gd name="connsiteY21" fmla="*/ 63622 h 924228"/>
                <a:gd name="connsiteX22" fmla="*/ 127296 w 1125114"/>
                <a:gd name="connsiteY22" fmla="*/ 65378 h 924228"/>
                <a:gd name="connsiteX23" fmla="*/ 86603 w 1125114"/>
                <a:gd name="connsiteY23" fmla="*/ 65378 h 924228"/>
                <a:gd name="connsiteX24" fmla="*/ 0 w 1125114"/>
                <a:gd name="connsiteY24" fmla="*/ 152136 h 924228"/>
                <a:gd name="connsiteX25" fmla="*/ 0 w 1125114"/>
                <a:gd name="connsiteY25" fmla="*/ 289606 h 924228"/>
                <a:gd name="connsiteX26" fmla="*/ 0 w 1125114"/>
                <a:gd name="connsiteY26" fmla="*/ 289606 h 924228"/>
                <a:gd name="connsiteX27" fmla="*/ 0 w 1125114"/>
                <a:gd name="connsiteY27" fmla="*/ 837265 h 924228"/>
                <a:gd name="connsiteX28" fmla="*/ 86603 w 1125114"/>
                <a:gd name="connsiteY28" fmla="*/ 924229 h 924228"/>
                <a:gd name="connsiteX29" fmla="*/ 1038460 w 1125114"/>
                <a:gd name="connsiteY29" fmla="*/ 924229 h 924228"/>
                <a:gd name="connsiteX30" fmla="*/ 1125063 w 1125114"/>
                <a:gd name="connsiteY30" fmla="*/ 837265 h 924228"/>
                <a:gd name="connsiteX31" fmla="*/ 1125115 w 1125114"/>
                <a:gd name="connsiteY31" fmla="*/ 249326 h 924228"/>
                <a:gd name="connsiteX32" fmla="*/ 1125115 w 1125114"/>
                <a:gd name="connsiteY32" fmla="*/ 249326 h 924228"/>
                <a:gd name="connsiteX33" fmla="*/ 910802 w 1125114"/>
                <a:gd name="connsiteY33" fmla="*/ 63570 h 924228"/>
                <a:gd name="connsiteX34" fmla="*/ 934247 w 1125114"/>
                <a:gd name="connsiteY34" fmla="*/ 40126 h 924228"/>
                <a:gd name="connsiteX35" fmla="*/ 957693 w 1125114"/>
                <a:gd name="connsiteY35" fmla="*/ 63570 h 924228"/>
                <a:gd name="connsiteX36" fmla="*/ 957693 w 1125114"/>
                <a:gd name="connsiteY36" fmla="*/ 107105 h 924228"/>
                <a:gd name="connsiteX37" fmla="*/ 934247 w 1125114"/>
                <a:gd name="connsiteY37" fmla="*/ 130550 h 924228"/>
                <a:gd name="connsiteX38" fmla="*/ 910802 w 1125114"/>
                <a:gd name="connsiteY38" fmla="*/ 107105 h 924228"/>
                <a:gd name="connsiteX39" fmla="*/ 910802 w 1125114"/>
                <a:gd name="connsiteY39" fmla="*/ 63570 h 924228"/>
                <a:gd name="connsiteX40" fmla="*/ 663026 w 1125114"/>
                <a:gd name="connsiteY40" fmla="*/ 63570 h 924228"/>
                <a:gd name="connsiteX41" fmla="*/ 686471 w 1125114"/>
                <a:gd name="connsiteY41" fmla="*/ 40126 h 924228"/>
                <a:gd name="connsiteX42" fmla="*/ 709916 w 1125114"/>
                <a:gd name="connsiteY42" fmla="*/ 63570 h 924228"/>
                <a:gd name="connsiteX43" fmla="*/ 709916 w 1125114"/>
                <a:gd name="connsiteY43" fmla="*/ 107105 h 924228"/>
                <a:gd name="connsiteX44" fmla="*/ 686471 w 1125114"/>
                <a:gd name="connsiteY44" fmla="*/ 130550 h 924228"/>
                <a:gd name="connsiteX45" fmla="*/ 663026 w 1125114"/>
                <a:gd name="connsiteY45" fmla="*/ 107105 h 924228"/>
                <a:gd name="connsiteX46" fmla="*/ 663026 w 1125114"/>
                <a:gd name="connsiteY46" fmla="*/ 63570 h 924228"/>
                <a:gd name="connsiteX47" fmla="*/ 415250 w 1125114"/>
                <a:gd name="connsiteY47" fmla="*/ 63570 h 924228"/>
                <a:gd name="connsiteX48" fmla="*/ 438695 w 1125114"/>
                <a:gd name="connsiteY48" fmla="*/ 40126 h 924228"/>
                <a:gd name="connsiteX49" fmla="*/ 462140 w 1125114"/>
                <a:gd name="connsiteY49" fmla="*/ 63570 h 924228"/>
                <a:gd name="connsiteX50" fmla="*/ 462140 w 1125114"/>
                <a:gd name="connsiteY50" fmla="*/ 107105 h 924228"/>
                <a:gd name="connsiteX51" fmla="*/ 438695 w 1125114"/>
                <a:gd name="connsiteY51" fmla="*/ 130550 h 924228"/>
                <a:gd name="connsiteX52" fmla="*/ 415250 w 1125114"/>
                <a:gd name="connsiteY52" fmla="*/ 107105 h 924228"/>
                <a:gd name="connsiteX53" fmla="*/ 415250 w 1125114"/>
                <a:gd name="connsiteY53" fmla="*/ 63570 h 924228"/>
                <a:gd name="connsiteX54" fmla="*/ 167422 w 1125114"/>
                <a:gd name="connsiteY54" fmla="*/ 63570 h 924228"/>
                <a:gd name="connsiteX55" fmla="*/ 190867 w 1125114"/>
                <a:gd name="connsiteY55" fmla="*/ 40126 h 924228"/>
                <a:gd name="connsiteX56" fmla="*/ 214313 w 1125114"/>
                <a:gd name="connsiteY56" fmla="*/ 63570 h 924228"/>
                <a:gd name="connsiteX57" fmla="*/ 214313 w 1125114"/>
                <a:gd name="connsiteY57" fmla="*/ 107105 h 924228"/>
                <a:gd name="connsiteX58" fmla="*/ 190867 w 1125114"/>
                <a:gd name="connsiteY58" fmla="*/ 130550 h 924228"/>
                <a:gd name="connsiteX59" fmla="*/ 167422 w 1125114"/>
                <a:gd name="connsiteY59" fmla="*/ 107105 h 924228"/>
                <a:gd name="connsiteX60" fmla="*/ 167422 w 1125114"/>
                <a:gd name="connsiteY60" fmla="*/ 63570 h 924228"/>
                <a:gd name="connsiteX61" fmla="*/ 40177 w 1125114"/>
                <a:gd name="connsiteY61" fmla="*/ 152136 h 924228"/>
                <a:gd name="connsiteX62" fmla="*/ 86603 w 1125114"/>
                <a:gd name="connsiteY62" fmla="*/ 105555 h 924228"/>
                <a:gd name="connsiteX63" fmla="*/ 127296 w 1125114"/>
                <a:gd name="connsiteY63" fmla="*/ 105555 h 924228"/>
                <a:gd name="connsiteX64" fmla="*/ 127296 w 1125114"/>
                <a:gd name="connsiteY64" fmla="*/ 107156 h 924228"/>
                <a:gd name="connsiteX65" fmla="*/ 190919 w 1125114"/>
                <a:gd name="connsiteY65" fmla="*/ 170778 h 924228"/>
                <a:gd name="connsiteX66" fmla="*/ 254541 w 1125114"/>
                <a:gd name="connsiteY66" fmla="*/ 107156 h 924228"/>
                <a:gd name="connsiteX67" fmla="*/ 254541 w 1125114"/>
                <a:gd name="connsiteY67" fmla="*/ 105555 h 924228"/>
                <a:gd name="connsiteX68" fmla="*/ 375073 w 1125114"/>
                <a:gd name="connsiteY68" fmla="*/ 105555 h 924228"/>
                <a:gd name="connsiteX69" fmla="*/ 375073 w 1125114"/>
                <a:gd name="connsiteY69" fmla="*/ 107156 h 924228"/>
                <a:gd name="connsiteX70" fmla="*/ 438695 w 1125114"/>
                <a:gd name="connsiteY70" fmla="*/ 170778 h 924228"/>
                <a:gd name="connsiteX71" fmla="*/ 502318 w 1125114"/>
                <a:gd name="connsiteY71" fmla="*/ 107156 h 924228"/>
                <a:gd name="connsiteX72" fmla="*/ 502318 w 1125114"/>
                <a:gd name="connsiteY72" fmla="*/ 105555 h 924228"/>
                <a:gd name="connsiteX73" fmla="*/ 622849 w 1125114"/>
                <a:gd name="connsiteY73" fmla="*/ 105555 h 924228"/>
                <a:gd name="connsiteX74" fmla="*/ 622849 w 1125114"/>
                <a:gd name="connsiteY74" fmla="*/ 107156 h 924228"/>
                <a:gd name="connsiteX75" fmla="*/ 686471 w 1125114"/>
                <a:gd name="connsiteY75" fmla="*/ 170778 h 924228"/>
                <a:gd name="connsiteX76" fmla="*/ 750094 w 1125114"/>
                <a:gd name="connsiteY76" fmla="*/ 107156 h 924228"/>
                <a:gd name="connsiteX77" fmla="*/ 750094 w 1125114"/>
                <a:gd name="connsiteY77" fmla="*/ 105555 h 924228"/>
                <a:gd name="connsiteX78" fmla="*/ 870625 w 1125114"/>
                <a:gd name="connsiteY78" fmla="*/ 105555 h 924228"/>
                <a:gd name="connsiteX79" fmla="*/ 870625 w 1125114"/>
                <a:gd name="connsiteY79" fmla="*/ 107156 h 924228"/>
                <a:gd name="connsiteX80" fmla="*/ 934247 w 1125114"/>
                <a:gd name="connsiteY80" fmla="*/ 170778 h 924228"/>
                <a:gd name="connsiteX81" fmla="*/ 997870 w 1125114"/>
                <a:gd name="connsiteY81" fmla="*/ 107156 h 924228"/>
                <a:gd name="connsiteX82" fmla="*/ 997870 w 1125114"/>
                <a:gd name="connsiteY82" fmla="*/ 105555 h 924228"/>
                <a:gd name="connsiteX83" fmla="*/ 1038512 w 1125114"/>
                <a:gd name="connsiteY83" fmla="*/ 105555 h 924228"/>
                <a:gd name="connsiteX84" fmla="*/ 1084938 w 1125114"/>
                <a:gd name="connsiteY84" fmla="*/ 152136 h 924228"/>
                <a:gd name="connsiteX85" fmla="*/ 1084938 w 1125114"/>
                <a:gd name="connsiteY85" fmla="*/ 249326 h 924228"/>
                <a:gd name="connsiteX86" fmla="*/ 40177 w 1125114"/>
                <a:gd name="connsiteY86" fmla="*/ 249326 h 924228"/>
                <a:gd name="connsiteX87" fmla="*/ 40177 w 1125114"/>
                <a:gd name="connsiteY87" fmla="*/ 152136 h 924228"/>
                <a:gd name="connsiteX88" fmla="*/ 1084938 w 1125114"/>
                <a:gd name="connsiteY88" fmla="*/ 837213 h 924228"/>
                <a:gd name="connsiteX89" fmla="*/ 1038512 w 1125114"/>
                <a:gd name="connsiteY89" fmla="*/ 884000 h 924228"/>
                <a:gd name="connsiteX90" fmla="*/ 86655 w 1125114"/>
                <a:gd name="connsiteY90" fmla="*/ 884000 h 924228"/>
                <a:gd name="connsiteX91" fmla="*/ 40229 w 1125114"/>
                <a:gd name="connsiteY91" fmla="*/ 837213 h 924228"/>
                <a:gd name="connsiteX92" fmla="*/ 40229 w 1125114"/>
                <a:gd name="connsiteY92" fmla="*/ 289554 h 924228"/>
                <a:gd name="connsiteX93" fmla="*/ 1084989 w 1125114"/>
                <a:gd name="connsiteY93" fmla="*/ 289554 h 924228"/>
                <a:gd name="connsiteX94" fmla="*/ 1084989 w 1125114"/>
                <a:gd name="connsiteY94" fmla="*/ 837213 h 92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125114" h="924228">
                  <a:moveTo>
                    <a:pt x="1125115" y="249326"/>
                  </a:moveTo>
                  <a:lnTo>
                    <a:pt x="1125115" y="152136"/>
                  </a:lnTo>
                  <a:cubicBezTo>
                    <a:pt x="1125115" y="104264"/>
                    <a:pt x="1086280" y="65378"/>
                    <a:pt x="1038512" y="65378"/>
                  </a:cubicBezTo>
                  <a:lnTo>
                    <a:pt x="997870" y="65378"/>
                  </a:lnTo>
                  <a:lnTo>
                    <a:pt x="997870" y="63622"/>
                  </a:lnTo>
                  <a:cubicBezTo>
                    <a:pt x="997870" y="28558"/>
                    <a:pt x="969312" y="0"/>
                    <a:pt x="934247" y="0"/>
                  </a:cubicBezTo>
                  <a:cubicBezTo>
                    <a:pt x="899183" y="0"/>
                    <a:pt x="870625" y="28506"/>
                    <a:pt x="870625" y="63622"/>
                  </a:cubicBezTo>
                  <a:lnTo>
                    <a:pt x="870625" y="65378"/>
                  </a:lnTo>
                  <a:lnTo>
                    <a:pt x="750094" y="65378"/>
                  </a:lnTo>
                  <a:lnTo>
                    <a:pt x="750094" y="63622"/>
                  </a:lnTo>
                  <a:cubicBezTo>
                    <a:pt x="750094" y="28558"/>
                    <a:pt x="721536" y="0"/>
                    <a:pt x="686471" y="0"/>
                  </a:cubicBezTo>
                  <a:cubicBezTo>
                    <a:pt x="651407" y="0"/>
                    <a:pt x="622849" y="28506"/>
                    <a:pt x="622849" y="63622"/>
                  </a:cubicBezTo>
                  <a:lnTo>
                    <a:pt x="622849" y="65378"/>
                  </a:lnTo>
                  <a:lnTo>
                    <a:pt x="502318" y="65378"/>
                  </a:lnTo>
                  <a:lnTo>
                    <a:pt x="502318" y="63622"/>
                  </a:lnTo>
                  <a:cubicBezTo>
                    <a:pt x="502318" y="28558"/>
                    <a:pt x="473760" y="0"/>
                    <a:pt x="438695" y="0"/>
                  </a:cubicBezTo>
                  <a:cubicBezTo>
                    <a:pt x="403631" y="0"/>
                    <a:pt x="375073" y="28506"/>
                    <a:pt x="375073" y="63622"/>
                  </a:cubicBezTo>
                  <a:lnTo>
                    <a:pt x="375073" y="65378"/>
                  </a:lnTo>
                  <a:lnTo>
                    <a:pt x="254541" y="65378"/>
                  </a:lnTo>
                  <a:lnTo>
                    <a:pt x="254541" y="63622"/>
                  </a:lnTo>
                  <a:cubicBezTo>
                    <a:pt x="254541" y="28558"/>
                    <a:pt x="225984" y="0"/>
                    <a:pt x="190919" y="0"/>
                  </a:cubicBezTo>
                  <a:cubicBezTo>
                    <a:pt x="155854" y="0"/>
                    <a:pt x="127296" y="28506"/>
                    <a:pt x="127296" y="63622"/>
                  </a:cubicBezTo>
                  <a:lnTo>
                    <a:pt x="127296" y="65378"/>
                  </a:lnTo>
                  <a:lnTo>
                    <a:pt x="86603" y="65378"/>
                  </a:lnTo>
                  <a:cubicBezTo>
                    <a:pt x="38834" y="65378"/>
                    <a:pt x="0" y="104316"/>
                    <a:pt x="0" y="152136"/>
                  </a:cubicBezTo>
                  <a:lnTo>
                    <a:pt x="0" y="289606"/>
                  </a:lnTo>
                  <a:lnTo>
                    <a:pt x="0" y="289606"/>
                  </a:lnTo>
                  <a:lnTo>
                    <a:pt x="0" y="837265"/>
                  </a:lnTo>
                  <a:cubicBezTo>
                    <a:pt x="0" y="885239"/>
                    <a:pt x="38834" y="924229"/>
                    <a:pt x="86603" y="924229"/>
                  </a:cubicBezTo>
                  <a:lnTo>
                    <a:pt x="1038460" y="924229"/>
                  </a:lnTo>
                  <a:cubicBezTo>
                    <a:pt x="1086229" y="924229"/>
                    <a:pt x="1125063" y="885188"/>
                    <a:pt x="1125063" y="837265"/>
                  </a:cubicBezTo>
                  <a:lnTo>
                    <a:pt x="1125115" y="249326"/>
                  </a:lnTo>
                  <a:lnTo>
                    <a:pt x="1125115" y="249326"/>
                  </a:lnTo>
                  <a:close/>
                  <a:moveTo>
                    <a:pt x="910802" y="63570"/>
                  </a:moveTo>
                  <a:cubicBezTo>
                    <a:pt x="910802" y="50660"/>
                    <a:pt x="921337" y="40126"/>
                    <a:pt x="934247" y="40126"/>
                  </a:cubicBezTo>
                  <a:cubicBezTo>
                    <a:pt x="947158" y="40126"/>
                    <a:pt x="957693" y="50660"/>
                    <a:pt x="957693" y="63570"/>
                  </a:cubicBezTo>
                  <a:lnTo>
                    <a:pt x="957693" y="107105"/>
                  </a:lnTo>
                  <a:cubicBezTo>
                    <a:pt x="957693" y="120015"/>
                    <a:pt x="947158" y="130550"/>
                    <a:pt x="934247" y="130550"/>
                  </a:cubicBezTo>
                  <a:cubicBezTo>
                    <a:pt x="921337" y="130550"/>
                    <a:pt x="910802" y="120015"/>
                    <a:pt x="910802" y="107105"/>
                  </a:cubicBezTo>
                  <a:lnTo>
                    <a:pt x="910802" y="63570"/>
                  </a:lnTo>
                  <a:close/>
                  <a:moveTo>
                    <a:pt x="663026" y="63570"/>
                  </a:moveTo>
                  <a:cubicBezTo>
                    <a:pt x="663026" y="50660"/>
                    <a:pt x="673561" y="40126"/>
                    <a:pt x="686471" y="40126"/>
                  </a:cubicBezTo>
                  <a:cubicBezTo>
                    <a:pt x="699382" y="40126"/>
                    <a:pt x="709916" y="50660"/>
                    <a:pt x="709916" y="63570"/>
                  </a:cubicBezTo>
                  <a:lnTo>
                    <a:pt x="709916" y="107105"/>
                  </a:lnTo>
                  <a:cubicBezTo>
                    <a:pt x="709916" y="120015"/>
                    <a:pt x="699382" y="130550"/>
                    <a:pt x="686471" y="130550"/>
                  </a:cubicBezTo>
                  <a:cubicBezTo>
                    <a:pt x="673561" y="130550"/>
                    <a:pt x="663026" y="120015"/>
                    <a:pt x="663026" y="107105"/>
                  </a:cubicBezTo>
                  <a:lnTo>
                    <a:pt x="663026" y="63570"/>
                  </a:lnTo>
                  <a:close/>
                  <a:moveTo>
                    <a:pt x="415250" y="63570"/>
                  </a:moveTo>
                  <a:cubicBezTo>
                    <a:pt x="415250" y="50660"/>
                    <a:pt x="425785" y="40126"/>
                    <a:pt x="438695" y="40126"/>
                  </a:cubicBezTo>
                  <a:cubicBezTo>
                    <a:pt x="451606" y="40126"/>
                    <a:pt x="462140" y="50660"/>
                    <a:pt x="462140" y="63570"/>
                  </a:cubicBezTo>
                  <a:lnTo>
                    <a:pt x="462140" y="107105"/>
                  </a:lnTo>
                  <a:cubicBezTo>
                    <a:pt x="462140" y="120015"/>
                    <a:pt x="451606" y="130550"/>
                    <a:pt x="438695" y="130550"/>
                  </a:cubicBezTo>
                  <a:cubicBezTo>
                    <a:pt x="425785" y="130550"/>
                    <a:pt x="415250" y="120015"/>
                    <a:pt x="415250" y="107105"/>
                  </a:cubicBezTo>
                  <a:lnTo>
                    <a:pt x="415250" y="63570"/>
                  </a:lnTo>
                  <a:close/>
                  <a:moveTo>
                    <a:pt x="167422" y="63570"/>
                  </a:moveTo>
                  <a:cubicBezTo>
                    <a:pt x="167422" y="50660"/>
                    <a:pt x="177957" y="40126"/>
                    <a:pt x="190867" y="40126"/>
                  </a:cubicBezTo>
                  <a:cubicBezTo>
                    <a:pt x="203778" y="40126"/>
                    <a:pt x="214313" y="50660"/>
                    <a:pt x="214313" y="63570"/>
                  </a:cubicBezTo>
                  <a:lnTo>
                    <a:pt x="214313" y="107105"/>
                  </a:lnTo>
                  <a:cubicBezTo>
                    <a:pt x="214313" y="120015"/>
                    <a:pt x="203778" y="130550"/>
                    <a:pt x="190867" y="130550"/>
                  </a:cubicBezTo>
                  <a:cubicBezTo>
                    <a:pt x="177957" y="130550"/>
                    <a:pt x="167422" y="120015"/>
                    <a:pt x="167422" y="107105"/>
                  </a:cubicBezTo>
                  <a:lnTo>
                    <a:pt x="167422" y="63570"/>
                  </a:lnTo>
                  <a:close/>
                  <a:moveTo>
                    <a:pt x="40177" y="152136"/>
                  </a:moveTo>
                  <a:cubicBezTo>
                    <a:pt x="40177" y="126418"/>
                    <a:pt x="60989" y="105555"/>
                    <a:pt x="86603" y="105555"/>
                  </a:cubicBezTo>
                  <a:lnTo>
                    <a:pt x="127296" y="105555"/>
                  </a:lnTo>
                  <a:lnTo>
                    <a:pt x="127296" y="107156"/>
                  </a:lnTo>
                  <a:cubicBezTo>
                    <a:pt x="127296" y="142221"/>
                    <a:pt x="155854" y="170778"/>
                    <a:pt x="190919" y="170778"/>
                  </a:cubicBezTo>
                  <a:cubicBezTo>
                    <a:pt x="225984" y="170778"/>
                    <a:pt x="254541" y="142221"/>
                    <a:pt x="254541" y="107156"/>
                  </a:cubicBezTo>
                  <a:lnTo>
                    <a:pt x="254541" y="105555"/>
                  </a:lnTo>
                  <a:lnTo>
                    <a:pt x="375073" y="105555"/>
                  </a:lnTo>
                  <a:lnTo>
                    <a:pt x="375073" y="107156"/>
                  </a:lnTo>
                  <a:cubicBezTo>
                    <a:pt x="375073" y="142221"/>
                    <a:pt x="403631" y="170778"/>
                    <a:pt x="438695" y="170778"/>
                  </a:cubicBezTo>
                  <a:cubicBezTo>
                    <a:pt x="473760" y="170778"/>
                    <a:pt x="502318" y="142221"/>
                    <a:pt x="502318" y="107156"/>
                  </a:cubicBezTo>
                  <a:lnTo>
                    <a:pt x="502318" y="105555"/>
                  </a:lnTo>
                  <a:lnTo>
                    <a:pt x="622849" y="105555"/>
                  </a:lnTo>
                  <a:lnTo>
                    <a:pt x="622849" y="107156"/>
                  </a:lnTo>
                  <a:cubicBezTo>
                    <a:pt x="622849" y="142221"/>
                    <a:pt x="651407" y="170778"/>
                    <a:pt x="686471" y="170778"/>
                  </a:cubicBezTo>
                  <a:cubicBezTo>
                    <a:pt x="721536" y="170778"/>
                    <a:pt x="750094" y="142221"/>
                    <a:pt x="750094" y="107156"/>
                  </a:cubicBezTo>
                  <a:lnTo>
                    <a:pt x="750094" y="105555"/>
                  </a:lnTo>
                  <a:lnTo>
                    <a:pt x="870625" y="105555"/>
                  </a:lnTo>
                  <a:lnTo>
                    <a:pt x="870625" y="107156"/>
                  </a:lnTo>
                  <a:cubicBezTo>
                    <a:pt x="870625" y="142221"/>
                    <a:pt x="899183" y="170778"/>
                    <a:pt x="934247" y="170778"/>
                  </a:cubicBezTo>
                  <a:cubicBezTo>
                    <a:pt x="969312" y="170778"/>
                    <a:pt x="997870" y="142221"/>
                    <a:pt x="997870" y="107156"/>
                  </a:cubicBezTo>
                  <a:lnTo>
                    <a:pt x="997870" y="105555"/>
                  </a:lnTo>
                  <a:lnTo>
                    <a:pt x="1038512" y="105555"/>
                  </a:lnTo>
                  <a:cubicBezTo>
                    <a:pt x="1064126" y="105555"/>
                    <a:pt x="1084938" y="126470"/>
                    <a:pt x="1084938" y="152136"/>
                  </a:cubicBezTo>
                  <a:lnTo>
                    <a:pt x="1084938" y="249326"/>
                  </a:lnTo>
                  <a:lnTo>
                    <a:pt x="40177" y="249326"/>
                  </a:lnTo>
                  <a:lnTo>
                    <a:pt x="40177" y="152136"/>
                  </a:lnTo>
                  <a:close/>
                  <a:moveTo>
                    <a:pt x="1084938" y="837213"/>
                  </a:moveTo>
                  <a:cubicBezTo>
                    <a:pt x="1084938" y="863034"/>
                    <a:pt x="1064126" y="884000"/>
                    <a:pt x="1038512" y="884000"/>
                  </a:cubicBezTo>
                  <a:lnTo>
                    <a:pt x="86655" y="884000"/>
                  </a:lnTo>
                  <a:cubicBezTo>
                    <a:pt x="61040" y="884000"/>
                    <a:pt x="40229" y="862982"/>
                    <a:pt x="40229" y="837213"/>
                  </a:cubicBezTo>
                  <a:lnTo>
                    <a:pt x="40229" y="289554"/>
                  </a:lnTo>
                  <a:lnTo>
                    <a:pt x="1084989" y="289554"/>
                  </a:lnTo>
                  <a:lnTo>
                    <a:pt x="1084989" y="837213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E034EBDC-850B-4B27-9B52-F364A023E98C}"/>
                </a:ext>
              </a:extLst>
            </p:cNvPr>
            <p:cNvSpPr/>
            <p:nvPr/>
          </p:nvSpPr>
          <p:spPr>
            <a:xfrm>
              <a:off x="6257752" y="6057173"/>
              <a:ext cx="401875" cy="350769"/>
            </a:xfrm>
            <a:custGeom>
              <a:avLst/>
              <a:gdLst>
                <a:gd name="connsiteX0" fmla="*/ 185755 w 401875"/>
                <a:gd name="connsiteY0" fmla="*/ 344986 h 350769"/>
                <a:gd name="connsiteX1" fmla="*/ 200990 w 401875"/>
                <a:gd name="connsiteY1" fmla="*/ 350770 h 350769"/>
                <a:gd name="connsiteX2" fmla="*/ 216017 w 401875"/>
                <a:gd name="connsiteY2" fmla="*/ 345038 h 350769"/>
                <a:gd name="connsiteX3" fmla="*/ 355708 w 401875"/>
                <a:gd name="connsiteY3" fmla="*/ 222389 h 350769"/>
                <a:gd name="connsiteX4" fmla="*/ 393664 w 401875"/>
                <a:gd name="connsiteY4" fmla="*/ 75107 h 350769"/>
                <a:gd name="connsiteX5" fmla="*/ 327305 w 401875"/>
                <a:gd name="connsiteY5" fmla="*/ 9316 h 350769"/>
                <a:gd name="connsiteX6" fmla="*/ 200938 w 401875"/>
                <a:gd name="connsiteY6" fmla="*/ 33794 h 350769"/>
                <a:gd name="connsiteX7" fmla="*/ 74571 w 401875"/>
                <a:gd name="connsiteY7" fmla="*/ 9316 h 350769"/>
                <a:gd name="connsiteX8" fmla="*/ 8212 w 401875"/>
                <a:gd name="connsiteY8" fmla="*/ 75107 h 350769"/>
                <a:gd name="connsiteX9" fmla="*/ 46168 w 401875"/>
                <a:gd name="connsiteY9" fmla="*/ 222389 h 350769"/>
                <a:gd name="connsiteX10" fmla="*/ 185755 w 401875"/>
                <a:gd name="connsiteY10" fmla="*/ 344986 h 350769"/>
                <a:gd name="connsiteX11" fmla="*/ 45755 w 401875"/>
                <a:gd name="connsiteY11" fmla="*/ 89567 h 350769"/>
                <a:gd name="connsiteX12" fmla="*/ 88463 w 401875"/>
                <a:gd name="connsiteY12" fmla="*/ 47015 h 350769"/>
                <a:gd name="connsiteX13" fmla="*/ 123011 w 401875"/>
                <a:gd name="connsiteY13" fmla="*/ 40301 h 350769"/>
                <a:gd name="connsiteX14" fmla="*/ 179972 w 401875"/>
                <a:gd name="connsiteY14" fmla="*/ 71441 h 350769"/>
                <a:gd name="connsiteX15" fmla="*/ 200990 w 401875"/>
                <a:gd name="connsiteY15" fmla="*/ 82647 h 350769"/>
                <a:gd name="connsiteX16" fmla="*/ 201041 w 401875"/>
                <a:gd name="connsiteY16" fmla="*/ 82647 h 350769"/>
                <a:gd name="connsiteX17" fmla="*/ 222059 w 401875"/>
                <a:gd name="connsiteY17" fmla="*/ 71389 h 350769"/>
                <a:gd name="connsiteX18" fmla="*/ 313517 w 401875"/>
                <a:gd name="connsiteY18" fmla="*/ 47015 h 350769"/>
                <a:gd name="connsiteX19" fmla="*/ 356224 w 401875"/>
                <a:gd name="connsiteY19" fmla="*/ 89567 h 350769"/>
                <a:gd name="connsiteX20" fmla="*/ 329267 w 401875"/>
                <a:gd name="connsiteY20" fmla="*/ 192231 h 350769"/>
                <a:gd name="connsiteX21" fmla="*/ 201041 w 401875"/>
                <a:gd name="connsiteY21" fmla="*/ 304861 h 350769"/>
                <a:gd name="connsiteX22" fmla="*/ 72815 w 401875"/>
                <a:gd name="connsiteY22" fmla="*/ 192231 h 350769"/>
                <a:gd name="connsiteX23" fmla="*/ 45755 w 401875"/>
                <a:gd name="connsiteY23" fmla="*/ 89567 h 35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1875" h="350769">
                  <a:moveTo>
                    <a:pt x="185755" y="344986"/>
                  </a:moveTo>
                  <a:cubicBezTo>
                    <a:pt x="190093" y="348859"/>
                    <a:pt x="195567" y="350770"/>
                    <a:pt x="200990" y="350770"/>
                  </a:cubicBezTo>
                  <a:cubicBezTo>
                    <a:pt x="206412" y="350770"/>
                    <a:pt x="211783" y="348859"/>
                    <a:pt x="216017" y="345038"/>
                  </a:cubicBezTo>
                  <a:lnTo>
                    <a:pt x="355708" y="222389"/>
                  </a:lnTo>
                  <a:cubicBezTo>
                    <a:pt x="397382" y="185775"/>
                    <a:pt x="412978" y="125252"/>
                    <a:pt x="393664" y="75107"/>
                  </a:cubicBezTo>
                  <a:cubicBezTo>
                    <a:pt x="381477" y="43503"/>
                    <a:pt x="358548" y="20780"/>
                    <a:pt x="327305" y="9316"/>
                  </a:cubicBezTo>
                  <a:cubicBezTo>
                    <a:pt x="262237" y="-14542"/>
                    <a:pt x="221233" y="12673"/>
                    <a:pt x="200938" y="33794"/>
                  </a:cubicBezTo>
                  <a:cubicBezTo>
                    <a:pt x="180643" y="12621"/>
                    <a:pt x="139639" y="-14594"/>
                    <a:pt x="74571" y="9316"/>
                  </a:cubicBezTo>
                  <a:cubicBezTo>
                    <a:pt x="43328" y="20780"/>
                    <a:pt x="20347" y="43554"/>
                    <a:pt x="8212" y="75107"/>
                  </a:cubicBezTo>
                  <a:cubicBezTo>
                    <a:pt x="-11102" y="125252"/>
                    <a:pt x="4493" y="185827"/>
                    <a:pt x="46168" y="222389"/>
                  </a:cubicBezTo>
                  <a:lnTo>
                    <a:pt x="185755" y="344986"/>
                  </a:lnTo>
                  <a:close/>
                  <a:moveTo>
                    <a:pt x="45755" y="89567"/>
                  </a:moveTo>
                  <a:cubicBezTo>
                    <a:pt x="53863" y="68549"/>
                    <a:pt x="67858" y="54606"/>
                    <a:pt x="88463" y="47015"/>
                  </a:cubicBezTo>
                  <a:cubicBezTo>
                    <a:pt x="101476" y="42263"/>
                    <a:pt x="112941" y="40301"/>
                    <a:pt x="123011" y="40301"/>
                  </a:cubicBezTo>
                  <a:cubicBezTo>
                    <a:pt x="153479" y="40301"/>
                    <a:pt x="171141" y="58375"/>
                    <a:pt x="179972" y="71441"/>
                  </a:cubicBezTo>
                  <a:cubicBezTo>
                    <a:pt x="184722" y="78464"/>
                    <a:pt x="192572" y="82647"/>
                    <a:pt x="200990" y="82647"/>
                  </a:cubicBezTo>
                  <a:cubicBezTo>
                    <a:pt x="200990" y="82647"/>
                    <a:pt x="200990" y="82647"/>
                    <a:pt x="201041" y="82647"/>
                  </a:cubicBezTo>
                  <a:cubicBezTo>
                    <a:pt x="209459" y="82647"/>
                    <a:pt x="217360" y="78412"/>
                    <a:pt x="222059" y="71389"/>
                  </a:cubicBezTo>
                  <a:cubicBezTo>
                    <a:pt x="233730" y="54038"/>
                    <a:pt x="261204" y="27855"/>
                    <a:pt x="313517" y="47015"/>
                  </a:cubicBezTo>
                  <a:cubicBezTo>
                    <a:pt x="334121" y="54606"/>
                    <a:pt x="348116" y="68497"/>
                    <a:pt x="356224" y="89567"/>
                  </a:cubicBezTo>
                  <a:cubicBezTo>
                    <a:pt x="369599" y="124322"/>
                    <a:pt x="358496" y="166513"/>
                    <a:pt x="329267" y="192231"/>
                  </a:cubicBezTo>
                  <a:lnTo>
                    <a:pt x="201041" y="304861"/>
                  </a:lnTo>
                  <a:lnTo>
                    <a:pt x="72815" y="192231"/>
                  </a:lnTo>
                  <a:cubicBezTo>
                    <a:pt x="43483" y="166513"/>
                    <a:pt x="32380" y="124322"/>
                    <a:pt x="45755" y="89567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7A8130B6-C2E6-4F21-AE4D-96CE1D2D76AA}"/>
                </a:ext>
              </a:extLst>
            </p:cNvPr>
            <p:cNvSpPr/>
            <p:nvPr/>
          </p:nvSpPr>
          <p:spPr>
            <a:xfrm>
              <a:off x="6730376" y="6007515"/>
              <a:ext cx="61814" cy="61814"/>
            </a:xfrm>
            <a:custGeom>
              <a:avLst/>
              <a:gdLst>
                <a:gd name="connsiteX0" fmla="*/ 0 w 61814"/>
                <a:gd name="connsiteY0" fmla="*/ 0 h 61814"/>
                <a:gd name="connsiteX1" fmla="*/ 61815 w 61814"/>
                <a:gd name="connsiteY1" fmla="*/ 0 h 61814"/>
                <a:gd name="connsiteX2" fmla="*/ 61815 w 61814"/>
                <a:gd name="connsiteY2" fmla="*/ 61815 h 61814"/>
                <a:gd name="connsiteX3" fmla="*/ 0 w 61814"/>
                <a:gd name="connsiteY3" fmla="*/ 61815 h 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4" h="61814">
                  <a:moveTo>
                    <a:pt x="0" y="0"/>
                  </a:moveTo>
                  <a:lnTo>
                    <a:pt x="61815" y="0"/>
                  </a:lnTo>
                  <a:lnTo>
                    <a:pt x="61815" y="61815"/>
                  </a:lnTo>
                  <a:lnTo>
                    <a:pt x="0" y="61815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338342A5-3E9B-4176-862F-63649DE72450}"/>
                </a:ext>
              </a:extLst>
            </p:cNvPr>
            <p:cNvSpPr/>
            <p:nvPr/>
          </p:nvSpPr>
          <p:spPr>
            <a:xfrm>
              <a:off x="6857569" y="6007515"/>
              <a:ext cx="61814" cy="61814"/>
            </a:xfrm>
            <a:custGeom>
              <a:avLst/>
              <a:gdLst>
                <a:gd name="connsiteX0" fmla="*/ 0 w 61814"/>
                <a:gd name="connsiteY0" fmla="*/ 0 h 61814"/>
                <a:gd name="connsiteX1" fmla="*/ 61815 w 61814"/>
                <a:gd name="connsiteY1" fmla="*/ 0 h 61814"/>
                <a:gd name="connsiteX2" fmla="*/ 61815 w 61814"/>
                <a:gd name="connsiteY2" fmla="*/ 61815 h 61814"/>
                <a:gd name="connsiteX3" fmla="*/ 0 w 61814"/>
                <a:gd name="connsiteY3" fmla="*/ 61815 h 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4" h="61814">
                  <a:moveTo>
                    <a:pt x="0" y="0"/>
                  </a:moveTo>
                  <a:lnTo>
                    <a:pt x="61815" y="0"/>
                  </a:lnTo>
                  <a:lnTo>
                    <a:pt x="61815" y="61815"/>
                  </a:lnTo>
                  <a:lnTo>
                    <a:pt x="0" y="61815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9040B6D9-DF8E-446D-82DF-079E21AD07D2}"/>
                </a:ext>
              </a:extLst>
            </p:cNvPr>
            <p:cNvSpPr/>
            <p:nvPr/>
          </p:nvSpPr>
          <p:spPr>
            <a:xfrm>
              <a:off x="6984762" y="6007515"/>
              <a:ext cx="61814" cy="61814"/>
            </a:xfrm>
            <a:custGeom>
              <a:avLst/>
              <a:gdLst>
                <a:gd name="connsiteX0" fmla="*/ 0 w 61814"/>
                <a:gd name="connsiteY0" fmla="*/ 0 h 61814"/>
                <a:gd name="connsiteX1" fmla="*/ 61815 w 61814"/>
                <a:gd name="connsiteY1" fmla="*/ 0 h 61814"/>
                <a:gd name="connsiteX2" fmla="*/ 61815 w 61814"/>
                <a:gd name="connsiteY2" fmla="*/ 61815 h 61814"/>
                <a:gd name="connsiteX3" fmla="*/ 0 w 61814"/>
                <a:gd name="connsiteY3" fmla="*/ 61815 h 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4" h="61814">
                  <a:moveTo>
                    <a:pt x="0" y="0"/>
                  </a:moveTo>
                  <a:lnTo>
                    <a:pt x="61815" y="0"/>
                  </a:lnTo>
                  <a:lnTo>
                    <a:pt x="61815" y="61815"/>
                  </a:lnTo>
                  <a:lnTo>
                    <a:pt x="0" y="61815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F74248E0-5A80-4884-B885-AE7CCE91C763}"/>
                </a:ext>
              </a:extLst>
            </p:cNvPr>
            <p:cNvSpPr/>
            <p:nvPr/>
          </p:nvSpPr>
          <p:spPr>
            <a:xfrm>
              <a:off x="7112007" y="6007515"/>
              <a:ext cx="61814" cy="61814"/>
            </a:xfrm>
            <a:custGeom>
              <a:avLst/>
              <a:gdLst>
                <a:gd name="connsiteX0" fmla="*/ 0 w 61814"/>
                <a:gd name="connsiteY0" fmla="*/ 0 h 61814"/>
                <a:gd name="connsiteX1" fmla="*/ 61815 w 61814"/>
                <a:gd name="connsiteY1" fmla="*/ 0 h 61814"/>
                <a:gd name="connsiteX2" fmla="*/ 61815 w 61814"/>
                <a:gd name="connsiteY2" fmla="*/ 61815 h 61814"/>
                <a:gd name="connsiteX3" fmla="*/ 0 w 61814"/>
                <a:gd name="connsiteY3" fmla="*/ 61815 h 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4" h="61814">
                  <a:moveTo>
                    <a:pt x="0" y="0"/>
                  </a:moveTo>
                  <a:lnTo>
                    <a:pt x="61815" y="0"/>
                  </a:lnTo>
                  <a:lnTo>
                    <a:pt x="61815" y="61815"/>
                  </a:lnTo>
                  <a:lnTo>
                    <a:pt x="0" y="61815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FB827C62-2389-43E9-A6D2-BC6671E6D67A}"/>
                </a:ext>
              </a:extLst>
            </p:cNvPr>
            <p:cNvSpPr/>
            <p:nvPr/>
          </p:nvSpPr>
          <p:spPr>
            <a:xfrm>
              <a:off x="6730376" y="6136928"/>
              <a:ext cx="61814" cy="61814"/>
            </a:xfrm>
            <a:custGeom>
              <a:avLst/>
              <a:gdLst>
                <a:gd name="connsiteX0" fmla="*/ 0 w 61814"/>
                <a:gd name="connsiteY0" fmla="*/ 0 h 61814"/>
                <a:gd name="connsiteX1" fmla="*/ 61815 w 61814"/>
                <a:gd name="connsiteY1" fmla="*/ 0 h 61814"/>
                <a:gd name="connsiteX2" fmla="*/ 61815 w 61814"/>
                <a:gd name="connsiteY2" fmla="*/ 61815 h 61814"/>
                <a:gd name="connsiteX3" fmla="*/ 0 w 61814"/>
                <a:gd name="connsiteY3" fmla="*/ 61815 h 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4" h="61814">
                  <a:moveTo>
                    <a:pt x="0" y="0"/>
                  </a:moveTo>
                  <a:lnTo>
                    <a:pt x="61815" y="0"/>
                  </a:lnTo>
                  <a:lnTo>
                    <a:pt x="61815" y="61815"/>
                  </a:lnTo>
                  <a:lnTo>
                    <a:pt x="0" y="61815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CCA7E3DB-DC82-4FFA-94C6-DD3B8E41E4F8}"/>
                </a:ext>
              </a:extLst>
            </p:cNvPr>
            <p:cNvSpPr/>
            <p:nvPr/>
          </p:nvSpPr>
          <p:spPr>
            <a:xfrm>
              <a:off x="6857569" y="6136928"/>
              <a:ext cx="61814" cy="61814"/>
            </a:xfrm>
            <a:custGeom>
              <a:avLst/>
              <a:gdLst>
                <a:gd name="connsiteX0" fmla="*/ 0 w 61814"/>
                <a:gd name="connsiteY0" fmla="*/ 0 h 61814"/>
                <a:gd name="connsiteX1" fmla="*/ 61815 w 61814"/>
                <a:gd name="connsiteY1" fmla="*/ 0 h 61814"/>
                <a:gd name="connsiteX2" fmla="*/ 61815 w 61814"/>
                <a:gd name="connsiteY2" fmla="*/ 61815 h 61814"/>
                <a:gd name="connsiteX3" fmla="*/ 0 w 61814"/>
                <a:gd name="connsiteY3" fmla="*/ 61815 h 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4" h="61814">
                  <a:moveTo>
                    <a:pt x="0" y="0"/>
                  </a:moveTo>
                  <a:lnTo>
                    <a:pt x="61815" y="0"/>
                  </a:lnTo>
                  <a:lnTo>
                    <a:pt x="61815" y="61815"/>
                  </a:lnTo>
                  <a:lnTo>
                    <a:pt x="0" y="61815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416D91A8-17D3-42B8-884C-0F4602A3F36A}"/>
                </a:ext>
              </a:extLst>
            </p:cNvPr>
            <p:cNvSpPr/>
            <p:nvPr/>
          </p:nvSpPr>
          <p:spPr>
            <a:xfrm>
              <a:off x="6984762" y="6136928"/>
              <a:ext cx="61814" cy="61814"/>
            </a:xfrm>
            <a:custGeom>
              <a:avLst/>
              <a:gdLst>
                <a:gd name="connsiteX0" fmla="*/ 0 w 61814"/>
                <a:gd name="connsiteY0" fmla="*/ 0 h 61814"/>
                <a:gd name="connsiteX1" fmla="*/ 61815 w 61814"/>
                <a:gd name="connsiteY1" fmla="*/ 0 h 61814"/>
                <a:gd name="connsiteX2" fmla="*/ 61815 w 61814"/>
                <a:gd name="connsiteY2" fmla="*/ 61815 h 61814"/>
                <a:gd name="connsiteX3" fmla="*/ 0 w 61814"/>
                <a:gd name="connsiteY3" fmla="*/ 61815 h 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4" h="61814">
                  <a:moveTo>
                    <a:pt x="0" y="0"/>
                  </a:moveTo>
                  <a:lnTo>
                    <a:pt x="61815" y="0"/>
                  </a:lnTo>
                  <a:lnTo>
                    <a:pt x="61815" y="61815"/>
                  </a:lnTo>
                  <a:lnTo>
                    <a:pt x="0" y="61815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1F829C7-F47A-49AD-AE0D-0C55AE9B28E4}"/>
                </a:ext>
              </a:extLst>
            </p:cNvPr>
            <p:cNvSpPr/>
            <p:nvPr/>
          </p:nvSpPr>
          <p:spPr>
            <a:xfrm>
              <a:off x="7112007" y="6136928"/>
              <a:ext cx="61814" cy="61814"/>
            </a:xfrm>
            <a:custGeom>
              <a:avLst/>
              <a:gdLst>
                <a:gd name="connsiteX0" fmla="*/ 0 w 61814"/>
                <a:gd name="connsiteY0" fmla="*/ 0 h 61814"/>
                <a:gd name="connsiteX1" fmla="*/ 61815 w 61814"/>
                <a:gd name="connsiteY1" fmla="*/ 0 h 61814"/>
                <a:gd name="connsiteX2" fmla="*/ 61815 w 61814"/>
                <a:gd name="connsiteY2" fmla="*/ 61815 h 61814"/>
                <a:gd name="connsiteX3" fmla="*/ 0 w 61814"/>
                <a:gd name="connsiteY3" fmla="*/ 61815 h 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4" h="61814">
                  <a:moveTo>
                    <a:pt x="0" y="0"/>
                  </a:moveTo>
                  <a:lnTo>
                    <a:pt x="61815" y="0"/>
                  </a:lnTo>
                  <a:lnTo>
                    <a:pt x="61815" y="61815"/>
                  </a:lnTo>
                  <a:lnTo>
                    <a:pt x="0" y="61815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A931CF3E-8B6C-4BDC-9A8C-A8F6B439228B}"/>
                </a:ext>
              </a:extLst>
            </p:cNvPr>
            <p:cNvSpPr/>
            <p:nvPr/>
          </p:nvSpPr>
          <p:spPr>
            <a:xfrm>
              <a:off x="6730376" y="6266394"/>
              <a:ext cx="61814" cy="61866"/>
            </a:xfrm>
            <a:custGeom>
              <a:avLst/>
              <a:gdLst>
                <a:gd name="connsiteX0" fmla="*/ 0 w 61814"/>
                <a:gd name="connsiteY0" fmla="*/ 0 h 61866"/>
                <a:gd name="connsiteX1" fmla="*/ 61815 w 61814"/>
                <a:gd name="connsiteY1" fmla="*/ 0 h 61866"/>
                <a:gd name="connsiteX2" fmla="*/ 61815 w 61814"/>
                <a:gd name="connsiteY2" fmla="*/ 61866 h 61866"/>
                <a:gd name="connsiteX3" fmla="*/ 0 w 61814"/>
                <a:gd name="connsiteY3" fmla="*/ 61866 h 6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4" h="61866">
                  <a:moveTo>
                    <a:pt x="0" y="0"/>
                  </a:moveTo>
                  <a:lnTo>
                    <a:pt x="61815" y="0"/>
                  </a:lnTo>
                  <a:lnTo>
                    <a:pt x="61815" y="61866"/>
                  </a:lnTo>
                  <a:lnTo>
                    <a:pt x="0" y="61866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4EADB280-DE5B-4031-B3A6-01BFE8D1F74B}"/>
                </a:ext>
              </a:extLst>
            </p:cNvPr>
            <p:cNvSpPr/>
            <p:nvPr/>
          </p:nvSpPr>
          <p:spPr>
            <a:xfrm>
              <a:off x="6857569" y="6266394"/>
              <a:ext cx="61814" cy="61866"/>
            </a:xfrm>
            <a:custGeom>
              <a:avLst/>
              <a:gdLst>
                <a:gd name="connsiteX0" fmla="*/ 0 w 61814"/>
                <a:gd name="connsiteY0" fmla="*/ 0 h 61866"/>
                <a:gd name="connsiteX1" fmla="*/ 61815 w 61814"/>
                <a:gd name="connsiteY1" fmla="*/ 0 h 61866"/>
                <a:gd name="connsiteX2" fmla="*/ 61815 w 61814"/>
                <a:gd name="connsiteY2" fmla="*/ 61866 h 61866"/>
                <a:gd name="connsiteX3" fmla="*/ 0 w 61814"/>
                <a:gd name="connsiteY3" fmla="*/ 61866 h 6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4" h="61866">
                  <a:moveTo>
                    <a:pt x="0" y="0"/>
                  </a:moveTo>
                  <a:lnTo>
                    <a:pt x="61815" y="0"/>
                  </a:lnTo>
                  <a:lnTo>
                    <a:pt x="61815" y="61866"/>
                  </a:lnTo>
                  <a:lnTo>
                    <a:pt x="0" y="61866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1227044C-8E94-4B59-9093-AC2BA3069726}"/>
                </a:ext>
              </a:extLst>
            </p:cNvPr>
            <p:cNvSpPr/>
            <p:nvPr/>
          </p:nvSpPr>
          <p:spPr>
            <a:xfrm>
              <a:off x="6984762" y="6266394"/>
              <a:ext cx="61814" cy="61866"/>
            </a:xfrm>
            <a:custGeom>
              <a:avLst/>
              <a:gdLst>
                <a:gd name="connsiteX0" fmla="*/ 0 w 61814"/>
                <a:gd name="connsiteY0" fmla="*/ 0 h 61866"/>
                <a:gd name="connsiteX1" fmla="*/ 61815 w 61814"/>
                <a:gd name="connsiteY1" fmla="*/ 0 h 61866"/>
                <a:gd name="connsiteX2" fmla="*/ 61815 w 61814"/>
                <a:gd name="connsiteY2" fmla="*/ 61866 h 61866"/>
                <a:gd name="connsiteX3" fmla="*/ 0 w 61814"/>
                <a:gd name="connsiteY3" fmla="*/ 61866 h 6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4" h="61866">
                  <a:moveTo>
                    <a:pt x="0" y="0"/>
                  </a:moveTo>
                  <a:lnTo>
                    <a:pt x="61815" y="0"/>
                  </a:lnTo>
                  <a:lnTo>
                    <a:pt x="61815" y="61866"/>
                  </a:lnTo>
                  <a:lnTo>
                    <a:pt x="0" y="61866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79E33195-CF85-438D-A9E7-62FE7067D89D}"/>
                </a:ext>
              </a:extLst>
            </p:cNvPr>
            <p:cNvSpPr/>
            <p:nvPr/>
          </p:nvSpPr>
          <p:spPr>
            <a:xfrm>
              <a:off x="7112007" y="6266394"/>
              <a:ext cx="61814" cy="61866"/>
            </a:xfrm>
            <a:custGeom>
              <a:avLst/>
              <a:gdLst>
                <a:gd name="connsiteX0" fmla="*/ 0 w 61814"/>
                <a:gd name="connsiteY0" fmla="*/ 0 h 61866"/>
                <a:gd name="connsiteX1" fmla="*/ 61815 w 61814"/>
                <a:gd name="connsiteY1" fmla="*/ 0 h 61866"/>
                <a:gd name="connsiteX2" fmla="*/ 61815 w 61814"/>
                <a:gd name="connsiteY2" fmla="*/ 61866 h 61866"/>
                <a:gd name="connsiteX3" fmla="*/ 0 w 61814"/>
                <a:gd name="connsiteY3" fmla="*/ 61866 h 6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4" h="61866">
                  <a:moveTo>
                    <a:pt x="0" y="0"/>
                  </a:moveTo>
                  <a:lnTo>
                    <a:pt x="61815" y="0"/>
                  </a:lnTo>
                  <a:lnTo>
                    <a:pt x="61815" y="61866"/>
                  </a:lnTo>
                  <a:lnTo>
                    <a:pt x="0" y="61866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22A2925B-C012-44BC-81DF-2E7DFE35EA28}"/>
                </a:ext>
              </a:extLst>
            </p:cNvPr>
            <p:cNvSpPr/>
            <p:nvPr/>
          </p:nvSpPr>
          <p:spPr>
            <a:xfrm>
              <a:off x="6730376" y="6395859"/>
              <a:ext cx="61814" cy="61814"/>
            </a:xfrm>
            <a:custGeom>
              <a:avLst/>
              <a:gdLst>
                <a:gd name="connsiteX0" fmla="*/ 0 w 61814"/>
                <a:gd name="connsiteY0" fmla="*/ 0 h 61814"/>
                <a:gd name="connsiteX1" fmla="*/ 61815 w 61814"/>
                <a:gd name="connsiteY1" fmla="*/ 0 h 61814"/>
                <a:gd name="connsiteX2" fmla="*/ 61815 w 61814"/>
                <a:gd name="connsiteY2" fmla="*/ 61815 h 61814"/>
                <a:gd name="connsiteX3" fmla="*/ 0 w 61814"/>
                <a:gd name="connsiteY3" fmla="*/ 61815 h 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4" h="61814">
                  <a:moveTo>
                    <a:pt x="0" y="0"/>
                  </a:moveTo>
                  <a:lnTo>
                    <a:pt x="61815" y="0"/>
                  </a:lnTo>
                  <a:lnTo>
                    <a:pt x="61815" y="61815"/>
                  </a:lnTo>
                  <a:lnTo>
                    <a:pt x="0" y="61815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4C382594-A2FE-434C-AD56-5B6612DD6351}"/>
                </a:ext>
              </a:extLst>
            </p:cNvPr>
            <p:cNvSpPr/>
            <p:nvPr/>
          </p:nvSpPr>
          <p:spPr>
            <a:xfrm>
              <a:off x="6857569" y="6395859"/>
              <a:ext cx="61814" cy="61814"/>
            </a:xfrm>
            <a:custGeom>
              <a:avLst/>
              <a:gdLst>
                <a:gd name="connsiteX0" fmla="*/ 0 w 61814"/>
                <a:gd name="connsiteY0" fmla="*/ 0 h 61814"/>
                <a:gd name="connsiteX1" fmla="*/ 61815 w 61814"/>
                <a:gd name="connsiteY1" fmla="*/ 0 h 61814"/>
                <a:gd name="connsiteX2" fmla="*/ 61815 w 61814"/>
                <a:gd name="connsiteY2" fmla="*/ 61815 h 61814"/>
                <a:gd name="connsiteX3" fmla="*/ 0 w 61814"/>
                <a:gd name="connsiteY3" fmla="*/ 61815 h 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4" h="61814">
                  <a:moveTo>
                    <a:pt x="0" y="0"/>
                  </a:moveTo>
                  <a:lnTo>
                    <a:pt x="61815" y="0"/>
                  </a:lnTo>
                  <a:lnTo>
                    <a:pt x="61815" y="61815"/>
                  </a:lnTo>
                  <a:lnTo>
                    <a:pt x="0" y="61815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43" name="Graphic 2">
            <a:extLst>
              <a:ext uri="{FF2B5EF4-FFF2-40B4-BE49-F238E27FC236}">
                <a16:creationId xmlns:a16="http://schemas.microsoft.com/office/drawing/2014/main" id="{737CAF02-72FB-488F-B0D0-52CED088EFE4}"/>
              </a:ext>
            </a:extLst>
          </p:cNvPr>
          <p:cNvGrpSpPr/>
          <p:nvPr/>
        </p:nvGrpSpPr>
        <p:grpSpPr>
          <a:xfrm>
            <a:off x="5854451" y="5115142"/>
            <a:ext cx="856678" cy="458988"/>
            <a:chOff x="9385126" y="5806526"/>
            <a:chExt cx="1125116" cy="602811"/>
          </a:xfrm>
          <a:solidFill>
            <a:schemeClr val="accent1"/>
          </a:solidFill>
        </p:grpSpPr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A98B4891-521D-4E7D-868C-69FB36E714EE}"/>
                </a:ext>
              </a:extLst>
            </p:cNvPr>
            <p:cNvSpPr/>
            <p:nvPr/>
          </p:nvSpPr>
          <p:spPr>
            <a:xfrm>
              <a:off x="9385126" y="5850576"/>
              <a:ext cx="318152" cy="558709"/>
            </a:xfrm>
            <a:custGeom>
              <a:avLst/>
              <a:gdLst>
                <a:gd name="connsiteX0" fmla="*/ 240173 w 318152"/>
                <a:gd name="connsiteY0" fmla="*/ 214157 h 558709"/>
                <a:gd name="connsiteX1" fmla="*/ 106370 w 318152"/>
                <a:gd name="connsiteY1" fmla="*/ 214157 h 558709"/>
                <a:gd name="connsiteX2" fmla="*/ 61958 w 318152"/>
                <a:gd name="connsiteY2" fmla="*/ 228204 h 558709"/>
                <a:gd name="connsiteX3" fmla="*/ 40062 w 318152"/>
                <a:gd name="connsiteY3" fmla="*/ 18023 h 558709"/>
                <a:gd name="connsiteX4" fmla="*/ 17960 w 318152"/>
                <a:gd name="connsiteY4" fmla="*/ 154 h 558709"/>
                <a:gd name="connsiteX5" fmla="*/ 91 w 318152"/>
                <a:gd name="connsiteY5" fmla="*/ 22257 h 558709"/>
                <a:gd name="connsiteX6" fmla="*/ 28442 w 318152"/>
                <a:gd name="connsiteY6" fmla="*/ 294511 h 558709"/>
                <a:gd name="connsiteX7" fmla="*/ 28442 w 318152"/>
                <a:gd name="connsiteY7" fmla="*/ 538621 h 558709"/>
                <a:gd name="connsiteX8" fmla="*/ 48531 w 318152"/>
                <a:gd name="connsiteY8" fmla="*/ 558710 h 558709"/>
                <a:gd name="connsiteX9" fmla="*/ 68620 w 318152"/>
                <a:gd name="connsiteY9" fmla="*/ 538621 h 558709"/>
                <a:gd name="connsiteX10" fmla="*/ 68620 w 318152"/>
                <a:gd name="connsiteY10" fmla="*/ 356378 h 558709"/>
                <a:gd name="connsiteX11" fmla="*/ 277975 w 318152"/>
                <a:gd name="connsiteY11" fmla="*/ 356378 h 558709"/>
                <a:gd name="connsiteX12" fmla="*/ 277975 w 318152"/>
                <a:gd name="connsiteY12" fmla="*/ 538621 h 558709"/>
                <a:gd name="connsiteX13" fmla="*/ 298063 w 318152"/>
                <a:gd name="connsiteY13" fmla="*/ 558710 h 558709"/>
                <a:gd name="connsiteX14" fmla="*/ 318152 w 318152"/>
                <a:gd name="connsiteY14" fmla="*/ 538621 h 558709"/>
                <a:gd name="connsiteX15" fmla="*/ 318152 w 318152"/>
                <a:gd name="connsiteY15" fmla="*/ 292084 h 558709"/>
                <a:gd name="connsiteX16" fmla="*/ 240173 w 318152"/>
                <a:gd name="connsiteY16" fmla="*/ 214157 h 558709"/>
                <a:gd name="connsiteX17" fmla="*/ 277923 w 318152"/>
                <a:gd name="connsiteY17" fmla="*/ 316201 h 558709"/>
                <a:gd name="connsiteX18" fmla="*/ 68568 w 318152"/>
                <a:gd name="connsiteY18" fmla="*/ 316201 h 558709"/>
                <a:gd name="connsiteX19" fmla="*/ 68568 w 318152"/>
                <a:gd name="connsiteY19" fmla="*/ 292084 h 558709"/>
                <a:gd name="connsiteX20" fmla="*/ 106318 w 318152"/>
                <a:gd name="connsiteY20" fmla="*/ 254335 h 558709"/>
                <a:gd name="connsiteX21" fmla="*/ 240121 w 318152"/>
                <a:gd name="connsiteY21" fmla="*/ 254335 h 558709"/>
                <a:gd name="connsiteX22" fmla="*/ 277871 w 318152"/>
                <a:gd name="connsiteY22" fmla="*/ 292084 h 558709"/>
                <a:gd name="connsiteX23" fmla="*/ 277871 w 318152"/>
                <a:gd name="connsiteY23" fmla="*/ 316201 h 55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8152" h="558709">
                  <a:moveTo>
                    <a:pt x="240173" y="214157"/>
                  </a:moveTo>
                  <a:lnTo>
                    <a:pt x="106370" y="214157"/>
                  </a:lnTo>
                  <a:cubicBezTo>
                    <a:pt x="89896" y="214157"/>
                    <a:pt x="74610" y="219373"/>
                    <a:pt x="61958" y="228204"/>
                  </a:cubicBezTo>
                  <a:lnTo>
                    <a:pt x="40062" y="18023"/>
                  </a:lnTo>
                  <a:cubicBezTo>
                    <a:pt x="38874" y="6971"/>
                    <a:pt x="29217" y="-1239"/>
                    <a:pt x="17960" y="154"/>
                  </a:cubicBezTo>
                  <a:cubicBezTo>
                    <a:pt x="6908" y="1136"/>
                    <a:pt x="-941" y="11206"/>
                    <a:pt x="91" y="22257"/>
                  </a:cubicBezTo>
                  <a:lnTo>
                    <a:pt x="28442" y="294511"/>
                  </a:lnTo>
                  <a:lnTo>
                    <a:pt x="28442" y="538621"/>
                  </a:lnTo>
                  <a:cubicBezTo>
                    <a:pt x="28442" y="549672"/>
                    <a:pt x="37480" y="558710"/>
                    <a:pt x="48531" y="558710"/>
                  </a:cubicBezTo>
                  <a:cubicBezTo>
                    <a:pt x="59789" y="558710"/>
                    <a:pt x="68620" y="549672"/>
                    <a:pt x="68620" y="538621"/>
                  </a:cubicBezTo>
                  <a:lnTo>
                    <a:pt x="68620" y="356378"/>
                  </a:lnTo>
                  <a:lnTo>
                    <a:pt x="277975" y="356378"/>
                  </a:lnTo>
                  <a:lnTo>
                    <a:pt x="277975" y="538621"/>
                  </a:lnTo>
                  <a:cubicBezTo>
                    <a:pt x="277975" y="549672"/>
                    <a:pt x="286805" y="558710"/>
                    <a:pt x="298063" y="558710"/>
                  </a:cubicBezTo>
                  <a:cubicBezTo>
                    <a:pt x="309115" y="558710"/>
                    <a:pt x="318152" y="549672"/>
                    <a:pt x="318152" y="538621"/>
                  </a:cubicBezTo>
                  <a:lnTo>
                    <a:pt x="318152" y="292084"/>
                  </a:lnTo>
                  <a:cubicBezTo>
                    <a:pt x="318100" y="249067"/>
                    <a:pt x="283139" y="214157"/>
                    <a:pt x="240173" y="214157"/>
                  </a:cubicBezTo>
                  <a:close/>
                  <a:moveTo>
                    <a:pt x="277923" y="316201"/>
                  </a:moveTo>
                  <a:lnTo>
                    <a:pt x="68568" y="316201"/>
                  </a:lnTo>
                  <a:lnTo>
                    <a:pt x="68568" y="292084"/>
                  </a:lnTo>
                  <a:cubicBezTo>
                    <a:pt x="68568" y="271376"/>
                    <a:pt x="85455" y="254335"/>
                    <a:pt x="106318" y="254335"/>
                  </a:cubicBezTo>
                  <a:lnTo>
                    <a:pt x="240121" y="254335"/>
                  </a:lnTo>
                  <a:cubicBezTo>
                    <a:pt x="260829" y="254335"/>
                    <a:pt x="277871" y="271428"/>
                    <a:pt x="277871" y="292084"/>
                  </a:cubicBezTo>
                  <a:lnTo>
                    <a:pt x="277871" y="316201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98A35CC4-4E51-482D-AF97-5F31CA1F9311}"/>
                </a:ext>
              </a:extLst>
            </p:cNvPr>
            <p:cNvSpPr/>
            <p:nvPr/>
          </p:nvSpPr>
          <p:spPr>
            <a:xfrm>
              <a:off x="10192272" y="5850576"/>
              <a:ext cx="317970" cy="558761"/>
            </a:xfrm>
            <a:custGeom>
              <a:avLst/>
              <a:gdLst>
                <a:gd name="connsiteX0" fmla="*/ 299986 w 317970"/>
                <a:gd name="connsiteY0" fmla="*/ 154 h 558761"/>
                <a:gd name="connsiteX1" fmla="*/ 277884 w 317970"/>
                <a:gd name="connsiteY1" fmla="*/ 18023 h 558761"/>
                <a:gd name="connsiteX2" fmla="*/ 255988 w 317970"/>
                <a:gd name="connsiteY2" fmla="*/ 228204 h 558761"/>
                <a:gd name="connsiteX3" fmla="*/ 211782 w 317970"/>
                <a:gd name="connsiteY3" fmla="*/ 214157 h 558761"/>
                <a:gd name="connsiteX4" fmla="*/ 77773 w 317970"/>
                <a:gd name="connsiteY4" fmla="*/ 214157 h 558761"/>
                <a:gd name="connsiteX5" fmla="*/ 0 w 317970"/>
                <a:gd name="connsiteY5" fmla="*/ 292136 h 558761"/>
                <a:gd name="connsiteX6" fmla="*/ 0 w 317970"/>
                <a:gd name="connsiteY6" fmla="*/ 538673 h 558761"/>
                <a:gd name="connsiteX7" fmla="*/ 20089 w 317970"/>
                <a:gd name="connsiteY7" fmla="*/ 558761 h 558761"/>
                <a:gd name="connsiteX8" fmla="*/ 40177 w 317970"/>
                <a:gd name="connsiteY8" fmla="*/ 538673 h 558761"/>
                <a:gd name="connsiteX9" fmla="*/ 40177 w 317970"/>
                <a:gd name="connsiteY9" fmla="*/ 356430 h 558761"/>
                <a:gd name="connsiteX10" fmla="*/ 249326 w 317970"/>
                <a:gd name="connsiteY10" fmla="*/ 356430 h 558761"/>
                <a:gd name="connsiteX11" fmla="*/ 249326 w 317970"/>
                <a:gd name="connsiteY11" fmla="*/ 538673 h 558761"/>
                <a:gd name="connsiteX12" fmla="*/ 269414 w 317970"/>
                <a:gd name="connsiteY12" fmla="*/ 558761 h 558761"/>
                <a:gd name="connsiteX13" fmla="*/ 289503 w 317970"/>
                <a:gd name="connsiteY13" fmla="*/ 538673 h 558761"/>
                <a:gd name="connsiteX14" fmla="*/ 289503 w 317970"/>
                <a:gd name="connsiteY14" fmla="*/ 294563 h 558761"/>
                <a:gd name="connsiteX15" fmla="*/ 317854 w 317970"/>
                <a:gd name="connsiteY15" fmla="*/ 22309 h 558761"/>
                <a:gd name="connsiteX16" fmla="*/ 299986 w 317970"/>
                <a:gd name="connsiteY16" fmla="*/ 154 h 558761"/>
                <a:gd name="connsiteX17" fmla="*/ 249326 w 317970"/>
                <a:gd name="connsiteY17" fmla="*/ 316201 h 558761"/>
                <a:gd name="connsiteX18" fmla="*/ 40177 w 317970"/>
                <a:gd name="connsiteY18" fmla="*/ 316201 h 558761"/>
                <a:gd name="connsiteX19" fmla="*/ 40177 w 317970"/>
                <a:gd name="connsiteY19" fmla="*/ 292084 h 558761"/>
                <a:gd name="connsiteX20" fmla="*/ 77773 w 317970"/>
                <a:gd name="connsiteY20" fmla="*/ 254335 h 558761"/>
                <a:gd name="connsiteX21" fmla="*/ 211782 w 317970"/>
                <a:gd name="connsiteY21" fmla="*/ 254335 h 558761"/>
                <a:gd name="connsiteX22" fmla="*/ 249377 w 317970"/>
                <a:gd name="connsiteY22" fmla="*/ 292084 h 558761"/>
                <a:gd name="connsiteX23" fmla="*/ 249377 w 317970"/>
                <a:gd name="connsiteY23" fmla="*/ 316201 h 55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970" h="558761">
                  <a:moveTo>
                    <a:pt x="299986" y="154"/>
                  </a:moveTo>
                  <a:cubicBezTo>
                    <a:pt x="288728" y="-1239"/>
                    <a:pt x="279071" y="6971"/>
                    <a:pt x="277884" y="18023"/>
                  </a:cubicBezTo>
                  <a:lnTo>
                    <a:pt x="255988" y="228204"/>
                  </a:lnTo>
                  <a:cubicBezTo>
                    <a:pt x="243542" y="219373"/>
                    <a:pt x="228255" y="214157"/>
                    <a:pt x="211782" y="214157"/>
                  </a:cubicBezTo>
                  <a:lnTo>
                    <a:pt x="77773" y="214157"/>
                  </a:lnTo>
                  <a:cubicBezTo>
                    <a:pt x="34961" y="214157"/>
                    <a:pt x="0" y="249119"/>
                    <a:pt x="0" y="292136"/>
                  </a:cubicBezTo>
                  <a:lnTo>
                    <a:pt x="0" y="538673"/>
                  </a:lnTo>
                  <a:cubicBezTo>
                    <a:pt x="0" y="549724"/>
                    <a:pt x="9037" y="558761"/>
                    <a:pt x="20089" y="558761"/>
                  </a:cubicBezTo>
                  <a:cubicBezTo>
                    <a:pt x="31140" y="558761"/>
                    <a:pt x="40177" y="549724"/>
                    <a:pt x="40177" y="538673"/>
                  </a:cubicBezTo>
                  <a:lnTo>
                    <a:pt x="40177" y="356430"/>
                  </a:lnTo>
                  <a:lnTo>
                    <a:pt x="249326" y="356430"/>
                  </a:lnTo>
                  <a:lnTo>
                    <a:pt x="249326" y="538673"/>
                  </a:lnTo>
                  <a:cubicBezTo>
                    <a:pt x="249326" y="549724"/>
                    <a:pt x="258363" y="558761"/>
                    <a:pt x="269414" y="558761"/>
                  </a:cubicBezTo>
                  <a:cubicBezTo>
                    <a:pt x="280466" y="558761"/>
                    <a:pt x="289503" y="549724"/>
                    <a:pt x="289503" y="538673"/>
                  </a:cubicBezTo>
                  <a:lnTo>
                    <a:pt x="289503" y="294563"/>
                  </a:lnTo>
                  <a:lnTo>
                    <a:pt x="317854" y="22309"/>
                  </a:lnTo>
                  <a:cubicBezTo>
                    <a:pt x="319042" y="11206"/>
                    <a:pt x="311037" y="1136"/>
                    <a:pt x="299986" y="154"/>
                  </a:cubicBezTo>
                  <a:close/>
                  <a:moveTo>
                    <a:pt x="249326" y="316201"/>
                  </a:moveTo>
                  <a:lnTo>
                    <a:pt x="40177" y="316201"/>
                  </a:lnTo>
                  <a:lnTo>
                    <a:pt x="40177" y="292084"/>
                  </a:lnTo>
                  <a:cubicBezTo>
                    <a:pt x="40177" y="271376"/>
                    <a:pt x="57064" y="254335"/>
                    <a:pt x="77773" y="254335"/>
                  </a:cubicBezTo>
                  <a:lnTo>
                    <a:pt x="211782" y="254335"/>
                  </a:lnTo>
                  <a:cubicBezTo>
                    <a:pt x="232490" y="254335"/>
                    <a:pt x="249377" y="271428"/>
                    <a:pt x="249377" y="292084"/>
                  </a:cubicBezTo>
                  <a:lnTo>
                    <a:pt x="249377" y="316201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6C7565FC-4FAD-4997-B083-39AF9768C111}"/>
                </a:ext>
              </a:extLst>
            </p:cNvPr>
            <p:cNvSpPr/>
            <p:nvPr/>
          </p:nvSpPr>
          <p:spPr>
            <a:xfrm>
              <a:off x="9736793" y="5806526"/>
              <a:ext cx="421807" cy="602708"/>
            </a:xfrm>
            <a:custGeom>
              <a:avLst/>
              <a:gdLst>
                <a:gd name="connsiteX0" fmla="*/ 379927 w 421807"/>
                <a:gd name="connsiteY0" fmla="*/ 160141 h 602708"/>
                <a:gd name="connsiteX1" fmla="*/ 333914 w 421807"/>
                <a:gd name="connsiteY1" fmla="*/ 160141 h 602708"/>
                <a:gd name="connsiteX2" fmla="*/ 333914 w 421807"/>
                <a:gd name="connsiteY2" fmla="*/ 149296 h 602708"/>
                <a:gd name="connsiteX3" fmla="*/ 231044 w 421807"/>
                <a:gd name="connsiteY3" fmla="*/ 29746 h 602708"/>
                <a:gd name="connsiteX4" fmla="*/ 231044 w 421807"/>
                <a:gd name="connsiteY4" fmla="*/ 20089 h 602708"/>
                <a:gd name="connsiteX5" fmla="*/ 210956 w 421807"/>
                <a:gd name="connsiteY5" fmla="*/ 0 h 602708"/>
                <a:gd name="connsiteX6" fmla="*/ 190867 w 421807"/>
                <a:gd name="connsiteY6" fmla="*/ 20089 h 602708"/>
                <a:gd name="connsiteX7" fmla="*/ 190867 w 421807"/>
                <a:gd name="connsiteY7" fmla="*/ 29746 h 602708"/>
                <a:gd name="connsiteX8" fmla="*/ 87791 w 421807"/>
                <a:gd name="connsiteY8" fmla="*/ 149296 h 602708"/>
                <a:gd name="connsiteX9" fmla="*/ 87791 w 421807"/>
                <a:gd name="connsiteY9" fmla="*/ 160141 h 602708"/>
                <a:gd name="connsiteX10" fmla="*/ 41778 w 421807"/>
                <a:gd name="connsiteY10" fmla="*/ 160141 h 602708"/>
                <a:gd name="connsiteX11" fmla="*/ 0 w 421807"/>
                <a:gd name="connsiteY11" fmla="*/ 200731 h 602708"/>
                <a:gd name="connsiteX12" fmla="*/ 0 w 421807"/>
                <a:gd name="connsiteY12" fmla="*/ 315633 h 602708"/>
                <a:gd name="connsiteX13" fmla="*/ 23084 w 421807"/>
                <a:gd name="connsiteY13" fmla="*/ 339750 h 602708"/>
                <a:gd name="connsiteX14" fmla="*/ 40951 w 421807"/>
                <a:gd name="connsiteY14" fmla="*/ 346566 h 602708"/>
                <a:gd name="connsiteX15" fmla="*/ 83556 w 421807"/>
                <a:gd name="connsiteY15" fmla="*/ 360252 h 602708"/>
                <a:gd name="connsiteX16" fmla="*/ 126367 w 421807"/>
                <a:gd name="connsiteY16" fmla="*/ 346566 h 602708"/>
                <a:gd name="connsiteX17" fmla="*/ 147075 w 421807"/>
                <a:gd name="connsiteY17" fmla="*/ 339543 h 602708"/>
                <a:gd name="connsiteX18" fmla="*/ 167990 w 421807"/>
                <a:gd name="connsiteY18" fmla="*/ 346566 h 602708"/>
                <a:gd name="connsiteX19" fmla="*/ 190919 w 421807"/>
                <a:gd name="connsiteY19" fmla="*/ 357411 h 602708"/>
                <a:gd name="connsiteX20" fmla="*/ 190919 w 421807"/>
                <a:gd name="connsiteY20" fmla="*/ 562531 h 602708"/>
                <a:gd name="connsiteX21" fmla="*/ 133029 w 421807"/>
                <a:gd name="connsiteY21" fmla="*/ 562531 h 602708"/>
                <a:gd name="connsiteX22" fmla="*/ 112940 w 421807"/>
                <a:gd name="connsiteY22" fmla="*/ 582620 h 602708"/>
                <a:gd name="connsiteX23" fmla="*/ 133029 w 421807"/>
                <a:gd name="connsiteY23" fmla="*/ 602709 h 602708"/>
                <a:gd name="connsiteX24" fmla="*/ 288728 w 421807"/>
                <a:gd name="connsiteY24" fmla="*/ 602709 h 602708"/>
                <a:gd name="connsiteX25" fmla="*/ 308816 w 421807"/>
                <a:gd name="connsiteY25" fmla="*/ 582620 h 602708"/>
                <a:gd name="connsiteX26" fmla="*/ 288728 w 421807"/>
                <a:gd name="connsiteY26" fmla="*/ 562531 h 602708"/>
                <a:gd name="connsiteX27" fmla="*/ 231044 w 421807"/>
                <a:gd name="connsiteY27" fmla="*/ 562531 h 602708"/>
                <a:gd name="connsiteX28" fmla="*/ 231044 w 421807"/>
                <a:gd name="connsiteY28" fmla="*/ 357205 h 602708"/>
                <a:gd name="connsiteX29" fmla="*/ 253353 w 421807"/>
                <a:gd name="connsiteY29" fmla="*/ 346566 h 602708"/>
                <a:gd name="connsiteX30" fmla="*/ 274268 w 421807"/>
                <a:gd name="connsiteY30" fmla="*/ 339543 h 602708"/>
                <a:gd name="connsiteX31" fmla="*/ 295390 w 421807"/>
                <a:gd name="connsiteY31" fmla="*/ 346566 h 602708"/>
                <a:gd name="connsiteX32" fmla="*/ 337994 w 421807"/>
                <a:gd name="connsiteY32" fmla="*/ 360252 h 602708"/>
                <a:gd name="connsiteX33" fmla="*/ 380805 w 421807"/>
                <a:gd name="connsiteY33" fmla="*/ 346566 h 602708"/>
                <a:gd name="connsiteX34" fmla="*/ 398879 w 421807"/>
                <a:gd name="connsiteY34" fmla="*/ 339750 h 602708"/>
                <a:gd name="connsiteX35" fmla="*/ 421808 w 421807"/>
                <a:gd name="connsiteY35" fmla="*/ 315633 h 602708"/>
                <a:gd name="connsiteX36" fmla="*/ 421808 w 421807"/>
                <a:gd name="connsiteY36" fmla="*/ 200731 h 602708"/>
                <a:gd name="connsiteX37" fmla="*/ 379927 w 421807"/>
                <a:gd name="connsiteY37" fmla="*/ 160141 h 602708"/>
                <a:gd name="connsiteX38" fmla="*/ 127967 w 421807"/>
                <a:gd name="connsiteY38" fmla="*/ 149296 h 602708"/>
                <a:gd name="connsiteX39" fmla="*/ 208942 w 421807"/>
                <a:gd name="connsiteY39" fmla="*/ 68322 h 602708"/>
                <a:gd name="connsiteX40" fmla="*/ 212763 w 421807"/>
                <a:gd name="connsiteY40" fmla="*/ 68322 h 602708"/>
                <a:gd name="connsiteX41" fmla="*/ 293737 w 421807"/>
                <a:gd name="connsiteY41" fmla="*/ 149296 h 602708"/>
                <a:gd name="connsiteX42" fmla="*/ 293737 w 421807"/>
                <a:gd name="connsiteY42" fmla="*/ 160141 h 602708"/>
                <a:gd name="connsiteX43" fmla="*/ 127967 w 421807"/>
                <a:gd name="connsiteY43" fmla="*/ 160141 h 602708"/>
                <a:gd name="connsiteX44" fmla="*/ 127967 w 421807"/>
                <a:gd name="connsiteY44" fmla="*/ 149296 h 602708"/>
                <a:gd name="connsiteX45" fmla="*/ 381528 w 421807"/>
                <a:gd name="connsiteY45" fmla="*/ 302000 h 602708"/>
                <a:gd name="connsiteX46" fmla="*/ 359012 w 421807"/>
                <a:gd name="connsiteY46" fmla="*/ 312844 h 602708"/>
                <a:gd name="connsiteX47" fmla="*/ 337890 w 421807"/>
                <a:gd name="connsiteY47" fmla="*/ 320074 h 602708"/>
                <a:gd name="connsiteX48" fmla="*/ 316976 w 421807"/>
                <a:gd name="connsiteY48" fmla="*/ 312844 h 602708"/>
                <a:gd name="connsiteX49" fmla="*/ 274165 w 421807"/>
                <a:gd name="connsiteY49" fmla="*/ 299366 h 602708"/>
                <a:gd name="connsiteX50" fmla="*/ 231561 w 421807"/>
                <a:gd name="connsiteY50" fmla="*/ 312844 h 602708"/>
                <a:gd name="connsiteX51" fmla="*/ 210646 w 421807"/>
                <a:gd name="connsiteY51" fmla="*/ 320074 h 602708"/>
                <a:gd name="connsiteX52" fmla="*/ 189731 w 421807"/>
                <a:gd name="connsiteY52" fmla="*/ 312844 h 602708"/>
                <a:gd name="connsiteX53" fmla="*/ 146920 w 421807"/>
                <a:gd name="connsiteY53" fmla="*/ 299366 h 602708"/>
                <a:gd name="connsiteX54" fmla="*/ 104316 w 421807"/>
                <a:gd name="connsiteY54" fmla="*/ 312844 h 602708"/>
                <a:gd name="connsiteX55" fmla="*/ 83401 w 421807"/>
                <a:gd name="connsiteY55" fmla="*/ 320074 h 602708"/>
                <a:gd name="connsiteX56" fmla="*/ 62486 w 421807"/>
                <a:gd name="connsiteY56" fmla="*/ 313051 h 602708"/>
                <a:gd name="connsiteX57" fmla="*/ 39971 w 421807"/>
                <a:gd name="connsiteY57" fmla="*/ 302000 h 602708"/>
                <a:gd name="connsiteX58" fmla="*/ 39971 w 421807"/>
                <a:gd name="connsiteY58" fmla="*/ 216016 h 602708"/>
                <a:gd name="connsiteX59" fmla="*/ 39764 w 421807"/>
                <a:gd name="connsiteY59" fmla="*/ 200369 h 602708"/>
                <a:gd name="connsiteX60" fmla="*/ 381321 w 421807"/>
                <a:gd name="connsiteY60" fmla="*/ 200782 h 602708"/>
                <a:gd name="connsiteX61" fmla="*/ 381321 w 421807"/>
                <a:gd name="connsiteY61" fmla="*/ 302000 h 60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21807" h="602708">
                  <a:moveTo>
                    <a:pt x="379927" y="160141"/>
                  </a:moveTo>
                  <a:lnTo>
                    <a:pt x="333914" y="160141"/>
                  </a:lnTo>
                  <a:lnTo>
                    <a:pt x="333914" y="149296"/>
                  </a:lnTo>
                  <a:cubicBezTo>
                    <a:pt x="333914" y="88617"/>
                    <a:pt x="289089" y="38576"/>
                    <a:pt x="231044" y="29746"/>
                  </a:cubicBezTo>
                  <a:lnTo>
                    <a:pt x="231044" y="20089"/>
                  </a:lnTo>
                  <a:cubicBezTo>
                    <a:pt x="231044" y="8831"/>
                    <a:pt x="222007" y="0"/>
                    <a:pt x="210956" y="0"/>
                  </a:cubicBezTo>
                  <a:cubicBezTo>
                    <a:pt x="199698" y="0"/>
                    <a:pt x="190867" y="8831"/>
                    <a:pt x="190867" y="20089"/>
                  </a:cubicBezTo>
                  <a:lnTo>
                    <a:pt x="190867" y="29746"/>
                  </a:lnTo>
                  <a:cubicBezTo>
                    <a:pt x="132615" y="38576"/>
                    <a:pt x="87791" y="88617"/>
                    <a:pt x="87791" y="149296"/>
                  </a:cubicBezTo>
                  <a:lnTo>
                    <a:pt x="87791" y="160141"/>
                  </a:lnTo>
                  <a:lnTo>
                    <a:pt x="41778" y="160141"/>
                  </a:lnTo>
                  <a:cubicBezTo>
                    <a:pt x="18694" y="160141"/>
                    <a:pt x="0" y="178421"/>
                    <a:pt x="0" y="200731"/>
                  </a:cubicBezTo>
                  <a:lnTo>
                    <a:pt x="0" y="315633"/>
                  </a:lnTo>
                  <a:cubicBezTo>
                    <a:pt x="0" y="328285"/>
                    <a:pt x="10070" y="338717"/>
                    <a:pt x="23084" y="339750"/>
                  </a:cubicBezTo>
                  <a:cubicBezTo>
                    <a:pt x="30933" y="340163"/>
                    <a:pt x="34548" y="342538"/>
                    <a:pt x="40951" y="346566"/>
                  </a:cubicBezTo>
                  <a:cubicBezTo>
                    <a:pt x="49783" y="352402"/>
                    <a:pt x="61866" y="360252"/>
                    <a:pt x="83556" y="360252"/>
                  </a:cubicBezTo>
                  <a:cubicBezTo>
                    <a:pt x="105452" y="360252"/>
                    <a:pt x="117536" y="352402"/>
                    <a:pt x="126367" y="346566"/>
                  </a:cubicBezTo>
                  <a:cubicBezTo>
                    <a:pt x="133390" y="342125"/>
                    <a:pt x="137211" y="339543"/>
                    <a:pt x="147075" y="339543"/>
                  </a:cubicBezTo>
                  <a:cubicBezTo>
                    <a:pt x="157145" y="339543"/>
                    <a:pt x="160915" y="342177"/>
                    <a:pt x="167990" y="346566"/>
                  </a:cubicBezTo>
                  <a:cubicBezTo>
                    <a:pt x="173619" y="350181"/>
                    <a:pt x="180849" y="354623"/>
                    <a:pt x="190919" y="357411"/>
                  </a:cubicBezTo>
                  <a:lnTo>
                    <a:pt x="190919" y="562531"/>
                  </a:lnTo>
                  <a:lnTo>
                    <a:pt x="133029" y="562531"/>
                  </a:lnTo>
                  <a:cubicBezTo>
                    <a:pt x="121977" y="562531"/>
                    <a:pt x="112940" y="571362"/>
                    <a:pt x="112940" y="582620"/>
                  </a:cubicBezTo>
                  <a:cubicBezTo>
                    <a:pt x="112940" y="593671"/>
                    <a:pt x="121977" y="602709"/>
                    <a:pt x="133029" y="602709"/>
                  </a:cubicBezTo>
                  <a:lnTo>
                    <a:pt x="288728" y="602709"/>
                  </a:lnTo>
                  <a:cubicBezTo>
                    <a:pt x="299779" y="602709"/>
                    <a:pt x="308816" y="593671"/>
                    <a:pt x="308816" y="582620"/>
                  </a:cubicBezTo>
                  <a:cubicBezTo>
                    <a:pt x="308816" y="571362"/>
                    <a:pt x="299779" y="562531"/>
                    <a:pt x="288728" y="562531"/>
                  </a:cubicBezTo>
                  <a:lnTo>
                    <a:pt x="231044" y="562531"/>
                  </a:lnTo>
                  <a:lnTo>
                    <a:pt x="231044" y="357205"/>
                  </a:lnTo>
                  <a:cubicBezTo>
                    <a:pt x="240701" y="354416"/>
                    <a:pt x="247931" y="350181"/>
                    <a:pt x="253353" y="346566"/>
                  </a:cubicBezTo>
                  <a:cubicBezTo>
                    <a:pt x="260376" y="342125"/>
                    <a:pt x="264405" y="339543"/>
                    <a:pt x="274268" y="339543"/>
                  </a:cubicBezTo>
                  <a:cubicBezTo>
                    <a:pt x="284338" y="339543"/>
                    <a:pt x="288315" y="342177"/>
                    <a:pt x="295390" y="346566"/>
                  </a:cubicBezTo>
                  <a:cubicBezTo>
                    <a:pt x="304220" y="352402"/>
                    <a:pt x="316305" y="360252"/>
                    <a:pt x="337994" y="360252"/>
                  </a:cubicBezTo>
                  <a:cubicBezTo>
                    <a:pt x="359890" y="360252"/>
                    <a:pt x="371974" y="352402"/>
                    <a:pt x="380805" y="346566"/>
                  </a:cubicBezTo>
                  <a:cubicBezTo>
                    <a:pt x="387053" y="342538"/>
                    <a:pt x="390875" y="340163"/>
                    <a:pt x="398879" y="339750"/>
                  </a:cubicBezTo>
                  <a:cubicBezTo>
                    <a:pt x="411738" y="338769"/>
                    <a:pt x="421808" y="328285"/>
                    <a:pt x="421808" y="315633"/>
                  </a:cubicBezTo>
                  <a:lnTo>
                    <a:pt x="421808" y="200731"/>
                  </a:lnTo>
                  <a:cubicBezTo>
                    <a:pt x="421705" y="178421"/>
                    <a:pt x="403062" y="160141"/>
                    <a:pt x="379927" y="160141"/>
                  </a:cubicBezTo>
                  <a:close/>
                  <a:moveTo>
                    <a:pt x="127967" y="149296"/>
                  </a:moveTo>
                  <a:cubicBezTo>
                    <a:pt x="127967" y="104678"/>
                    <a:pt x="164323" y="68322"/>
                    <a:pt x="208942" y="68322"/>
                  </a:cubicBezTo>
                  <a:lnTo>
                    <a:pt x="212763" y="68322"/>
                  </a:lnTo>
                  <a:cubicBezTo>
                    <a:pt x="257381" y="68322"/>
                    <a:pt x="293737" y="104678"/>
                    <a:pt x="293737" y="149296"/>
                  </a:cubicBezTo>
                  <a:lnTo>
                    <a:pt x="293737" y="160141"/>
                  </a:lnTo>
                  <a:lnTo>
                    <a:pt x="127967" y="160141"/>
                  </a:lnTo>
                  <a:lnTo>
                    <a:pt x="127967" y="149296"/>
                  </a:lnTo>
                  <a:close/>
                  <a:moveTo>
                    <a:pt x="381528" y="302000"/>
                  </a:moveTo>
                  <a:cubicBezTo>
                    <a:pt x="371457" y="304789"/>
                    <a:pt x="364434" y="309230"/>
                    <a:pt x="359012" y="312844"/>
                  </a:cubicBezTo>
                  <a:cubicBezTo>
                    <a:pt x="351988" y="317441"/>
                    <a:pt x="347961" y="320074"/>
                    <a:pt x="337890" y="320074"/>
                  </a:cubicBezTo>
                  <a:cubicBezTo>
                    <a:pt x="328027" y="320074"/>
                    <a:pt x="324051" y="317441"/>
                    <a:pt x="316976" y="312844"/>
                  </a:cubicBezTo>
                  <a:cubicBezTo>
                    <a:pt x="308145" y="307216"/>
                    <a:pt x="296061" y="299366"/>
                    <a:pt x="274165" y="299366"/>
                  </a:cubicBezTo>
                  <a:cubicBezTo>
                    <a:pt x="252476" y="299366"/>
                    <a:pt x="240391" y="307216"/>
                    <a:pt x="231561" y="312844"/>
                  </a:cubicBezTo>
                  <a:cubicBezTo>
                    <a:pt x="224537" y="317441"/>
                    <a:pt x="220509" y="320074"/>
                    <a:pt x="210646" y="320074"/>
                  </a:cubicBezTo>
                  <a:cubicBezTo>
                    <a:pt x="200576" y="320074"/>
                    <a:pt x="196806" y="317441"/>
                    <a:pt x="189731" y="312844"/>
                  </a:cubicBezTo>
                  <a:cubicBezTo>
                    <a:pt x="180900" y="307216"/>
                    <a:pt x="168816" y="299366"/>
                    <a:pt x="146920" y="299366"/>
                  </a:cubicBezTo>
                  <a:cubicBezTo>
                    <a:pt x="125231" y="299366"/>
                    <a:pt x="113146" y="307216"/>
                    <a:pt x="104316" y="312844"/>
                  </a:cubicBezTo>
                  <a:cubicBezTo>
                    <a:pt x="97293" y="317441"/>
                    <a:pt x="93471" y="320074"/>
                    <a:pt x="83401" y="320074"/>
                  </a:cubicBezTo>
                  <a:cubicBezTo>
                    <a:pt x="73538" y="320074"/>
                    <a:pt x="69561" y="317441"/>
                    <a:pt x="62486" y="313051"/>
                  </a:cubicBezTo>
                  <a:cubicBezTo>
                    <a:pt x="57064" y="309437"/>
                    <a:pt x="50040" y="304789"/>
                    <a:pt x="39971" y="302000"/>
                  </a:cubicBezTo>
                  <a:lnTo>
                    <a:pt x="39971" y="216016"/>
                  </a:lnTo>
                  <a:lnTo>
                    <a:pt x="39764" y="200369"/>
                  </a:lnTo>
                  <a:lnTo>
                    <a:pt x="381321" y="200782"/>
                  </a:lnTo>
                  <a:lnTo>
                    <a:pt x="381321" y="302000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44" name="Graphic 2">
            <a:extLst>
              <a:ext uri="{FF2B5EF4-FFF2-40B4-BE49-F238E27FC236}">
                <a16:creationId xmlns:a16="http://schemas.microsoft.com/office/drawing/2014/main" id="{E3F65C6A-8387-4BFE-88B9-2C8D83588740}"/>
              </a:ext>
            </a:extLst>
          </p:cNvPr>
          <p:cNvGrpSpPr/>
          <p:nvPr/>
        </p:nvGrpSpPr>
        <p:grpSpPr>
          <a:xfrm>
            <a:off x="8268037" y="5023422"/>
            <a:ext cx="856756" cy="642429"/>
            <a:chOff x="12599698" y="5685981"/>
            <a:chExt cx="1125219" cy="843733"/>
          </a:xfrm>
          <a:solidFill>
            <a:schemeClr val="accent1"/>
          </a:solidFill>
        </p:grpSpPr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90FE183C-67E6-453E-8E8F-5CE239847987}"/>
                </a:ext>
              </a:extLst>
            </p:cNvPr>
            <p:cNvSpPr/>
            <p:nvPr/>
          </p:nvSpPr>
          <p:spPr>
            <a:xfrm>
              <a:off x="12695803" y="5787573"/>
              <a:ext cx="459713" cy="457338"/>
            </a:xfrm>
            <a:custGeom>
              <a:avLst/>
              <a:gdLst>
                <a:gd name="connsiteX0" fmla="*/ 229857 w 459713"/>
                <a:gd name="connsiteY0" fmla="*/ 0 h 457338"/>
                <a:gd name="connsiteX1" fmla="*/ 0 w 459713"/>
                <a:gd name="connsiteY1" fmla="*/ 228669 h 457338"/>
                <a:gd name="connsiteX2" fmla="*/ 229857 w 459713"/>
                <a:gd name="connsiteY2" fmla="*/ 457338 h 457338"/>
                <a:gd name="connsiteX3" fmla="*/ 459713 w 459713"/>
                <a:gd name="connsiteY3" fmla="*/ 228669 h 457338"/>
                <a:gd name="connsiteX4" fmla="*/ 229857 w 459713"/>
                <a:gd name="connsiteY4" fmla="*/ 0 h 457338"/>
                <a:gd name="connsiteX5" fmla="*/ 229857 w 459713"/>
                <a:gd name="connsiteY5" fmla="*/ 417161 h 457338"/>
                <a:gd name="connsiteX6" fmla="*/ 40177 w 459713"/>
                <a:gd name="connsiteY6" fmla="*/ 228669 h 457338"/>
                <a:gd name="connsiteX7" fmla="*/ 229857 w 459713"/>
                <a:gd name="connsiteY7" fmla="*/ 40177 h 457338"/>
                <a:gd name="connsiteX8" fmla="*/ 419536 w 459713"/>
                <a:gd name="connsiteY8" fmla="*/ 228669 h 457338"/>
                <a:gd name="connsiteX9" fmla="*/ 229857 w 459713"/>
                <a:gd name="connsiteY9" fmla="*/ 417161 h 45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9713" h="457338">
                  <a:moveTo>
                    <a:pt x="229857" y="0"/>
                  </a:moveTo>
                  <a:cubicBezTo>
                    <a:pt x="103076" y="0"/>
                    <a:pt x="0" y="102663"/>
                    <a:pt x="0" y="228669"/>
                  </a:cubicBezTo>
                  <a:cubicBezTo>
                    <a:pt x="0" y="354675"/>
                    <a:pt x="103076" y="457338"/>
                    <a:pt x="229857" y="457338"/>
                  </a:cubicBezTo>
                  <a:cubicBezTo>
                    <a:pt x="356430" y="457338"/>
                    <a:pt x="459713" y="354675"/>
                    <a:pt x="459713" y="228669"/>
                  </a:cubicBezTo>
                  <a:cubicBezTo>
                    <a:pt x="459713" y="102663"/>
                    <a:pt x="356482" y="0"/>
                    <a:pt x="229857" y="0"/>
                  </a:cubicBezTo>
                  <a:close/>
                  <a:moveTo>
                    <a:pt x="229857" y="417161"/>
                  </a:moveTo>
                  <a:cubicBezTo>
                    <a:pt x="125179" y="417161"/>
                    <a:pt x="40177" y="332572"/>
                    <a:pt x="40177" y="228669"/>
                  </a:cubicBezTo>
                  <a:cubicBezTo>
                    <a:pt x="40177" y="124766"/>
                    <a:pt x="125179" y="40177"/>
                    <a:pt x="229857" y="40177"/>
                  </a:cubicBezTo>
                  <a:cubicBezTo>
                    <a:pt x="334327" y="40177"/>
                    <a:pt x="419536" y="124766"/>
                    <a:pt x="419536" y="228669"/>
                  </a:cubicBezTo>
                  <a:cubicBezTo>
                    <a:pt x="419536" y="332572"/>
                    <a:pt x="334379" y="417161"/>
                    <a:pt x="229857" y="417161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51C18CE5-A411-4DED-96E0-2C4CE0E02081}"/>
                </a:ext>
              </a:extLst>
            </p:cNvPr>
            <p:cNvSpPr/>
            <p:nvPr/>
          </p:nvSpPr>
          <p:spPr>
            <a:xfrm>
              <a:off x="12782669" y="5902220"/>
              <a:ext cx="285994" cy="249425"/>
            </a:xfrm>
            <a:custGeom>
              <a:avLst/>
              <a:gdLst>
                <a:gd name="connsiteX0" fmla="*/ 279841 w 285994"/>
                <a:gd name="connsiteY0" fmla="*/ 54944 h 249425"/>
                <a:gd name="connsiteX1" fmla="*/ 230833 w 285994"/>
                <a:gd name="connsiteY1" fmla="*/ 6710 h 249425"/>
                <a:gd name="connsiteX2" fmla="*/ 143043 w 285994"/>
                <a:gd name="connsiteY2" fmla="*/ 20395 h 249425"/>
                <a:gd name="connsiteX3" fmla="*/ 55045 w 285994"/>
                <a:gd name="connsiteY3" fmla="*/ 6710 h 249425"/>
                <a:gd name="connsiteX4" fmla="*/ 6244 w 285994"/>
                <a:gd name="connsiteY4" fmla="*/ 54944 h 249425"/>
                <a:gd name="connsiteX5" fmla="*/ 33769 w 285994"/>
                <a:gd name="connsiteY5" fmla="*/ 161429 h 249425"/>
                <a:gd name="connsiteX6" fmla="*/ 128583 w 285994"/>
                <a:gd name="connsiteY6" fmla="*/ 244210 h 249425"/>
                <a:gd name="connsiteX7" fmla="*/ 143043 w 285994"/>
                <a:gd name="connsiteY7" fmla="*/ 249426 h 249425"/>
                <a:gd name="connsiteX8" fmla="*/ 157502 w 285994"/>
                <a:gd name="connsiteY8" fmla="*/ 244004 h 249425"/>
                <a:gd name="connsiteX9" fmla="*/ 252316 w 285994"/>
                <a:gd name="connsiteY9" fmla="*/ 161429 h 249425"/>
                <a:gd name="connsiteX10" fmla="*/ 279841 w 285994"/>
                <a:gd name="connsiteY10" fmla="*/ 54944 h 249425"/>
                <a:gd name="connsiteX11" fmla="*/ 225772 w 285994"/>
                <a:gd name="connsiteY11" fmla="*/ 131064 h 249425"/>
                <a:gd name="connsiteX12" fmla="*/ 142991 w 285994"/>
                <a:gd name="connsiteY12" fmla="*/ 203414 h 249425"/>
                <a:gd name="connsiteX13" fmla="*/ 60003 w 285994"/>
                <a:gd name="connsiteY13" fmla="*/ 131064 h 249425"/>
                <a:gd name="connsiteX14" fmla="*/ 43529 w 285994"/>
                <a:gd name="connsiteY14" fmla="*/ 69352 h 249425"/>
                <a:gd name="connsiteX15" fmla="*/ 68627 w 285994"/>
                <a:gd name="connsiteY15" fmla="*/ 44409 h 249425"/>
                <a:gd name="connsiteX16" fmla="*/ 90110 w 285994"/>
                <a:gd name="connsiteY16" fmla="*/ 40174 h 249425"/>
                <a:gd name="connsiteX17" fmla="*/ 123263 w 285994"/>
                <a:gd name="connsiteY17" fmla="*/ 58455 h 249425"/>
                <a:gd name="connsiteX18" fmla="*/ 162460 w 285994"/>
                <a:gd name="connsiteY18" fmla="*/ 58455 h 249425"/>
                <a:gd name="connsiteX19" fmla="*/ 217096 w 285994"/>
                <a:gd name="connsiteY19" fmla="*/ 44409 h 249425"/>
                <a:gd name="connsiteX20" fmla="*/ 242194 w 285994"/>
                <a:gd name="connsiteY20" fmla="*/ 69352 h 249425"/>
                <a:gd name="connsiteX21" fmla="*/ 225772 w 285994"/>
                <a:gd name="connsiteY21" fmla="*/ 131064 h 24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994" h="249425">
                  <a:moveTo>
                    <a:pt x="279841" y="54944"/>
                  </a:moveTo>
                  <a:cubicBezTo>
                    <a:pt x="270804" y="31860"/>
                    <a:pt x="253917" y="15180"/>
                    <a:pt x="230833" y="6710"/>
                  </a:cubicBezTo>
                  <a:cubicBezTo>
                    <a:pt x="187815" y="-8988"/>
                    <a:pt x="159103" y="5885"/>
                    <a:pt x="143043" y="20395"/>
                  </a:cubicBezTo>
                  <a:cubicBezTo>
                    <a:pt x="126775" y="5936"/>
                    <a:pt x="98011" y="-8937"/>
                    <a:pt x="55045" y="6710"/>
                  </a:cubicBezTo>
                  <a:cubicBezTo>
                    <a:pt x="31962" y="15128"/>
                    <a:pt x="15075" y="31808"/>
                    <a:pt x="6244" y="54944"/>
                  </a:cubicBezTo>
                  <a:cubicBezTo>
                    <a:pt x="-8216" y="91713"/>
                    <a:pt x="3042" y="134730"/>
                    <a:pt x="33769" y="161429"/>
                  </a:cubicBezTo>
                  <a:lnTo>
                    <a:pt x="128583" y="244210"/>
                  </a:lnTo>
                  <a:cubicBezTo>
                    <a:pt x="132817" y="247825"/>
                    <a:pt x="137827" y="249426"/>
                    <a:pt x="143043" y="249426"/>
                  </a:cubicBezTo>
                  <a:cubicBezTo>
                    <a:pt x="148258" y="249426"/>
                    <a:pt x="153474" y="247618"/>
                    <a:pt x="157502" y="244004"/>
                  </a:cubicBezTo>
                  <a:lnTo>
                    <a:pt x="252316" y="161429"/>
                  </a:lnTo>
                  <a:cubicBezTo>
                    <a:pt x="283043" y="134678"/>
                    <a:pt x="294094" y="91713"/>
                    <a:pt x="279841" y="54944"/>
                  </a:cubicBezTo>
                  <a:close/>
                  <a:moveTo>
                    <a:pt x="225772" y="131064"/>
                  </a:moveTo>
                  <a:lnTo>
                    <a:pt x="142991" y="203414"/>
                  </a:lnTo>
                  <a:lnTo>
                    <a:pt x="60003" y="131064"/>
                  </a:lnTo>
                  <a:cubicBezTo>
                    <a:pt x="42342" y="115571"/>
                    <a:pt x="35473" y="90267"/>
                    <a:pt x="43529" y="69352"/>
                  </a:cubicBezTo>
                  <a:cubicBezTo>
                    <a:pt x="48332" y="57113"/>
                    <a:pt x="56595" y="48850"/>
                    <a:pt x="68627" y="44409"/>
                  </a:cubicBezTo>
                  <a:cubicBezTo>
                    <a:pt x="76683" y="41413"/>
                    <a:pt x="83913" y="40174"/>
                    <a:pt x="90110" y="40174"/>
                  </a:cubicBezTo>
                  <a:cubicBezTo>
                    <a:pt x="106790" y="40174"/>
                    <a:pt x="117222" y="49418"/>
                    <a:pt x="123263" y="58455"/>
                  </a:cubicBezTo>
                  <a:cubicBezTo>
                    <a:pt x="132095" y="71314"/>
                    <a:pt x="153629" y="71314"/>
                    <a:pt x="162460" y="58455"/>
                  </a:cubicBezTo>
                  <a:cubicBezTo>
                    <a:pt x="170877" y="46010"/>
                    <a:pt x="187196" y="33564"/>
                    <a:pt x="217096" y="44409"/>
                  </a:cubicBezTo>
                  <a:cubicBezTo>
                    <a:pt x="229335" y="48850"/>
                    <a:pt x="237598" y="57061"/>
                    <a:pt x="242194" y="69352"/>
                  </a:cubicBezTo>
                  <a:cubicBezTo>
                    <a:pt x="250508" y="90318"/>
                    <a:pt x="243692" y="115623"/>
                    <a:pt x="225772" y="131064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83537B49-FB28-4849-9203-1637801535F9}"/>
                </a:ext>
              </a:extLst>
            </p:cNvPr>
            <p:cNvSpPr/>
            <p:nvPr/>
          </p:nvSpPr>
          <p:spPr>
            <a:xfrm>
              <a:off x="12599698" y="5685981"/>
              <a:ext cx="1125219" cy="843733"/>
            </a:xfrm>
            <a:custGeom>
              <a:avLst/>
              <a:gdLst>
                <a:gd name="connsiteX0" fmla="*/ 1123824 w 1125219"/>
                <a:gd name="connsiteY0" fmla="*/ 600501 h 843733"/>
                <a:gd name="connsiteX1" fmla="*/ 915863 w 1125219"/>
                <a:gd name="connsiteY1" fmla="*/ 445990 h 843733"/>
                <a:gd name="connsiteX2" fmla="*/ 782266 w 1125219"/>
                <a:gd name="connsiteY2" fmla="*/ 348129 h 843733"/>
                <a:gd name="connsiteX3" fmla="*/ 704133 w 1125219"/>
                <a:gd name="connsiteY3" fmla="*/ 394348 h 843733"/>
                <a:gd name="connsiteX4" fmla="*/ 681617 w 1125219"/>
                <a:gd name="connsiteY4" fmla="*/ 479350 h 843733"/>
                <a:gd name="connsiteX5" fmla="*/ 651871 w 1125219"/>
                <a:gd name="connsiteY5" fmla="*/ 493810 h 843733"/>
                <a:gd name="connsiteX6" fmla="*/ 651871 w 1125219"/>
                <a:gd name="connsiteY6" fmla="*/ 26195 h 843733"/>
                <a:gd name="connsiteX7" fmla="*/ 641801 w 1125219"/>
                <a:gd name="connsiteY7" fmla="*/ 6313 h 843733"/>
                <a:gd name="connsiteX8" fmla="*/ 620112 w 1125219"/>
                <a:gd name="connsiteY8" fmla="*/ 2285 h 843733"/>
                <a:gd name="connsiteX9" fmla="*/ 571672 w 1125219"/>
                <a:gd name="connsiteY9" fmla="*/ 22167 h 843733"/>
                <a:gd name="connsiteX10" fmla="*/ 496947 w 1125219"/>
                <a:gd name="connsiteY10" fmla="*/ 891 h 843733"/>
                <a:gd name="connsiteX11" fmla="*/ 483468 w 1125219"/>
                <a:gd name="connsiteY11" fmla="*/ 891 h 843733"/>
                <a:gd name="connsiteX12" fmla="*/ 407917 w 1125219"/>
                <a:gd name="connsiteY12" fmla="*/ 22374 h 843733"/>
                <a:gd name="connsiteX13" fmla="*/ 332365 w 1125219"/>
                <a:gd name="connsiteY13" fmla="*/ 891 h 843733"/>
                <a:gd name="connsiteX14" fmla="*/ 318887 w 1125219"/>
                <a:gd name="connsiteY14" fmla="*/ 891 h 843733"/>
                <a:gd name="connsiteX15" fmla="*/ 243335 w 1125219"/>
                <a:gd name="connsiteY15" fmla="*/ 22374 h 843733"/>
                <a:gd name="connsiteX16" fmla="*/ 167783 w 1125219"/>
                <a:gd name="connsiteY16" fmla="*/ 891 h 843733"/>
                <a:gd name="connsiteX17" fmla="*/ 154305 w 1125219"/>
                <a:gd name="connsiteY17" fmla="*/ 891 h 843733"/>
                <a:gd name="connsiteX18" fmla="*/ 79786 w 1125219"/>
                <a:gd name="connsiteY18" fmla="*/ 22167 h 843733"/>
                <a:gd name="connsiteX19" fmla="*/ 33773 w 1125219"/>
                <a:gd name="connsiteY19" fmla="*/ 3060 h 843733"/>
                <a:gd name="connsiteX20" fmla="*/ 31553 w 1125219"/>
                <a:gd name="connsiteY20" fmla="*/ 2233 h 843733"/>
                <a:gd name="connsiteX21" fmla="*/ 9863 w 1125219"/>
                <a:gd name="connsiteY21" fmla="*/ 6262 h 843733"/>
                <a:gd name="connsiteX22" fmla="*/ 0 w 1125219"/>
                <a:gd name="connsiteY22" fmla="*/ 26144 h 843733"/>
                <a:gd name="connsiteX23" fmla="*/ 0 w 1125219"/>
                <a:gd name="connsiteY23" fmla="*/ 634378 h 843733"/>
                <a:gd name="connsiteX24" fmla="*/ 9863 w 1125219"/>
                <a:gd name="connsiteY24" fmla="*/ 654053 h 843733"/>
                <a:gd name="connsiteX25" fmla="*/ 31553 w 1125219"/>
                <a:gd name="connsiteY25" fmla="*/ 658081 h 843733"/>
                <a:gd name="connsiteX26" fmla="*/ 79786 w 1125219"/>
                <a:gd name="connsiteY26" fmla="*/ 638406 h 843733"/>
                <a:gd name="connsiteX27" fmla="*/ 154511 w 1125219"/>
                <a:gd name="connsiteY27" fmla="*/ 659528 h 843733"/>
                <a:gd name="connsiteX28" fmla="*/ 167990 w 1125219"/>
                <a:gd name="connsiteY28" fmla="*/ 659528 h 843733"/>
                <a:gd name="connsiteX29" fmla="*/ 243335 w 1125219"/>
                <a:gd name="connsiteY29" fmla="*/ 638044 h 843733"/>
                <a:gd name="connsiteX30" fmla="*/ 318887 w 1125219"/>
                <a:gd name="connsiteY30" fmla="*/ 659528 h 843733"/>
                <a:gd name="connsiteX31" fmla="*/ 325703 w 1125219"/>
                <a:gd name="connsiteY31" fmla="*/ 660508 h 843733"/>
                <a:gd name="connsiteX32" fmla="*/ 332313 w 1125219"/>
                <a:gd name="connsiteY32" fmla="*/ 659528 h 843733"/>
                <a:gd name="connsiteX33" fmla="*/ 407865 w 1125219"/>
                <a:gd name="connsiteY33" fmla="*/ 638044 h 843733"/>
                <a:gd name="connsiteX34" fmla="*/ 483623 w 1125219"/>
                <a:gd name="connsiteY34" fmla="*/ 659528 h 843733"/>
                <a:gd name="connsiteX35" fmla="*/ 497102 w 1125219"/>
                <a:gd name="connsiteY35" fmla="*/ 659528 h 843733"/>
                <a:gd name="connsiteX36" fmla="*/ 525246 w 1125219"/>
                <a:gd name="connsiteY36" fmla="*/ 651471 h 843733"/>
                <a:gd name="connsiteX37" fmla="*/ 525659 w 1125219"/>
                <a:gd name="connsiteY37" fmla="*/ 685607 h 843733"/>
                <a:gd name="connsiteX38" fmla="*/ 788877 w 1125219"/>
                <a:gd name="connsiteY38" fmla="*/ 843733 h 843733"/>
                <a:gd name="connsiteX39" fmla="*/ 852963 w 1125219"/>
                <a:gd name="connsiteY39" fmla="*/ 839137 h 843733"/>
                <a:gd name="connsiteX40" fmla="*/ 1090670 w 1125219"/>
                <a:gd name="connsiteY40" fmla="*/ 715352 h 843733"/>
                <a:gd name="connsiteX41" fmla="*/ 1123824 w 1125219"/>
                <a:gd name="connsiteY41" fmla="*/ 600501 h 843733"/>
                <a:gd name="connsiteX42" fmla="*/ 698710 w 1125219"/>
                <a:gd name="connsiteY42" fmla="*/ 645119 h 843733"/>
                <a:gd name="connsiteX43" fmla="*/ 703151 w 1125219"/>
                <a:gd name="connsiteY43" fmla="*/ 645739 h 843733"/>
                <a:gd name="connsiteX44" fmla="*/ 722620 w 1125219"/>
                <a:gd name="connsiteY44" fmla="*/ 630040 h 843733"/>
                <a:gd name="connsiteX45" fmla="*/ 727216 w 1125219"/>
                <a:gd name="connsiteY45" fmla="*/ 514105 h 843733"/>
                <a:gd name="connsiteX46" fmla="*/ 721588 w 1125219"/>
                <a:gd name="connsiteY46" fmla="*/ 475735 h 843733"/>
                <a:gd name="connsiteX47" fmla="*/ 736254 w 1125219"/>
                <a:gd name="connsiteY47" fmla="*/ 418464 h 843733"/>
                <a:gd name="connsiteX48" fmla="*/ 787895 w 1125219"/>
                <a:gd name="connsiteY48" fmla="*/ 387945 h 843733"/>
                <a:gd name="connsiteX49" fmla="*/ 876512 w 1125219"/>
                <a:gd name="connsiteY49" fmla="*/ 453839 h 843733"/>
                <a:gd name="connsiteX50" fmla="*/ 882141 w 1125219"/>
                <a:gd name="connsiteY50" fmla="*/ 492209 h 843733"/>
                <a:gd name="connsiteX51" fmla="*/ 919117 w 1125219"/>
                <a:gd name="connsiteY51" fmla="*/ 602102 h 843733"/>
                <a:gd name="connsiteX52" fmla="*/ 946434 w 1125219"/>
                <a:gd name="connsiteY52" fmla="*/ 609952 h 843733"/>
                <a:gd name="connsiteX53" fmla="*/ 954284 w 1125219"/>
                <a:gd name="connsiteY53" fmla="*/ 582633 h 843733"/>
                <a:gd name="connsiteX54" fmla="*/ 947674 w 1125219"/>
                <a:gd name="connsiteY54" fmla="*/ 569362 h 843733"/>
                <a:gd name="connsiteX55" fmla="*/ 1003344 w 1125219"/>
                <a:gd name="connsiteY55" fmla="*/ 617801 h 843733"/>
                <a:gd name="connsiteX56" fmla="*/ 991673 w 1125219"/>
                <a:gd name="connsiteY56" fmla="*/ 653382 h 843733"/>
                <a:gd name="connsiteX57" fmla="*/ 836955 w 1125219"/>
                <a:gd name="connsiteY57" fmla="*/ 726300 h 843733"/>
                <a:gd name="connsiteX58" fmla="*/ 646500 w 1125219"/>
                <a:gd name="connsiteY58" fmla="*/ 668410 h 843733"/>
                <a:gd name="connsiteX59" fmla="*/ 657965 w 1125219"/>
                <a:gd name="connsiteY59" fmla="*/ 632829 h 843733"/>
                <a:gd name="connsiteX60" fmla="*/ 686110 w 1125219"/>
                <a:gd name="connsiteY60" fmla="*/ 606492 h 843733"/>
                <a:gd name="connsiteX61" fmla="*/ 683476 w 1125219"/>
                <a:gd name="connsiteY61" fmla="*/ 621158 h 843733"/>
                <a:gd name="connsiteX62" fmla="*/ 698710 w 1125219"/>
                <a:gd name="connsiteY62" fmla="*/ 645119 h 843733"/>
                <a:gd name="connsiteX63" fmla="*/ 537950 w 1125219"/>
                <a:gd name="connsiteY63" fmla="*/ 606130 h 843733"/>
                <a:gd name="connsiteX64" fmla="*/ 490336 w 1125219"/>
                <a:gd name="connsiteY64" fmla="*/ 619815 h 843733"/>
                <a:gd name="connsiteX65" fmla="*/ 414578 w 1125219"/>
                <a:gd name="connsiteY65" fmla="*/ 598332 h 843733"/>
                <a:gd name="connsiteX66" fmla="*/ 401100 w 1125219"/>
                <a:gd name="connsiteY66" fmla="*/ 598332 h 843733"/>
                <a:gd name="connsiteX67" fmla="*/ 325755 w 1125219"/>
                <a:gd name="connsiteY67" fmla="*/ 619815 h 843733"/>
                <a:gd name="connsiteX68" fmla="*/ 249996 w 1125219"/>
                <a:gd name="connsiteY68" fmla="*/ 598332 h 843733"/>
                <a:gd name="connsiteX69" fmla="*/ 243387 w 1125219"/>
                <a:gd name="connsiteY69" fmla="*/ 597351 h 843733"/>
                <a:gd name="connsiteX70" fmla="*/ 236570 w 1125219"/>
                <a:gd name="connsiteY70" fmla="*/ 598332 h 843733"/>
                <a:gd name="connsiteX71" fmla="*/ 161225 w 1125219"/>
                <a:gd name="connsiteY71" fmla="*/ 619815 h 843733"/>
                <a:gd name="connsiteX72" fmla="*/ 85673 w 1125219"/>
                <a:gd name="connsiteY72" fmla="*/ 598332 h 843733"/>
                <a:gd name="connsiteX73" fmla="*/ 72195 w 1125219"/>
                <a:gd name="connsiteY73" fmla="*/ 598332 h 843733"/>
                <a:gd name="connsiteX74" fmla="*/ 40228 w 1125219"/>
                <a:gd name="connsiteY74" fmla="*/ 611397 h 843733"/>
                <a:gd name="connsiteX75" fmla="*/ 40228 w 1125219"/>
                <a:gd name="connsiteY75" fmla="*/ 49175 h 843733"/>
                <a:gd name="connsiteX76" fmla="*/ 69974 w 1125219"/>
                <a:gd name="connsiteY76" fmla="*/ 61621 h 843733"/>
                <a:gd name="connsiteX77" fmla="*/ 72195 w 1125219"/>
                <a:gd name="connsiteY77" fmla="*/ 62241 h 843733"/>
                <a:gd name="connsiteX78" fmla="*/ 85673 w 1125219"/>
                <a:gd name="connsiteY78" fmla="*/ 62241 h 843733"/>
                <a:gd name="connsiteX79" fmla="*/ 161225 w 1125219"/>
                <a:gd name="connsiteY79" fmla="*/ 40965 h 843733"/>
                <a:gd name="connsiteX80" fmla="*/ 236776 w 1125219"/>
                <a:gd name="connsiteY80" fmla="*/ 62241 h 843733"/>
                <a:gd name="connsiteX81" fmla="*/ 250255 w 1125219"/>
                <a:gd name="connsiteY81" fmla="*/ 62241 h 843733"/>
                <a:gd name="connsiteX82" fmla="*/ 325806 w 1125219"/>
                <a:gd name="connsiteY82" fmla="*/ 40965 h 843733"/>
                <a:gd name="connsiteX83" fmla="*/ 401358 w 1125219"/>
                <a:gd name="connsiteY83" fmla="*/ 62241 h 843733"/>
                <a:gd name="connsiteX84" fmla="*/ 414836 w 1125219"/>
                <a:gd name="connsiteY84" fmla="*/ 62241 h 843733"/>
                <a:gd name="connsiteX85" fmla="*/ 490388 w 1125219"/>
                <a:gd name="connsiteY85" fmla="*/ 40965 h 843733"/>
                <a:gd name="connsiteX86" fmla="*/ 566147 w 1125219"/>
                <a:gd name="connsiteY86" fmla="*/ 62241 h 843733"/>
                <a:gd name="connsiteX87" fmla="*/ 579418 w 1125219"/>
                <a:gd name="connsiteY87" fmla="*/ 62241 h 843733"/>
                <a:gd name="connsiteX88" fmla="*/ 611746 w 1125219"/>
                <a:gd name="connsiteY88" fmla="*/ 49175 h 843733"/>
                <a:gd name="connsiteX89" fmla="*/ 611746 w 1125219"/>
                <a:gd name="connsiteY89" fmla="*/ 519579 h 843733"/>
                <a:gd name="connsiteX90" fmla="*/ 559123 w 1125219"/>
                <a:gd name="connsiteY90" fmla="*/ 570807 h 843733"/>
                <a:gd name="connsiteX91" fmla="*/ 537950 w 1125219"/>
                <a:gd name="connsiteY91" fmla="*/ 606130 h 843733"/>
                <a:gd name="connsiteX92" fmla="*/ 1058549 w 1125219"/>
                <a:gd name="connsiteY92" fmla="*/ 691339 h 843733"/>
                <a:gd name="connsiteX93" fmla="*/ 847386 w 1125219"/>
                <a:gd name="connsiteY93" fmla="*/ 799424 h 843733"/>
                <a:gd name="connsiteX94" fmla="*/ 565475 w 1125219"/>
                <a:gd name="connsiteY94" fmla="*/ 680081 h 843733"/>
                <a:gd name="connsiteX95" fmla="*/ 591193 w 1125219"/>
                <a:gd name="connsiteY95" fmla="*/ 594872 h 843733"/>
                <a:gd name="connsiteX96" fmla="*/ 687453 w 1125219"/>
                <a:gd name="connsiteY96" fmla="*/ 520715 h 843733"/>
                <a:gd name="connsiteX97" fmla="*/ 690086 w 1125219"/>
                <a:gd name="connsiteY97" fmla="*/ 557277 h 843733"/>
                <a:gd name="connsiteX98" fmla="*/ 625792 w 1125219"/>
                <a:gd name="connsiteY98" fmla="*/ 608712 h 843733"/>
                <a:gd name="connsiteX99" fmla="*/ 606685 w 1125219"/>
                <a:gd name="connsiteY99" fmla="*/ 674194 h 843733"/>
                <a:gd name="connsiteX100" fmla="*/ 786501 w 1125219"/>
                <a:gd name="connsiteY100" fmla="*/ 770041 h 843733"/>
                <a:gd name="connsiteX101" fmla="*/ 842532 w 1125219"/>
                <a:gd name="connsiteY101" fmla="*/ 766012 h 843733"/>
                <a:gd name="connsiteX102" fmla="*/ 1023742 w 1125219"/>
                <a:gd name="connsiteY102" fmla="*/ 677395 h 843733"/>
                <a:gd name="connsiteX103" fmla="*/ 1043005 w 1125219"/>
                <a:gd name="connsiteY103" fmla="*/ 611914 h 843733"/>
                <a:gd name="connsiteX104" fmla="*/ 929909 w 1125219"/>
                <a:gd name="connsiteY104" fmla="*/ 522677 h 843733"/>
                <a:gd name="connsiteX105" fmla="*/ 921854 w 1125219"/>
                <a:gd name="connsiteY105" fmla="*/ 486889 h 843733"/>
                <a:gd name="connsiteX106" fmla="*/ 1084008 w 1125219"/>
                <a:gd name="connsiteY106" fmla="*/ 606027 h 843733"/>
                <a:gd name="connsiteX107" fmla="*/ 1058549 w 1125219"/>
                <a:gd name="connsiteY107" fmla="*/ 691339 h 84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125219" h="843733">
                  <a:moveTo>
                    <a:pt x="1123824" y="600501"/>
                  </a:moveTo>
                  <a:cubicBezTo>
                    <a:pt x="1112153" y="519527"/>
                    <a:pt x="1026996" y="460656"/>
                    <a:pt x="915863" y="445990"/>
                  </a:cubicBezTo>
                  <a:cubicBezTo>
                    <a:pt x="905638" y="382677"/>
                    <a:pt x="846147" y="339091"/>
                    <a:pt x="782266" y="348129"/>
                  </a:cubicBezTo>
                  <a:cubicBezTo>
                    <a:pt x="750920" y="352570"/>
                    <a:pt x="723188" y="369044"/>
                    <a:pt x="704133" y="394348"/>
                  </a:cubicBezTo>
                  <a:cubicBezTo>
                    <a:pt x="685851" y="418878"/>
                    <a:pt x="677796" y="448985"/>
                    <a:pt x="681617" y="479350"/>
                  </a:cubicBezTo>
                  <a:cubicBezTo>
                    <a:pt x="671392" y="483791"/>
                    <a:pt x="661322" y="488594"/>
                    <a:pt x="651871" y="493810"/>
                  </a:cubicBezTo>
                  <a:lnTo>
                    <a:pt x="651871" y="26195"/>
                  </a:lnTo>
                  <a:cubicBezTo>
                    <a:pt x="651871" y="18346"/>
                    <a:pt x="648050" y="10910"/>
                    <a:pt x="641801" y="6313"/>
                  </a:cubicBezTo>
                  <a:cubicBezTo>
                    <a:pt x="635759" y="1665"/>
                    <a:pt x="627548" y="65"/>
                    <a:pt x="620112" y="2285"/>
                  </a:cubicBezTo>
                  <a:lnTo>
                    <a:pt x="571672" y="22167"/>
                  </a:lnTo>
                  <a:lnTo>
                    <a:pt x="496947" y="891"/>
                  </a:lnTo>
                  <a:cubicBezTo>
                    <a:pt x="492506" y="-297"/>
                    <a:pt x="487909" y="-297"/>
                    <a:pt x="483468" y="891"/>
                  </a:cubicBezTo>
                  <a:lnTo>
                    <a:pt x="407917" y="22374"/>
                  </a:lnTo>
                  <a:lnTo>
                    <a:pt x="332365" y="891"/>
                  </a:lnTo>
                  <a:cubicBezTo>
                    <a:pt x="327924" y="-297"/>
                    <a:pt x="323328" y="-297"/>
                    <a:pt x="318887" y="891"/>
                  </a:cubicBezTo>
                  <a:lnTo>
                    <a:pt x="243335" y="22374"/>
                  </a:lnTo>
                  <a:lnTo>
                    <a:pt x="167783" y="891"/>
                  </a:lnTo>
                  <a:cubicBezTo>
                    <a:pt x="163548" y="-297"/>
                    <a:pt x="158952" y="-297"/>
                    <a:pt x="154305" y="891"/>
                  </a:cubicBezTo>
                  <a:lnTo>
                    <a:pt x="79786" y="22167"/>
                  </a:lnTo>
                  <a:lnTo>
                    <a:pt x="33773" y="3060"/>
                  </a:lnTo>
                  <a:lnTo>
                    <a:pt x="31553" y="2233"/>
                  </a:lnTo>
                  <a:cubicBezTo>
                    <a:pt x="24116" y="219"/>
                    <a:pt x="16060" y="1614"/>
                    <a:pt x="9863" y="6262"/>
                  </a:cubicBezTo>
                  <a:cubicBezTo>
                    <a:pt x="3615" y="10858"/>
                    <a:pt x="0" y="18294"/>
                    <a:pt x="0" y="26144"/>
                  </a:cubicBezTo>
                  <a:lnTo>
                    <a:pt x="0" y="634378"/>
                  </a:lnTo>
                  <a:cubicBezTo>
                    <a:pt x="0" y="642228"/>
                    <a:pt x="3615" y="649251"/>
                    <a:pt x="9863" y="654053"/>
                  </a:cubicBezTo>
                  <a:cubicBezTo>
                    <a:pt x="15905" y="658649"/>
                    <a:pt x="24116" y="660302"/>
                    <a:pt x="31553" y="658081"/>
                  </a:cubicBezTo>
                  <a:lnTo>
                    <a:pt x="79786" y="638406"/>
                  </a:lnTo>
                  <a:lnTo>
                    <a:pt x="154511" y="659528"/>
                  </a:lnTo>
                  <a:cubicBezTo>
                    <a:pt x="158952" y="660715"/>
                    <a:pt x="163548" y="660715"/>
                    <a:pt x="167990" y="659528"/>
                  </a:cubicBezTo>
                  <a:lnTo>
                    <a:pt x="243335" y="638044"/>
                  </a:lnTo>
                  <a:lnTo>
                    <a:pt x="318887" y="659528"/>
                  </a:lnTo>
                  <a:cubicBezTo>
                    <a:pt x="321107" y="660147"/>
                    <a:pt x="323328" y="660508"/>
                    <a:pt x="325703" y="660508"/>
                  </a:cubicBezTo>
                  <a:cubicBezTo>
                    <a:pt x="327924" y="660508"/>
                    <a:pt x="330144" y="660095"/>
                    <a:pt x="332313" y="659528"/>
                  </a:cubicBezTo>
                  <a:lnTo>
                    <a:pt x="407865" y="638044"/>
                  </a:lnTo>
                  <a:lnTo>
                    <a:pt x="483623" y="659528"/>
                  </a:lnTo>
                  <a:cubicBezTo>
                    <a:pt x="488065" y="660715"/>
                    <a:pt x="492454" y="660715"/>
                    <a:pt x="497102" y="659528"/>
                  </a:cubicBezTo>
                  <a:lnTo>
                    <a:pt x="525246" y="651471"/>
                  </a:lnTo>
                  <a:cubicBezTo>
                    <a:pt x="524059" y="662936"/>
                    <a:pt x="524059" y="674400"/>
                    <a:pt x="525659" y="685607"/>
                  </a:cubicBezTo>
                  <a:cubicBezTo>
                    <a:pt x="539344" y="779439"/>
                    <a:pt x="651613" y="843733"/>
                    <a:pt x="788877" y="843733"/>
                  </a:cubicBezTo>
                  <a:cubicBezTo>
                    <a:pt x="809791" y="843733"/>
                    <a:pt x="831274" y="842339"/>
                    <a:pt x="852963" y="839137"/>
                  </a:cubicBezTo>
                  <a:cubicBezTo>
                    <a:pt x="954646" y="824677"/>
                    <a:pt x="1043417" y="778458"/>
                    <a:pt x="1090670" y="715352"/>
                  </a:cubicBezTo>
                  <a:cubicBezTo>
                    <a:pt x="1117988" y="679100"/>
                    <a:pt x="1129453" y="639284"/>
                    <a:pt x="1123824" y="600501"/>
                  </a:cubicBezTo>
                  <a:close/>
                  <a:moveTo>
                    <a:pt x="698710" y="645119"/>
                  </a:moveTo>
                  <a:cubicBezTo>
                    <a:pt x="700104" y="645533"/>
                    <a:pt x="701706" y="645739"/>
                    <a:pt x="703151" y="645739"/>
                  </a:cubicBezTo>
                  <a:cubicBezTo>
                    <a:pt x="712395" y="645739"/>
                    <a:pt x="720606" y="639335"/>
                    <a:pt x="722620" y="630040"/>
                  </a:cubicBezTo>
                  <a:cubicBezTo>
                    <a:pt x="731244" y="591877"/>
                    <a:pt x="732845" y="552888"/>
                    <a:pt x="727216" y="514105"/>
                  </a:cubicBezTo>
                  <a:lnTo>
                    <a:pt x="721588" y="475735"/>
                  </a:lnTo>
                  <a:cubicBezTo>
                    <a:pt x="718799" y="455440"/>
                    <a:pt x="724015" y="434938"/>
                    <a:pt x="736254" y="418464"/>
                  </a:cubicBezTo>
                  <a:cubicBezTo>
                    <a:pt x="748905" y="401784"/>
                    <a:pt x="767187" y="390940"/>
                    <a:pt x="787895" y="387945"/>
                  </a:cubicBezTo>
                  <a:cubicBezTo>
                    <a:pt x="830912" y="381902"/>
                    <a:pt x="870470" y="411441"/>
                    <a:pt x="876512" y="453839"/>
                  </a:cubicBezTo>
                  <a:lnTo>
                    <a:pt x="882141" y="492209"/>
                  </a:lnTo>
                  <a:cubicBezTo>
                    <a:pt x="887564" y="530785"/>
                    <a:pt x="900009" y="567760"/>
                    <a:pt x="919117" y="602102"/>
                  </a:cubicBezTo>
                  <a:cubicBezTo>
                    <a:pt x="924539" y="611759"/>
                    <a:pt x="936778" y="615374"/>
                    <a:pt x="946434" y="609952"/>
                  </a:cubicBezTo>
                  <a:cubicBezTo>
                    <a:pt x="956092" y="604529"/>
                    <a:pt x="959707" y="592290"/>
                    <a:pt x="954284" y="582633"/>
                  </a:cubicBezTo>
                  <a:cubicBezTo>
                    <a:pt x="951857" y="578192"/>
                    <a:pt x="949843" y="573803"/>
                    <a:pt x="947674" y="569362"/>
                  </a:cubicBezTo>
                  <a:cubicBezTo>
                    <a:pt x="980002" y="580826"/>
                    <a:pt x="1000504" y="598487"/>
                    <a:pt x="1003344" y="617801"/>
                  </a:cubicBezTo>
                  <a:cubicBezTo>
                    <a:pt x="1004945" y="629059"/>
                    <a:pt x="1000917" y="640885"/>
                    <a:pt x="991673" y="653382"/>
                  </a:cubicBezTo>
                  <a:cubicBezTo>
                    <a:pt x="965749" y="687930"/>
                    <a:pt x="905070" y="716694"/>
                    <a:pt x="836955" y="726300"/>
                  </a:cubicBezTo>
                  <a:cubicBezTo>
                    <a:pt x="731657" y="741172"/>
                    <a:pt x="652129" y="707812"/>
                    <a:pt x="646500" y="668410"/>
                  </a:cubicBezTo>
                  <a:cubicBezTo>
                    <a:pt x="644900" y="657152"/>
                    <a:pt x="648721" y="645119"/>
                    <a:pt x="657965" y="632829"/>
                  </a:cubicBezTo>
                  <a:cubicBezTo>
                    <a:pt x="664988" y="623378"/>
                    <a:pt x="674646" y="614548"/>
                    <a:pt x="686110" y="606492"/>
                  </a:cubicBezTo>
                  <a:cubicBezTo>
                    <a:pt x="685283" y="611294"/>
                    <a:pt x="684715" y="616355"/>
                    <a:pt x="683476" y="621158"/>
                  </a:cubicBezTo>
                  <a:cubicBezTo>
                    <a:pt x="680997" y="632054"/>
                    <a:pt x="687814" y="642692"/>
                    <a:pt x="698710" y="645119"/>
                  </a:cubicBezTo>
                  <a:close/>
                  <a:moveTo>
                    <a:pt x="537950" y="606130"/>
                  </a:moveTo>
                  <a:lnTo>
                    <a:pt x="490336" y="619815"/>
                  </a:lnTo>
                  <a:lnTo>
                    <a:pt x="414578" y="598332"/>
                  </a:lnTo>
                  <a:cubicBezTo>
                    <a:pt x="410344" y="597145"/>
                    <a:pt x="405748" y="597145"/>
                    <a:pt x="401100" y="598332"/>
                  </a:cubicBezTo>
                  <a:lnTo>
                    <a:pt x="325755" y="619815"/>
                  </a:lnTo>
                  <a:lnTo>
                    <a:pt x="249996" y="598332"/>
                  </a:lnTo>
                  <a:cubicBezTo>
                    <a:pt x="247776" y="597713"/>
                    <a:pt x="245555" y="597351"/>
                    <a:pt x="243387" y="597351"/>
                  </a:cubicBezTo>
                  <a:cubicBezTo>
                    <a:pt x="241218" y="597351"/>
                    <a:pt x="238791" y="597764"/>
                    <a:pt x="236570" y="598332"/>
                  </a:cubicBezTo>
                  <a:lnTo>
                    <a:pt x="161225" y="619815"/>
                  </a:lnTo>
                  <a:lnTo>
                    <a:pt x="85673" y="598332"/>
                  </a:lnTo>
                  <a:cubicBezTo>
                    <a:pt x="81232" y="597145"/>
                    <a:pt x="76636" y="597145"/>
                    <a:pt x="72195" y="598332"/>
                  </a:cubicBezTo>
                  <a:lnTo>
                    <a:pt x="40228" y="611397"/>
                  </a:lnTo>
                  <a:lnTo>
                    <a:pt x="40228" y="49175"/>
                  </a:lnTo>
                  <a:lnTo>
                    <a:pt x="69974" y="61621"/>
                  </a:lnTo>
                  <a:lnTo>
                    <a:pt x="72195" y="62241"/>
                  </a:lnTo>
                  <a:cubicBezTo>
                    <a:pt x="76636" y="63635"/>
                    <a:pt x="81232" y="63635"/>
                    <a:pt x="85673" y="62241"/>
                  </a:cubicBezTo>
                  <a:lnTo>
                    <a:pt x="161225" y="40965"/>
                  </a:lnTo>
                  <a:lnTo>
                    <a:pt x="236776" y="62241"/>
                  </a:lnTo>
                  <a:cubicBezTo>
                    <a:pt x="241218" y="63635"/>
                    <a:pt x="245814" y="63635"/>
                    <a:pt x="250255" y="62241"/>
                  </a:cubicBezTo>
                  <a:lnTo>
                    <a:pt x="325806" y="40965"/>
                  </a:lnTo>
                  <a:lnTo>
                    <a:pt x="401358" y="62241"/>
                  </a:lnTo>
                  <a:cubicBezTo>
                    <a:pt x="405799" y="63635"/>
                    <a:pt x="410395" y="63635"/>
                    <a:pt x="414836" y="62241"/>
                  </a:cubicBezTo>
                  <a:lnTo>
                    <a:pt x="490388" y="40965"/>
                  </a:lnTo>
                  <a:lnTo>
                    <a:pt x="566147" y="62241"/>
                  </a:lnTo>
                  <a:cubicBezTo>
                    <a:pt x="570588" y="63635"/>
                    <a:pt x="575184" y="63635"/>
                    <a:pt x="579418" y="62241"/>
                  </a:cubicBezTo>
                  <a:lnTo>
                    <a:pt x="611746" y="49175"/>
                  </a:lnTo>
                  <a:lnTo>
                    <a:pt x="611746" y="519579"/>
                  </a:lnTo>
                  <a:cubicBezTo>
                    <a:pt x="591038" y="535071"/>
                    <a:pt x="572963" y="552113"/>
                    <a:pt x="559123" y="570807"/>
                  </a:cubicBezTo>
                  <a:cubicBezTo>
                    <a:pt x="550189" y="582220"/>
                    <a:pt x="543372" y="594097"/>
                    <a:pt x="537950" y="606130"/>
                  </a:cubicBezTo>
                  <a:close/>
                  <a:moveTo>
                    <a:pt x="1058549" y="691339"/>
                  </a:moveTo>
                  <a:cubicBezTo>
                    <a:pt x="1017545" y="746182"/>
                    <a:pt x="938585" y="786566"/>
                    <a:pt x="847386" y="799424"/>
                  </a:cubicBezTo>
                  <a:cubicBezTo>
                    <a:pt x="704339" y="819926"/>
                    <a:pt x="577972" y="766271"/>
                    <a:pt x="565475" y="680081"/>
                  </a:cubicBezTo>
                  <a:cubicBezTo>
                    <a:pt x="561447" y="651936"/>
                    <a:pt x="570277" y="622604"/>
                    <a:pt x="591193" y="594872"/>
                  </a:cubicBezTo>
                  <a:cubicBezTo>
                    <a:pt x="613295" y="565127"/>
                    <a:pt x="647068" y="539822"/>
                    <a:pt x="687453" y="520715"/>
                  </a:cubicBezTo>
                  <a:cubicBezTo>
                    <a:pt x="689260" y="532747"/>
                    <a:pt x="689880" y="545038"/>
                    <a:pt x="690086" y="557277"/>
                  </a:cubicBezTo>
                  <a:cubicBezTo>
                    <a:pt x="662974" y="571737"/>
                    <a:pt x="640458" y="589243"/>
                    <a:pt x="625792" y="608712"/>
                  </a:cubicBezTo>
                  <a:cubicBezTo>
                    <a:pt x="610145" y="629627"/>
                    <a:pt x="603483" y="652298"/>
                    <a:pt x="606685" y="674194"/>
                  </a:cubicBezTo>
                  <a:cubicBezTo>
                    <a:pt x="614948" y="732290"/>
                    <a:pt x="689880" y="770041"/>
                    <a:pt x="786501" y="770041"/>
                  </a:cubicBezTo>
                  <a:cubicBezTo>
                    <a:pt x="804575" y="770041"/>
                    <a:pt x="823269" y="768853"/>
                    <a:pt x="842532" y="766012"/>
                  </a:cubicBezTo>
                  <a:cubicBezTo>
                    <a:pt x="921905" y="754754"/>
                    <a:pt x="991415" y="720826"/>
                    <a:pt x="1023742" y="677395"/>
                  </a:cubicBezTo>
                  <a:cubicBezTo>
                    <a:pt x="1039389" y="656481"/>
                    <a:pt x="1046051" y="633810"/>
                    <a:pt x="1043005" y="611914"/>
                  </a:cubicBezTo>
                  <a:cubicBezTo>
                    <a:pt x="1036601" y="568122"/>
                    <a:pt x="992396" y="535949"/>
                    <a:pt x="929909" y="522677"/>
                  </a:cubicBezTo>
                  <a:cubicBezTo>
                    <a:pt x="926501" y="511006"/>
                    <a:pt x="923661" y="499180"/>
                    <a:pt x="921854" y="486889"/>
                  </a:cubicBezTo>
                  <a:cubicBezTo>
                    <a:pt x="1009850" y="500730"/>
                    <a:pt x="1075332" y="545348"/>
                    <a:pt x="1084008" y="606027"/>
                  </a:cubicBezTo>
                  <a:cubicBezTo>
                    <a:pt x="1088088" y="634275"/>
                    <a:pt x="1079205" y="663607"/>
                    <a:pt x="1058549" y="69133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45" name="Graphic 2">
            <a:extLst>
              <a:ext uri="{FF2B5EF4-FFF2-40B4-BE49-F238E27FC236}">
                <a16:creationId xmlns:a16="http://schemas.microsoft.com/office/drawing/2014/main" id="{B61B3AC5-5AD0-418D-B294-393761BD2BDF}"/>
              </a:ext>
            </a:extLst>
          </p:cNvPr>
          <p:cNvGrpSpPr/>
          <p:nvPr/>
        </p:nvGrpSpPr>
        <p:grpSpPr>
          <a:xfrm>
            <a:off x="3290972" y="6145752"/>
            <a:ext cx="458949" cy="856716"/>
            <a:chOff x="6431578" y="7152615"/>
            <a:chExt cx="602760" cy="1125166"/>
          </a:xfrm>
          <a:solidFill>
            <a:schemeClr val="accent1"/>
          </a:solidFill>
        </p:grpSpPr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CA727AB5-5269-4F45-9F05-D4574F903025}"/>
                </a:ext>
              </a:extLst>
            </p:cNvPr>
            <p:cNvSpPr/>
            <p:nvPr/>
          </p:nvSpPr>
          <p:spPr>
            <a:xfrm>
              <a:off x="6708686" y="7220782"/>
              <a:ext cx="68683" cy="97860"/>
            </a:xfrm>
            <a:custGeom>
              <a:avLst/>
              <a:gdLst>
                <a:gd name="connsiteX0" fmla="*/ 68683 w 68683"/>
                <a:gd name="connsiteY0" fmla="*/ 0 h 97860"/>
                <a:gd name="connsiteX1" fmla="*/ 68683 w 68683"/>
                <a:gd name="connsiteY1" fmla="*/ 97861 h 97860"/>
                <a:gd name="connsiteX2" fmla="*/ 28506 w 68683"/>
                <a:gd name="connsiteY2" fmla="*/ 97861 h 97860"/>
                <a:gd name="connsiteX3" fmla="*/ 28506 w 68683"/>
                <a:gd name="connsiteY3" fmla="*/ 40177 h 97860"/>
                <a:gd name="connsiteX4" fmla="*/ 0 w 68683"/>
                <a:gd name="connsiteY4" fmla="*/ 40177 h 97860"/>
                <a:gd name="connsiteX5" fmla="*/ 0 w 68683"/>
                <a:gd name="connsiteY5" fmla="*/ 0 h 9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83" h="97860">
                  <a:moveTo>
                    <a:pt x="68683" y="0"/>
                  </a:moveTo>
                  <a:lnTo>
                    <a:pt x="68683" y="97861"/>
                  </a:lnTo>
                  <a:lnTo>
                    <a:pt x="28506" y="97861"/>
                  </a:lnTo>
                  <a:lnTo>
                    <a:pt x="28506" y="40177"/>
                  </a:lnTo>
                  <a:lnTo>
                    <a:pt x="0" y="401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0DB55435-6473-471D-8F41-24AA2AB4E634}"/>
                </a:ext>
              </a:extLst>
            </p:cNvPr>
            <p:cNvSpPr/>
            <p:nvPr/>
          </p:nvSpPr>
          <p:spPr>
            <a:xfrm>
              <a:off x="6431578" y="7152615"/>
              <a:ext cx="602760" cy="1125166"/>
            </a:xfrm>
            <a:custGeom>
              <a:avLst/>
              <a:gdLst>
                <a:gd name="connsiteX0" fmla="*/ 187665 w 602760"/>
                <a:gd name="connsiteY0" fmla="*/ 52 h 1125166"/>
                <a:gd name="connsiteX1" fmla="*/ 187665 w 602760"/>
                <a:gd name="connsiteY1" fmla="*/ 227687 h 1125166"/>
                <a:gd name="connsiteX2" fmla="*/ 0 w 602760"/>
                <a:gd name="connsiteY2" fmla="*/ 227687 h 1125166"/>
                <a:gd name="connsiteX3" fmla="*/ 0 w 602760"/>
                <a:gd name="connsiteY3" fmla="*/ 1125167 h 1125166"/>
                <a:gd name="connsiteX4" fmla="*/ 602760 w 602760"/>
                <a:gd name="connsiteY4" fmla="*/ 1125167 h 1125166"/>
                <a:gd name="connsiteX5" fmla="*/ 602760 w 602760"/>
                <a:gd name="connsiteY5" fmla="*/ 0 h 1125166"/>
                <a:gd name="connsiteX6" fmla="*/ 187665 w 602760"/>
                <a:gd name="connsiteY6" fmla="*/ 0 h 1125166"/>
                <a:gd name="connsiteX7" fmla="*/ 227894 w 602760"/>
                <a:gd name="connsiteY7" fmla="*/ 40228 h 1125166"/>
                <a:gd name="connsiteX8" fmla="*/ 375176 w 602760"/>
                <a:gd name="connsiteY8" fmla="*/ 40228 h 1125166"/>
                <a:gd name="connsiteX9" fmla="*/ 375176 w 602760"/>
                <a:gd name="connsiteY9" fmla="*/ 227687 h 1125166"/>
                <a:gd name="connsiteX10" fmla="*/ 227894 w 602760"/>
                <a:gd name="connsiteY10" fmla="*/ 227687 h 1125166"/>
                <a:gd name="connsiteX11" fmla="*/ 227894 w 602760"/>
                <a:gd name="connsiteY11" fmla="*/ 40228 h 1125166"/>
                <a:gd name="connsiteX12" fmla="*/ 227894 w 602760"/>
                <a:gd name="connsiteY12" fmla="*/ 267865 h 1125166"/>
                <a:gd name="connsiteX13" fmla="*/ 375176 w 602760"/>
                <a:gd name="connsiteY13" fmla="*/ 267865 h 1125166"/>
                <a:gd name="connsiteX14" fmla="*/ 375176 w 602760"/>
                <a:gd name="connsiteY14" fmla="*/ 455323 h 1125166"/>
                <a:gd name="connsiteX15" fmla="*/ 227894 w 602760"/>
                <a:gd name="connsiteY15" fmla="*/ 455323 h 1125166"/>
                <a:gd name="connsiteX16" fmla="*/ 227894 w 602760"/>
                <a:gd name="connsiteY16" fmla="*/ 267865 h 1125166"/>
                <a:gd name="connsiteX17" fmla="*/ 227894 w 602760"/>
                <a:gd name="connsiteY17" fmla="*/ 495552 h 1125166"/>
                <a:gd name="connsiteX18" fmla="*/ 375176 w 602760"/>
                <a:gd name="connsiteY18" fmla="*/ 495552 h 1125166"/>
                <a:gd name="connsiteX19" fmla="*/ 375176 w 602760"/>
                <a:gd name="connsiteY19" fmla="*/ 605239 h 1125166"/>
                <a:gd name="connsiteX20" fmla="*/ 345843 w 602760"/>
                <a:gd name="connsiteY20" fmla="*/ 598991 h 1125166"/>
                <a:gd name="connsiteX21" fmla="*/ 345843 w 602760"/>
                <a:gd name="connsiteY21" fmla="*/ 523232 h 1125166"/>
                <a:gd name="connsiteX22" fmla="*/ 277109 w 602760"/>
                <a:gd name="connsiteY22" fmla="*/ 523232 h 1125166"/>
                <a:gd name="connsiteX23" fmla="*/ 277109 w 602760"/>
                <a:gd name="connsiteY23" fmla="*/ 563409 h 1125166"/>
                <a:gd name="connsiteX24" fmla="*/ 305615 w 602760"/>
                <a:gd name="connsiteY24" fmla="*/ 563409 h 1125166"/>
                <a:gd name="connsiteX25" fmla="*/ 305615 w 602760"/>
                <a:gd name="connsiteY25" fmla="*/ 590314 h 1125166"/>
                <a:gd name="connsiteX26" fmla="*/ 227843 w 602760"/>
                <a:gd name="connsiteY26" fmla="*/ 573634 h 1125166"/>
                <a:gd name="connsiteX27" fmla="*/ 227843 w 602760"/>
                <a:gd name="connsiteY27" fmla="*/ 495552 h 1125166"/>
                <a:gd name="connsiteX28" fmla="*/ 40229 w 602760"/>
                <a:gd name="connsiteY28" fmla="*/ 267865 h 1125166"/>
                <a:gd name="connsiteX29" fmla="*/ 187717 w 602760"/>
                <a:gd name="connsiteY29" fmla="*/ 267865 h 1125166"/>
                <a:gd name="connsiteX30" fmla="*/ 187717 w 602760"/>
                <a:gd name="connsiteY30" fmla="*/ 455323 h 1125166"/>
                <a:gd name="connsiteX31" fmla="*/ 40229 w 602760"/>
                <a:gd name="connsiteY31" fmla="*/ 455323 h 1125166"/>
                <a:gd name="connsiteX32" fmla="*/ 40229 w 602760"/>
                <a:gd name="connsiteY32" fmla="*/ 267865 h 1125166"/>
                <a:gd name="connsiteX33" fmla="*/ 40229 w 602760"/>
                <a:gd name="connsiteY33" fmla="*/ 495552 h 1125166"/>
                <a:gd name="connsiteX34" fmla="*/ 187717 w 602760"/>
                <a:gd name="connsiteY34" fmla="*/ 495552 h 1125166"/>
                <a:gd name="connsiteX35" fmla="*/ 187717 w 602760"/>
                <a:gd name="connsiteY35" fmla="*/ 565062 h 1125166"/>
                <a:gd name="connsiteX36" fmla="*/ 158385 w 602760"/>
                <a:gd name="connsiteY36" fmla="*/ 558813 h 1125166"/>
                <a:gd name="connsiteX37" fmla="*/ 158385 w 602760"/>
                <a:gd name="connsiteY37" fmla="*/ 523232 h 1125166"/>
                <a:gd name="connsiteX38" fmla="*/ 89650 w 602760"/>
                <a:gd name="connsiteY38" fmla="*/ 523232 h 1125166"/>
                <a:gd name="connsiteX39" fmla="*/ 89650 w 602760"/>
                <a:gd name="connsiteY39" fmla="*/ 544147 h 1125166"/>
                <a:gd name="connsiteX40" fmla="*/ 40229 w 602760"/>
                <a:gd name="connsiteY40" fmla="*/ 533509 h 1125166"/>
                <a:gd name="connsiteX41" fmla="*/ 40229 w 602760"/>
                <a:gd name="connsiteY41" fmla="*/ 495552 h 1125166"/>
                <a:gd name="connsiteX42" fmla="*/ 562583 w 602760"/>
                <a:gd name="connsiteY42" fmla="*/ 1085041 h 1125166"/>
                <a:gd name="connsiteX43" fmla="*/ 40229 w 602760"/>
                <a:gd name="connsiteY43" fmla="*/ 1085041 h 1125166"/>
                <a:gd name="connsiteX44" fmla="*/ 40229 w 602760"/>
                <a:gd name="connsiteY44" fmla="*/ 1034225 h 1125166"/>
                <a:gd name="connsiteX45" fmla="*/ 562583 w 602760"/>
                <a:gd name="connsiteY45" fmla="*/ 1034225 h 1125166"/>
                <a:gd name="connsiteX46" fmla="*/ 562583 w 602760"/>
                <a:gd name="connsiteY46" fmla="*/ 1085041 h 1125166"/>
                <a:gd name="connsiteX47" fmla="*/ 562583 w 602760"/>
                <a:gd name="connsiteY47" fmla="*/ 993997 h 1125166"/>
                <a:gd name="connsiteX48" fmla="*/ 40229 w 602760"/>
                <a:gd name="connsiteY48" fmla="*/ 993997 h 1125166"/>
                <a:gd name="connsiteX49" fmla="*/ 40229 w 602760"/>
                <a:gd name="connsiteY49" fmla="*/ 574667 h 1125166"/>
                <a:gd name="connsiteX50" fmla="*/ 562635 w 602760"/>
                <a:gd name="connsiteY50" fmla="*/ 686574 h 1125166"/>
                <a:gd name="connsiteX51" fmla="*/ 562635 w 602760"/>
                <a:gd name="connsiteY51" fmla="*/ 993997 h 1125166"/>
                <a:gd name="connsiteX52" fmla="*/ 562583 w 602760"/>
                <a:gd name="connsiteY52" fmla="*/ 645416 h 1125166"/>
                <a:gd name="connsiteX53" fmla="*/ 415301 w 602760"/>
                <a:gd name="connsiteY53" fmla="*/ 613863 h 1125166"/>
                <a:gd name="connsiteX54" fmla="*/ 415301 w 602760"/>
                <a:gd name="connsiteY54" fmla="*/ 495501 h 1125166"/>
                <a:gd name="connsiteX55" fmla="*/ 562583 w 602760"/>
                <a:gd name="connsiteY55" fmla="*/ 495501 h 1125166"/>
                <a:gd name="connsiteX56" fmla="*/ 562583 w 602760"/>
                <a:gd name="connsiteY56" fmla="*/ 645416 h 1125166"/>
                <a:gd name="connsiteX57" fmla="*/ 562583 w 602760"/>
                <a:gd name="connsiteY57" fmla="*/ 455323 h 1125166"/>
                <a:gd name="connsiteX58" fmla="*/ 415301 w 602760"/>
                <a:gd name="connsiteY58" fmla="*/ 455323 h 1125166"/>
                <a:gd name="connsiteX59" fmla="*/ 415301 w 602760"/>
                <a:gd name="connsiteY59" fmla="*/ 267865 h 1125166"/>
                <a:gd name="connsiteX60" fmla="*/ 562583 w 602760"/>
                <a:gd name="connsiteY60" fmla="*/ 267865 h 1125166"/>
                <a:gd name="connsiteX61" fmla="*/ 562583 w 602760"/>
                <a:gd name="connsiteY61" fmla="*/ 455323 h 1125166"/>
                <a:gd name="connsiteX62" fmla="*/ 562583 w 602760"/>
                <a:gd name="connsiteY62" fmla="*/ 227687 h 1125166"/>
                <a:gd name="connsiteX63" fmla="*/ 415301 w 602760"/>
                <a:gd name="connsiteY63" fmla="*/ 227687 h 1125166"/>
                <a:gd name="connsiteX64" fmla="*/ 415301 w 602760"/>
                <a:gd name="connsiteY64" fmla="*/ 40228 h 1125166"/>
                <a:gd name="connsiteX65" fmla="*/ 562583 w 602760"/>
                <a:gd name="connsiteY65" fmla="*/ 40228 h 1125166"/>
                <a:gd name="connsiteX66" fmla="*/ 562583 w 602760"/>
                <a:gd name="connsiteY66" fmla="*/ 227687 h 11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2760" h="1125166">
                  <a:moveTo>
                    <a:pt x="187665" y="52"/>
                  </a:moveTo>
                  <a:lnTo>
                    <a:pt x="187665" y="227687"/>
                  </a:lnTo>
                  <a:lnTo>
                    <a:pt x="0" y="227687"/>
                  </a:lnTo>
                  <a:lnTo>
                    <a:pt x="0" y="1125167"/>
                  </a:lnTo>
                  <a:lnTo>
                    <a:pt x="602760" y="1125167"/>
                  </a:lnTo>
                  <a:lnTo>
                    <a:pt x="602760" y="0"/>
                  </a:lnTo>
                  <a:lnTo>
                    <a:pt x="187665" y="0"/>
                  </a:lnTo>
                  <a:close/>
                  <a:moveTo>
                    <a:pt x="227894" y="40228"/>
                  </a:moveTo>
                  <a:lnTo>
                    <a:pt x="375176" y="40228"/>
                  </a:lnTo>
                  <a:lnTo>
                    <a:pt x="375176" y="227687"/>
                  </a:lnTo>
                  <a:lnTo>
                    <a:pt x="227894" y="227687"/>
                  </a:lnTo>
                  <a:lnTo>
                    <a:pt x="227894" y="40228"/>
                  </a:lnTo>
                  <a:close/>
                  <a:moveTo>
                    <a:pt x="227894" y="267865"/>
                  </a:moveTo>
                  <a:lnTo>
                    <a:pt x="375176" y="267865"/>
                  </a:lnTo>
                  <a:lnTo>
                    <a:pt x="375176" y="455323"/>
                  </a:lnTo>
                  <a:lnTo>
                    <a:pt x="227894" y="455323"/>
                  </a:lnTo>
                  <a:lnTo>
                    <a:pt x="227894" y="267865"/>
                  </a:lnTo>
                  <a:close/>
                  <a:moveTo>
                    <a:pt x="227894" y="495552"/>
                  </a:moveTo>
                  <a:lnTo>
                    <a:pt x="375176" y="495552"/>
                  </a:lnTo>
                  <a:lnTo>
                    <a:pt x="375176" y="605239"/>
                  </a:lnTo>
                  <a:lnTo>
                    <a:pt x="345843" y="598991"/>
                  </a:lnTo>
                  <a:lnTo>
                    <a:pt x="345843" y="523232"/>
                  </a:lnTo>
                  <a:lnTo>
                    <a:pt x="277109" y="523232"/>
                  </a:lnTo>
                  <a:lnTo>
                    <a:pt x="277109" y="563409"/>
                  </a:lnTo>
                  <a:lnTo>
                    <a:pt x="305615" y="563409"/>
                  </a:lnTo>
                  <a:lnTo>
                    <a:pt x="305615" y="590314"/>
                  </a:lnTo>
                  <a:lnTo>
                    <a:pt x="227843" y="573634"/>
                  </a:lnTo>
                  <a:lnTo>
                    <a:pt x="227843" y="495552"/>
                  </a:lnTo>
                  <a:close/>
                  <a:moveTo>
                    <a:pt x="40229" y="267865"/>
                  </a:moveTo>
                  <a:lnTo>
                    <a:pt x="187717" y="267865"/>
                  </a:lnTo>
                  <a:lnTo>
                    <a:pt x="187717" y="455323"/>
                  </a:lnTo>
                  <a:lnTo>
                    <a:pt x="40229" y="455323"/>
                  </a:lnTo>
                  <a:lnTo>
                    <a:pt x="40229" y="267865"/>
                  </a:lnTo>
                  <a:close/>
                  <a:moveTo>
                    <a:pt x="40229" y="495552"/>
                  </a:moveTo>
                  <a:lnTo>
                    <a:pt x="187717" y="495552"/>
                  </a:lnTo>
                  <a:lnTo>
                    <a:pt x="187717" y="565062"/>
                  </a:lnTo>
                  <a:lnTo>
                    <a:pt x="158385" y="558813"/>
                  </a:lnTo>
                  <a:lnTo>
                    <a:pt x="158385" y="523232"/>
                  </a:lnTo>
                  <a:lnTo>
                    <a:pt x="89650" y="523232"/>
                  </a:lnTo>
                  <a:lnTo>
                    <a:pt x="89650" y="544147"/>
                  </a:lnTo>
                  <a:lnTo>
                    <a:pt x="40229" y="533509"/>
                  </a:lnTo>
                  <a:lnTo>
                    <a:pt x="40229" y="495552"/>
                  </a:lnTo>
                  <a:close/>
                  <a:moveTo>
                    <a:pt x="562583" y="1085041"/>
                  </a:moveTo>
                  <a:lnTo>
                    <a:pt x="40229" y="1085041"/>
                  </a:lnTo>
                  <a:lnTo>
                    <a:pt x="40229" y="1034225"/>
                  </a:lnTo>
                  <a:lnTo>
                    <a:pt x="562583" y="1034225"/>
                  </a:lnTo>
                  <a:lnTo>
                    <a:pt x="562583" y="1085041"/>
                  </a:lnTo>
                  <a:close/>
                  <a:moveTo>
                    <a:pt x="562583" y="993997"/>
                  </a:moveTo>
                  <a:lnTo>
                    <a:pt x="40229" y="993997"/>
                  </a:lnTo>
                  <a:lnTo>
                    <a:pt x="40229" y="574667"/>
                  </a:lnTo>
                  <a:lnTo>
                    <a:pt x="562635" y="686574"/>
                  </a:lnTo>
                  <a:lnTo>
                    <a:pt x="562635" y="993997"/>
                  </a:lnTo>
                  <a:close/>
                  <a:moveTo>
                    <a:pt x="562583" y="645416"/>
                  </a:moveTo>
                  <a:lnTo>
                    <a:pt x="415301" y="613863"/>
                  </a:lnTo>
                  <a:lnTo>
                    <a:pt x="415301" y="495501"/>
                  </a:lnTo>
                  <a:lnTo>
                    <a:pt x="562583" y="495501"/>
                  </a:lnTo>
                  <a:lnTo>
                    <a:pt x="562583" y="645416"/>
                  </a:lnTo>
                  <a:close/>
                  <a:moveTo>
                    <a:pt x="562583" y="455323"/>
                  </a:moveTo>
                  <a:lnTo>
                    <a:pt x="415301" y="455323"/>
                  </a:lnTo>
                  <a:lnTo>
                    <a:pt x="415301" y="267865"/>
                  </a:lnTo>
                  <a:lnTo>
                    <a:pt x="562583" y="267865"/>
                  </a:lnTo>
                  <a:lnTo>
                    <a:pt x="562583" y="455323"/>
                  </a:lnTo>
                  <a:close/>
                  <a:moveTo>
                    <a:pt x="562583" y="227687"/>
                  </a:moveTo>
                  <a:lnTo>
                    <a:pt x="415301" y="227687"/>
                  </a:lnTo>
                  <a:lnTo>
                    <a:pt x="415301" y="40228"/>
                  </a:lnTo>
                  <a:lnTo>
                    <a:pt x="562583" y="40228"/>
                  </a:lnTo>
                  <a:lnTo>
                    <a:pt x="562583" y="227687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201BDBB1-2CDE-4D3E-8F61-8E3B82DEDAAC}"/>
                </a:ext>
              </a:extLst>
            </p:cNvPr>
            <p:cNvSpPr/>
            <p:nvPr/>
          </p:nvSpPr>
          <p:spPr>
            <a:xfrm>
              <a:off x="6896352" y="7220782"/>
              <a:ext cx="68476" cy="97860"/>
            </a:xfrm>
            <a:custGeom>
              <a:avLst/>
              <a:gdLst>
                <a:gd name="connsiteX0" fmla="*/ 68477 w 68476"/>
                <a:gd name="connsiteY0" fmla="*/ 0 h 97860"/>
                <a:gd name="connsiteX1" fmla="*/ 68477 w 68476"/>
                <a:gd name="connsiteY1" fmla="*/ 97861 h 97860"/>
                <a:gd name="connsiteX2" fmla="*/ 28299 w 68476"/>
                <a:gd name="connsiteY2" fmla="*/ 97861 h 97860"/>
                <a:gd name="connsiteX3" fmla="*/ 28299 w 68476"/>
                <a:gd name="connsiteY3" fmla="*/ 40177 h 97860"/>
                <a:gd name="connsiteX4" fmla="*/ 0 w 68476"/>
                <a:gd name="connsiteY4" fmla="*/ 40177 h 97860"/>
                <a:gd name="connsiteX5" fmla="*/ 0 w 68476"/>
                <a:gd name="connsiteY5" fmla="*/ 0 h 9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476" h="97860">
                  <a:moveTo>
                    <a:pt x="68477" y="0"/>
                  </a:moveTo>
                  <a:lnTo>
                    <a:pt x="68477" y="97861"/>
                  </a:lnTo>
                  <a:lnTo>
                    <a:pt x="28299" y="97861"/>
                  </a:lnTo>
                  <a:lnTo>
                    <a:pt x="28299" y="40177"/>
                  </a:lnTo>
                  <a:lnTo>
                    <a:pt x="0" y="401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02A1B21E-C0AA-47F9-8EDB-18152FA42F7F}"/>
                </a:ext>
              </a:extLst>
            </p:cNvPr>
            <p:cNvSpPr/>
            <p:nvPr/>
          </p:nvSpPr>
          <p:spPr>
            <a:xfrm>
              <a:off x="6521228" y="7448417"/>
              <a:ext cx="68683" cy="97861"/>
            </a:xfrm>
            <a:custGeom>
              <a:avLst/>
              <a:gdLst>
                <a:gd name="connsiteX0" fmla="*/ 68683 w 68683"/>
                <a:gd name="connsiteY0" fmla="*/ 0 h 97861"/>
                <a:gd name="connsiteX1" fmla="*/ 68683 w 68683"/>
                <a:gd name="connsiteY1" fmla="*/ 97861 h 97861"/>
                <a:gd name="connsiteX2" fmla="*/ 28506 w 68683"/>
                <a:gd name="connsiteY2" fmla="*/ 97861 h 97861"/>
                <a:gd name="connsiteX3" fmla="*/ 28506 w 68683"/>
                <a:gd name="connsiteY3" fmla="*/ 40177 h 97861"/>
                <a:gd name="connsiteX4" fmla="*/ 0 w 68683"/>
                <a:gd name="connsiteY4" fmla="*/ 40177 h 97861"/>
                <a:gd name="connsiteX5" fmla="*/ 0 w 68683"/>
                <a:gd name="connsiteY5" fmla="*/ 0 h 9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83" h="97861">
                  <a:moveTo>
                    <a:pt x="68683" y="0"/>
                  </a:moveTo>
                  <a:lnTo>
                    <a:pt x="68683" y="97861"/>
                  </a:lnTo>
                  <a:lnTo>
                    <a:pt x="28506" y="97861"/>
                  </a:lnTo>
                  <a:lnTo>
                    <a:pt x="28506" y="40177"/>
                  </a:lnTo>
                  <a:lnTo>
                    <a:pt x="0" y="401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8D4E6B9A-AA80-495F-A857-B1D31A7FCFFA}"/>
                </a:ext>
              </a:extLst>
            </p:cNvPr>
            <p:cNvSpPr/>
            <p:nvPr/>
          </p:nvSpPr>
          <p:spPr>
            <a:xfrm>
              <a:off x="6708686" y="7448417"/>
              <a:ext cx="68683" cy="97861"/>
            </a:xfrm>
            <a:custGeom>
              <a:avLst/>
              <a:gdLst>
                <a:gd name="connsiteX0" fmla="*/ 68683 w 68683"/>
                <a:gd name="connsiteY0" fmla="*/ 0 h 97861"/>
                <a:gd name="connsiteX1" fmla="*/ 68683 w 68683"/>
                <a:gd name="connsiteY1" fmla="*/ 97861 h 97861"/>
                <a:gd name="connsiteX2" fmla="*/ 28506 w 68683"/>
                <a:gd name="connsiteY2" fmla="*/ 97861 h 97861"/>
                <a:gd name="connsiteX3" fmla="*/ 28506 w 68683"/>
                <a:gd name="connsiteY3" fmla="*/ 40177 h 97861"/>
                <a:gd name="connsiteX4" fmla="*/ 0 w 68683"/>
                <a:gd name="connsiteY4" fmla="*/ 40177 h 97861"/>
                <a:gd name="connsiteX5" fmla="*/ 0 w 68683"/>
                <a:gd name="connsiteY5" fmla="*/ 0 h 9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83" h="97861">
                  <a:moveTo>
                    <a:pt x="68683" y="0"/>
                  </a:moveTo>
                  <a:lnTo>
                    <a:pt x="68683" y="97861"/>
                  </a:lnTo>
                  <a:lnTo>
                    <a:pt x="28506" y="97861"/>
                  </a:lnTo>
                  <a:lnTo>
                    <a:pt x="28506" y="40177"/>
                  </a:lnTo>
                  <a:lnTo>
                    <a:pt x="0" y="401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9F1F0C33-1D1A-427E-BF04-EF7A593B4572}"/>
                </a:ext>
              </a:extLst>
            </p:cNvPr>
            <p:cNvSpPr/>
            <p:nvPr/>
          </p:nvSpPr>
          <p:spPr>
            <a:xfrm>
              <a:off x="6896352" y="7448417"/>
              <a:ext cx="68476" cy="97861"/>
            </a:xfrm>
            <a:custGeom>
              <a:avLst/>
              <a:gdLst>
                <a:gd name="connsiteX0" fmla="*/ 68477 w 68476"/>
                <a:gd name="connsiteY0" fmla="*/ 0 h 97861"/>
                <a:gd name="connsiteX1" fmla="*/ 68477 w 68476"/>
                <a:gd name="connsiteY1" fmla="*/ 97861 h 97861"/>
                <a:gd name="connsiteX2" fmla="*/ 28299 w 68476"/>
                <a:gd name="connsiteY2" fmla="*/ 97861 h 97861"/>
                <a:gd name="connsiteX3" fmla="*/ 28299 w 68476"/>
                <a:gd name="connsiteY3" fmla="*/ 40177 h 97861"/>
                <a:gd name="connsiteX4" fmla="*/ 0 w 68476"/>
                <a:gd name="connsiteY4" fmla="*/ 40177 h 97861"/>
                <a:gd name="connsiteX5" fmla="*/ 0 w 68476"/>
                <a:gd name="connsiteY5" fmla="*/ 0 h 9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476" h="97861">
                  <a:moveTo>
                    <a:pt x="68477" y="0"/>
                  </a:moveTo>
                  <a:lnTo>
                    <a:pt x="68477" y="97861"/>
                  </a:lnTo>
                  <a:lnTo>
                    <a:pt x="28299" y="97861"/>
                  </a:lnTo>
                  <a:lnTo>
                    <a:pt x="28299" y="40177"/>
                  </a:lnTo>
                  <a:lnTo>
                    <a:pt x="0" y="401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E60D0E4C-787F-46F0-844C-D4161F74275F}"/>
                </a:ext>
              </a:extLst>
            </p:cNvPr>
            <p:cNvSpPr/>
            <p:nvPr/>
          </p:nvSpPr>
          <p:spPr>
            <a:xfrm>
              <a:off x="6896352" y="7675847"/>
              <a:ext cx="68476" cy="98067"/>
            </a:xfrm>
            <a:custGeom>
              <a:avLst/>
              <a:gdLst>
                <a:gd name="connsiteX0" fmla="*/ 68477 w 68476"/>
                <a:gd name="connsiteY0" fmla="*/ 0 h 98067"/>
                <a:gd name="connsiteX1" fmla="*/ 68477 w 68476"/>
                <a:gd name="connsiteY1" fmla="*/ 98067 h 98067"/>
                <a:gd name="connsiteX2" fmla="*/ 28299 w 68476"/>
                <a:gd name="connsiteY2" fmla="*/ 98067 h 98067"/>
                <a:gd name="connsiteX3" fmla="*/ 28299 w 68476"/>
                <a:gd name="connsiteY3" fmla="*/ 40229 h 98067"/>
                <a:gd name="connsiteX4" fmla="*/ 0 w 68476"/>
                <a:gd name="connsiteY4" fmla="*/ 40229 h 98067"/>
                <a:gd name="connsiteX5" fmla="*/ 0 w 68476"/>
                <a:gd name="connsiteY5" fmla="*/ 0 h 9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476" h="98067">
                  <a:moveTo>
                    <a:pt x="68477" y="0"/>
                  </a:moveTo>
                  <a:lnTo>
                    <a:pt x="68477" y="98067"/>
                  </a:lnTo>
                  <a:lnTo>
                    <a:pt x="28299" y="98067"/>
                  </a:lnTo>
                  <a:lnTo>
                    <a:pt x="28299" y="40229"/>
                  </a:lnTo>
                  <a:lnTo>
                    <a:pt x="0" y="402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93993462-3E8F-4EEC-9946-0486300D7789}"/>
                </a:ext>
              </a:extLst>
            </p:cNvPr>
            <p:cNvSpPr/>
            <p:nvPr/>
          </p:nvSpPr>
          <p:spPr>
            <a:xfrm>
              <a:off x="6532335" y="7842985"/>
              <a:ext cx="401510" cy="249403"/>
            </a:xfrm>
            <a:custGeom>
              <a:avLst/>
              <a:gdLst>
                <a:gd name="connsiteX0" fmla="*/ 395363 w 401510"/>
                <a:gd name="connsiteY0" fmla="*/ 54714 h 249403"/>
                <a:gd name="connsiteX1" fmla="*/ 346355 w 401510"/>
                <a:gd name="connsiteY1" fmla="*/ 6688 h 249403"/>
                <a:gd name="connsiteX2" fmla="*/ 258565 w 401510"/>
                <a:gd name="connsiteY2" fmla="*/ 20373 h 249403"/>
                <a:gd name="connsiteX3" fmla="*/ 201501 w 401510"/>
                <a:gd name="connsiteY3" fmla="*/ 284 h 249403"/>
                <a:gd name="connsiteX4" fmla="*/ 143042 w 401510"/>
                <a:gd name="connsiteY4" fmla="*/ 20373 h 249403"/>
                <a:gd name="connsiteX5" fmla="*/ 55045 w 401510"/>
                <a:gd name="connsiteY5" fmla="*/ 6688 h 249403"/>
                <a:gd name="connsiteX6" fmla="*/ 6244 w 401510"/>
                <a:gd name="connsiteY6" fmla="*/ 54921 h 249403"/>
                <a:gd name="connsiteX7" fmla="*/ 33769 w 401510"/>
                <a:gd name="connsiteY7" fmla="*/ 161406 h 249403"/>
                <a:gd name="connsiteX8" fmla="*/ 128583 w 401510"/>
                <a:gd name="connsiteY8" fmla="*/ 243981 h 249403"/>
                <a:gd name="connsiteX9" fmla="*/ 143042 w 401510"/>
                <a:gd name="connsiteY9" fmla="*/ 249403 h 249403"/>
                <a:gd name="connsiteX10" fmla="*/ 157502 w 401510"/>
                <a:gd name="connsiteY10" fmla="*/ 243981 h 249403"/>
                <a:gd name="connsiteX11" fmla="*/ 200674 w 401510"/>
                <a:gd name="connsiteY11" fmla="*/ 206385 h 249403"/>
                <a:gd name="connsiteX12" fmla="*/ 244053 w 401510"/>
                <a:gd name="connsiteY12" fmla="*/ 243981 h 249403"/>
                <a:gd name="connsiteX13" fmla="*/ 258513 w 401510"/>
                <a:gd name="connsiteY13" fmla="*/ 249403 h 249403"/>
                <a:gd name="connsiteX14" fmla="*/ 272973 w 401510"/>
                <a:gd name="connsiteY14" fmla="*/ 243981 h 249403"/>
                <a:gd name="connsiteX15" fmla="*/ 367580 w 401510"/>
                <a:gd name="connsiteY15" fmla="*/ 161406 h 249403"/>
                <a:gd name="connsiteX16" fmla="*/ 395363 w 401510"/>
                <a:gd name="connsiteY16" fmla="*/ 54714 h 249403"/>
                <a:gd name="connsiteX17" fmla="*/ 142991 w 401510"/>
                <a:gd name="connsiteY17" fmla="*/ 203390 h 249403"/>
                <a:gd name="connsiteX18" fmla="*/ 60003 w 401510"/>
                <a:gd name="connsiteY18" fmla="*/ 131041 h 249403"/>
                <a:gd name="connsiteX19" fmla="*/ 43529 w 401510"/>
                <a:gd name="connsiteY19" fmla="*/ 69381 h 249403"/>
                <a:gd name="connsiteX20" fmla="*/ 68834 w 401510"/>
                <a:gd name="connsiteY20" fmla="*/ 44489 h 249403"/>
                <a:gd name="connsiteX21" fmla="*/ 90110 w 401510"/>
                <a:gd name="connsiteY21" fmla="*/ 40255 h 249403"/>
                <a:gd name="connsiteX22" fmla="*/ 123264 w 401510"/>
                <a:gd name="connsiteY22" fmla="*/ 58329 h 249403"/>
                <a:gd name="connsiteX23" fmla="*/ 142939 w 401510"/>
                <a:gd name="connsiteY23" fmla="*/ 68761 h 249403"/>
                <a:gd name="connsiteX24" fmla="*/ 162408 w 401510"/>
                <a:gd name="connsiteY24" fmla="*/ 58329 h 249403"/>
                <a:gd name="connsiteX25" fmla="*/ 217045 w 401510"/>
                <a:gd name="connsiteY25" fmla="*/ 44489 h 249403"/>
                <a:gd name="connsiteX26" fmla="*/ 242349 w 401510"/>
                <a:gd name="connsiteY26" fmla="*/ 69381 h 249403"/>
                <a:gd name="connsiteX27" fmla="*/ 225669 w 401510"/>
                <a:gd name="connsiteY27" fmla="*/ 131041 h 249403"/>
                <a:gd name="connsiteX28" fmla="*/ 142991 w 401510"/>
                <a:gd name="connsiteY28" fmla="*/ 203390 h 249403"/>
                <a:gd name="connsiteX29" fmla="*/ 341294 w 401510"/>
                <a:gd name="connsiteY29" fmla="*/ 131041 h 249403"/>
                <a:gd name="connsiteX30" fmla="*/ 258513 w 401510"/>
                <a:gd name="connsiteY30" fmla="*/ 203390 h 249403"/>
                <a:gd name="connsiteX31" fmla="*/ 231194 w 401510"/>
                <a:gd name="connsiteY31" fmla="*/ 179687 h 249403"/>
                <a:gd name="connsiteX32" fmla="*/ 252316 w 401510"/>
                <a:gd name="connsiteY32" fmla="*/ 161406 h 249403"/>
                <a:gd name="connsiteX33" fmla="*/ 280048 w 401510"/>
                <a:gd name="connsiteY33" fmla="*/ 55747 h 249403"/>
                <a:gd name="connsiteX34" fmla="*/ 332670 w 401510"/>
                <a:gd name="connsiteY34" fmla="*/ 44489 h 249403"/>
                <a:gd name="connsiteX35" fmla="*/ 357768 w 401510"/>
                <a:gd name="connsiteY35" fmla="*/ 69381 h 249403"/>
                <a:gd name="connsiteX36" fmla="*/ 341294 w 401510"/>
                <a:gd name="connsiteY36" fmla="*/ 131041 h 24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1510" h="249403">
                  <a:moveTo>
                    <a:pt x="395363" y="54714"/>
                  </a:moveTo>
                  <a:cubicBezTo>
                    <a:pt x="386326" y="31786"/>
                    <a:pt x="369439" y="15157"/>
                    <a:pt x="346355" y="6688"/>
                  </a:cubicBezTo>
                  <a:cubicBezTo>
                    <a:pt x="303338" y="-8960"/>
                    <a:pt x="274625" y="5861"/>
                    <a:pt x="258565" y="20373"/>
                  </a:cubicBezTo>
                  <a:cubicBezTo>
                    <a:pt x="246687" y="9735"/>
                    <a:pt x="227838" y="-903"/>
                    <a:pt x="201501" y="284"/>
                  </a:cubicBezTo>
                  <a:cubicBezTo>
                    <a:pt x="174389" y="-1524"/>
                    <a:pt x="155075" y="9528"/>
                    <a:pt x="143042" y="20373"/>
                  </a:cubicBezTo>
                  <a:cubicBezTo>
                    <a:pt x="126982" y="5913"/>
                    <a:pt x="98011" y="-8960"/>
                    <a:pt x="55045" y="6688"/>
                  </a:cubicBezTo>
                  <a:cubicBezTo>
                    <a:pt x="31961" y="15106"/>
                    <a:pt x="15075" y="31786"/>
                    <a:pt x="6244" y="54921"/>
                  </a:cubicBezTo>
                  <a:cubicBezTo>
                    <a:pt x="-8216" y="91690"/>
                    <a:pt x="3042" y="134707"/>
                    <a:pt x="33769" y="161406"/>
                  </a:cubicBezTo>
                  <a:lnTo>
                    <a:pt x="128583" y="243981"/>
                  </a:lnTo>
                  <a:cubicBezTo>
                    <a:pt x="132611" y="247596"/>
                    <a:pt x="137827" y="249403"/>
                    <a:pt x="143042" y="249403"/>
                  </a:cubicBezTo>
                  <a:cubicBezTo>
                    <a:pt x="148258" y="249403"/>
                    <a:pt x="153268" y="247596"/>
                    <a:pt x="157502" y="243981"/>
                  </a:cubicBezTo>
                  <a:lnTo>
                    <a:pt x="200674" y="206385"/>
                  </a:lnTo>
                  <a:lnTo>
                    <a:pt x="244053" y="243981"/>
                  </a:lnTo>
                  <a:cubicBezTo>
                    <a:pt x="248081" y="247596"/>
                    <a:pt x="253297" y="249403"/>
                    <a:pt x="258513" y="249403"/>
                  </a:cubicBezTo>
                  <a:cubicBezTo>
                    <a:pt x="263522" y="249403"/>
                    <a:pt x="268738" y="247596"/>
                    <a:pt x="272973" y="243981"/>
                  </a:cubicBezTo>
                  <a:lnTo>
                    <a:pt x="367580" y="161406"/>
                  </a:lnTo>
                  <a:cubicBezTo>
                    <a:pt x="398565" y="134449"/>
                    <a:pt x="409616" y="91690"/>
                    <a:pt x="395363" y="54714"/>
                  </a:cubicBezTo>
                  <a:close/>
                  <a:moveTo>
                    <a:pt x="142991" y="203390"/>
                  </a:moveTo>
                  <a:lnTo>
                    <a:pt x="60003" y="131041"/>
                  </a:lnTo>
                  <a:cubicBezTo>
                    <a:pt x="42341" y="115548"/>
                    <a:pt x="35473" y="90244"/>
                    <a:pt x="43529" y="69381"/>
                  </a:cubicBezTo>
                  <a:cubicBezTo>
                    <a:pt x="48332" y="57142"/>
                    <a:pt x="56595" y="48879"/>
                    <a:pt x="68834" y="44489"/>
                  </a:cubicBezTo>
                  <a:cubicBezTo>
                    <a:pt x="76890" y="41494"/>
                    <a:pt x="83913" y="40255"/>
                    <a:pt x="90110" y="40255"/>
                  </a:cubicBezTo>
                  <a:cubicBezTo>
                    <a:pt x="106790" y="40255"/>
                    <a:pt x="117221" y="49292"/>
                    <a:pt x="123264" y="58329"/>
                  </a:cubicBezTo>
                  <a:cubicBezTo>
                    <a:pt x="127705" y="64940"/>
                    <a:pt x="135141" y="68761"/>
                    <a:pt x="142939" y="68761"/>
                  </a:cubicBezTo>
                  <a:cubicBezTo>
                    <a:pt x="150737" y="68761"/>
                    <a:pt x="158018" y="64940"/>
                    <a:pt x="162408" y="58329"/>
                  </a:cubicBezTo>
                  <a:cubicBezTo>
                    <a:pt x="170825" y="46090"/>
                    <a:pt x="187144" y="33593"/>
                    <a:pt x="217045" y="44489"/>
                  </a:cubicBezTo>
                  <a:cubicBezTo>
                    <a:pt x="229284" y="48930"/>
                    <a:pt x="237547" y="57142"/>
                    <a:pt x="242349" y="69381"/>
                  </a:cubicBezTo>
                  <a:cubicBezTo>
                    <a:pt x="250405" y="90295"/>
                    <a:pt x="243537" y="115600"/>
                    <a:pt x="225669" y="131041"/>
                  </a:cubicBezTo>
                  <a:lnTo>
                    <a:pt x="142991" y="203390"/>
                  </a:lnTo>
                  <a:close/>
                  <a:moveTo>
                    <a:pt x="341294" y="131041"/>
                  </a:moveTo>
                  <a:lnTo>
                    <a:pt x="258513" y="203390"/>
                  </a:lnTo>
                  <a:lnTo>
                    <a:pt x="231194" y="179687"/>
                  </a:lnTo>
                  <a:lnTo>
                    <a:pt x="252316" y="161406"/>
                  </a:lnTo>
                  <a:cubicBezTo>
                    <a:pt x="282836" y="134862"/>
                    <a:pt x="293887" y="92516"/>
                    <a:pt x="280048" y="55747"/>
                  </a:cubicBezTo>
                  <a:cubicBezTo>
                    <a:pt x="289085" y="44489"/>
                    <a:pt x="304939" y="34471"/>
                    <a:pt x="332670" y="44489"/>
                  </a:cubicBezTo>
                  <a:cubicBezTo>
                    <a:pt x="344703" y="48930"/>
                    <a:pt x="352965" y="57142"/>
                    <a:pt x="357768" y="69381"/>
                  </a:cubicBezTo>
                  <a:cubicBezTo>
                    <a:pt x="365979" y="90244"/>
                    <a:pt x="359162" y="115600"/>
                    <a:pt x="341294" y="131041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46" name="Graphic 2">
            <a:extLst>
              <a:ext uri="{FF2B5EF4-FFF2-40B4-BE49-F238E27FC236}">
                <a16:creationId xmlns:a16="http://schemas.microsoft.com/office/drawing/2014/main" id="{B068D403-9616-4859-8FA5-4B50FF1A0755}"/>
              </a:ext>
            </a:extLst>
          </p:cNvPr>
          <p:cNvGrpSpPr/>
          <p:nvPr/>
        </p:nvGrpSpPr>
        <p:grpSpPr>
          <a:xfrm>
            <a:off x="5588392" y="6145766"/>
            <a:ext cx="703744" cy="856689"/>
            <a:chOff x="9485516" y="7152702"/>
            <a:chExt cx="924260" cy="1125130"/>
          </a:xfrm>
          <a:solidFill>
            <a:schemeClr val="accent1"/>
          </a:solidFill>
        </p:grpSpPr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7C0B22DE-2F40-4117-892C-A41CBDBB338F}"/>
                </a:ext>
              </a:extLst>
            </p:cNvPr>
            <p:cNvSpPr/>
            <p:nvPr/>
          </p:nvSpPr>
          <p:spPr>
            <a:xfrm>
              <a:off x="9485516" y="7152702"/>
              <a:ext cx="924260" cy="1125130"/>
            </a:xfrm>
            <a:custGeom>
              <a:avLst/>
              <a:gdLst>
                <a:gd name="connsiteX0" fmla="*/ 906041 w 924260"/>
                <a:gd name="connsiteY0" fmla="*/ 494743 h 1125130"/>
                <a:gd name="connsiteX1" fmla="*/ 760876 w 924260"/>
                <a:gd name="connsiteY1" fmla="*/ 351592 h 1125130"/>
                <a:gd name="connsiteX2" fmla="*/ 482218 w 924260"/>
                <a:gd name="connsiteY2" fmla="*/ 405093 h 1125130"/>
                <a:gd name="connsiteX3" fmla="*/ 482218 w 924260"/>
                <a:gd name="connsiteY3" fmla="*/ 339405 h 1125130"/>
                <a:gd name="connsiteX4" fmla="*/ 536958 w 924260"/>
                <a:gd name="connsiteY4" fmla="*/ 311105 h 1125130"/>
                <a:gd name="connsiteX5" fmla="*/ 551418 w 924260"/>
                <a:gd name="connsiteY5" fmla="*/ 163204 h 1125130"/>
                <a:gd name="connsiteX6" fmla="*/ 445914 w 924260"/>
                <a:gd name="connsiteY6" fmla="*/ 1978 h 1125130"/>
                <a:gd name="connsiteX7" fmla="*/ 420507 w 924260"/>
                <a:gd name="connsiteY7" fmla="*/ 5903 h 1125130"/>
                <a:gd name="connsiteX8" fmla="*/ 412915 w 924260"/>
                <a:gd name="connsiteY8" fmla="*/ 30330 h 1125130"/>
                <a:gd name="connsiteX9" fmla="*/ 391329 w 924260"/>
                <a:gd name="connsiteY9" fmla="*/ 131960 h 1125130"/>
                <a:gd name="connsiteX10" fmla="*/ 364114 w 924260"/>
                <a:gd name="connsiteY10" fmla="*/ 215413 h 1125130"/>
                <a:gd name="connsiteX11" fmla="*/ 386785 w 924260"/>
                <a:gd name="connsiteY11" fmla="*/ 310537 h 1125130"/>
                <a:gd name="connsiteX12" fmla="*/ 442041 w 924260"/>
                <a:gd name="connsiteY12" fmla="*/ 338320 h 1125130"/>
                <a:gd name="connsiteX13" fmla="*/ 442041 w 924260"/>
                <a:gd name="connsiteY13" fmla="*/ 405041 h 1125130"/>
                <a:gd name="connsiteX14" fmla="*/ 163383 w 924260"/>
                <a:gd name="connsiteY14" fmla="*/ 351541 h 1125130"/>
                <a:gd name="connsiteX15" fmla="*/ 18219 w 924260"/>
                <a:gd name="connsiteY15" fmla="*/ 494691 h 1125130"/>
                <a:gd name="connsiteX16" fmla="*/ 103118 w 924260"/>
                <a:gd name="connsiteY16" fmla="*/ 820601 h 1125130"/>
                <a:gd name="connsiteX17" fmla="*/ 444416 w 924260"/>
                <a:gd name="connsiteY17" fmla="*/ 1118470 h 1125130"/>
                <a:gd name="connsiteX18" fmla="*/ 462181 w 924260"/>
                <a:gd name="connsiteY18" fmla="*/ 1125131 h 1125130"/>
                <a:gd name="connsiteX19" fmla="*/ 479895 w 924260"/>
                <a:gd name="connsiteY19" fmla="*/ 1118521 h 1125130"/>
                <a:gd name="connsiteX20" fmla="*/ 821194 w 924260"/>
                <a:gd name="connsiteY20" fmla="*/ 820652 h 1125130"/>
                <a:gd name="connsiteX21" fmla="*/ 906041 w 924260"/>
                <a:gd name="connsiteY21" fmla="*/ 494743 h 1125130"/>
                <a:gd name="connsiteX22" fmla="*/ 416737 w 924260"/>
                <a:gd name="connsiteY22" fmla="*/ 283683 h 1125130"/>
                <a:gd name="connsiteX23" fmla="*/ 404085 w 924260"/>
                <a:gd name="connsiteY23" fmla="*/ 219803 h 1125130"/>
                <a:gd name="connsiteX24" fmla="*/ 426755 w 924260"/>
                <a:gd name="connsiteY24" fmla="*/ 150913 h 1125130"/>
                <a:gd name="connsiteX25" fmla="*/ 455262 w 924260"/>
                <a:gd name="connsiteY25" fmla="*/ 58371 h 1125130"/>
                <a:gd name="connsiteX26" fmla="*/ 512687 w 924260"/>
                <a:gd name="connsiteY26" fmla="*/ 173790 h 1125130"/>
                <a:gd name="connsiteX27" fmla="*/ 506955 w 924260"/>
                <a:gd name="connsiteY27" fmla="*/ 284303 h 1125130"/>
                <a:gd name="connsiteX28" fmla="*/ 482218 w 924260"/>
                <a:gd name="connsiteY28" fmla="*/ 298660 h 1125130"/>
                <a:gd name="connsiteX29" fmla="*/ 482218 w 924260"/>
                <a:gd name="connsiteY29" fmla="*/ 271651 h 1125130"/>
                <a:gd name="connsiteX30" fmla="*/ 462130 w 924260"/>
                <a:gd name="connsiteY30" fmla="*/ 251563 h 1125130"/>
                <a:gd name="connsiteX31" fmla="*/ 442041 w 924260"/>
                <a:gd name="connsiteY31" fmla="*/ 271651 h 1125130"/>
                <a:gd name="connsiteX32" fmla="*/ 442041 w 924260"/>
                <a:gd name="connsiteY32" fmla="*/ 297265 h 1125130"/>
                <a:gd name="connsiteX33" fmla="*/ 416737 w 924260"/>
                <a:gd name="connsiteY33" fmla="*/ 283683 h 1125130"/>
                <a:gd name="connsiteX34" fmla="*/ 794753 w 924260"/>
                <a:gd name="connsiteY34" fmla="*/ 790339 h 1125130"/>
                <a:gd name="connsiteX35" fmla="*/ 462181 w 924260"/>
                <a:gd name="connsiteY35" fmla="*/ 1080565 h 1125130"/>
                <a:gd name="connsiteX36" fmla="*/ 129610 w 924260"/>
                <a:gd name="connsiteY36" fmla="*/ 790339 h 1125130"/>
                <a:gd name="connsiteX37" fmla="*/ 55814 w 924260"/>
                <a:gd name="connsiteY37" fmla="*/ 509202 h 1125130"/>
                <a:gd name="connsiteX38" fmla="*/ 177275 w 924260"/>
                <a:gd name="connsiteY38" fmla="*/ 389239 h 1125130"/>
                <a:gd name="connsiteX39" fmla="*/ 271417 w 924260"/>
                <a:gd name="connsiteY39" fmla="*/ 371164 h 1125130"/>
                <a:gd name="connsiteX40" fmla="*/ 434863 w 924260"/>
                <a:gd name="connsiteY40" fmla="*/ 459316 h 1125130"/>
                <a:gd name="connsiteX41" fmla="*/ 462233 w 924260"/>
                <a:gd name="connsiteY41" fmla="*/ 473879 h 1125130"/>
                <a:gd name="connsiteX42" fmla="*/ 462233 w 924260"/>
                <a:gd name="connsiteY42" fmla="*/ 473879 h 1125130"/>
                <a:gd name="connsiteX43" fmla="*/ 489603 w 924260"/>
                <a:gd name="connsiteY43" fmla="*/ 459316 h 1125130"/>
                <a:gd name="connsiteX44" fmla="*/ 747191 w 924260"/>
                <a:gd name="connsiteY44" fmla="*/ 389239 h 1125130"/>
                <a:gd name="connsiteX45" fmla="*/ 868600 w 924260"/>
                <a:gd name="connsiteY45" fmla="*/ 509202 h 1125130"/>
                <a:gd name="connsiteX46" fmla="*/ 794753 w 924260"/>
                <a:gd name="connsiteY46" fmla="*/ 790339 h 11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24260" h="1125130">
                  <a:moveTo>
                    <a:pt x="906041" y="494743"/>
                  </a:moveTo>
                  <a:cubicBezTo>
                    <a:pt x="878980" y="425026"/>
                    <a:pt x="830179" y="376845"/>
                    <a:pt x="760876" y="351592"/>
                  </a:cubicBezTo>
                  <a:cubicBezTo>
                    <a:pt x="616383" y="298917"/>
                    <a:pt x="526321" y="359028"/>
                    <a:pt x="482218" y="405093"/>
                  </a:cubicBezTo>
                  <a:lnTo>
                    <a:pt x="482218" y="339405"/>
                  </a:lnTo>
                  <a:cubicBezTo>
                    <a:pt x="497866" y="337339"/>
                    <a:pt x="519814" y="330677"/>
                    <a:pt x="536958" y="311105"/>
                  </a:cubicBezTo>
                  <a:cubicBezTo>
                    <a:pt x="563502" y="280791"/>
                    <a:pt x="568460" y="231319"/>
                    <a:pt x="551418" y="163204"/>
                  </a:cubicBezTo>
                  <a:cubicBezTo>
                    <a:pt x="516560" y="47320"/>
                    <a:pt x="470392" y="12462"/>
                    <a:pt x="445914" y="1978"/>
                  </a:cubicBezTo>
                  <a:cubicBezTo>
                    <a:pt x="437291" y="-1688"/>
                    <a:pt x="427582" y="-190"/>
                    <a:pt x="420507" y="5903"/>
                  </a:cubicBezTo>
                  <a:cubicBezTo>
                    <a:pt x="413483" y="11946"/>
                    <a:pt x="410540" y="21344"/>
                    <a:pt x="412915" y="30330"/>
                  </a:cubicBezTo>
                  <a:cubicBezTo>
                    <a:pt x="416169" y="42724"/>
                    <a:pt x="420558" y="77530"/>
                    <a:pt x="391329" y="131960"/>
                  </a:cubicBezTo>
                  <a:cubicBezTo>
                    <a:pt x="376250" y="160054"/>
                    <a:pt x="367109" y="188147"/>
                    <a:pt x="364114" y="215413"/>
                  </a:cubicBezTo>
                  <a:cubicBezTo>
                    <a:pt x="359570" y="256675"/>
                    <a:pt x="367213" y="288693"/>
                    <a:pt x="386785" y="310537"/>
                  </a:cubicBezTo>
                  <a:cubicBezTo>
                    <a:pt x="400263" y="325565"/>
                    <a:pt x="418906" y="334757"/>
                    <a:pt x="442041" y="338320"/>
                  </a:cubicBezTo>
                  <a:lnTo>
                    <a:pt x="442041" y="405041"/>
                  </a:lnTo>
                  <a:cubicBezTo>
                    <a:pt x="397939" y="358977"/>
                    <a:pt x="307928" y="298866"/>
                    <a:pt x="163383" y="351541"/>
                  </a:cubicBezTo>
                  <a:cubicBezTo>
                    <a:pt x="94080" y="376793"/>
                    <a:pt x="45279" y="424975"/>
                    <a:pt x="18219" y="494691"/>
                  </a:cubicBezTo>
                  <a:cubicBezTo>
                    <a:pt x="-24747" y="605513"/>
                    <a:pt x="10163" y="739524"/>
                    <a:pt x="103118" y="820601"/>
                  </a:cubicBezTo>
                  <a:lnTo>
                    <a:pt x="444416" y="1118470"/>
                  </a:lnTo>
                  <a:cubicBezTo>
                    <a:pt x="449478" y="1122911"/>
                    <a:pt x="455830" y="1125131"/>
                    <a:pt x="462181" y="1125131"/>
                  </a:cubicBezTo>
                  <a:cubicBezTo>
                    <a:pt x="468533" y="1125131"/>
                    <a:pt x="474833" y="1122911"/>
                    <a:pt x="479895" y="1118521"/>
                  </a:cubicBezTo>
                  <a:lnTo>
                    <a:pt x="821194" y="820652"/>
                  </a:lnTo>
                  <a:cubicBezTo>
                    <a:pt x="914097" y="739524"/>
                    <a:pt x="949007" y="605513"/>
                    <a:pt x="906041" y="494743"/>
                  </a:cubicBezTo>
                  <a:close/>
                  <a:moveTo>
                    <a:pt x="416737" y="283683"/>
                  </a:moveTo>
                  <a:cubicBezTo>
                    <a:pt x="402226" y="267571"/>
                    <a:pt x="401864" y="240047"/>
                    <a:pt x="404085" y="219803"/>
                  </a:cubicBezTo>
                  <a:cubicBezTo>
                    <a:pt x="406512" y="197648"/>
                    <a:pt x="414155" y="174461"/>
                    <a:pt x="426755" y="150913"/>
                  </a:cubicBezTo>
                  <a:cubicBezTo>
                    <a:pt x="447050" y="113059"/>
                    <a:pt x="454074" y="81920"/>
                    <a:pt x="455262" y="58371"/>
                  </a:cubicBezTo>
                  <a:cubicBezTo>
                    <a:pt x="472045" y="76653"/>
                    <a:pt x="493683" y="110684"/>
                    <a:pt x="512687" y="173790"/>
                  </a:cubicBezTo>
                  <a:cubicBezTo>
                    <a:pt x="525855" y="226413"/>
                    <a:pt x="523893" y="264679"/>
                    <a:pt x="506955" y="284303"/>
                  </a:cubicBezTo>
                  <a:cubicBezTo>
                    <a:pt x="499518" y="292927"/>
                    <a:pt x="490120" y="296852"/>
                    <a:pt x="482218" y="298660"/>
                  </a:cubicBezTo>
                  <a:lnTo>
                    <a:pt x="482218" y="271651"/>
                  </a:lnTo>
                  <a:cubicBezTo>
                    <a:pt x="482218" y="260548"/>
                    <a:pt x="473233" y="251563"/>
                    <a:pt x="462130" y="251563"/>
                  </a:cubicBezTo>
                  <a:cubicBezTo>
                    <a:pt x="451027" y="251563"/>
                    <a:pt x="442041" y="260548"/>
                    <a:pt x="442041" y="271651"/>
                  </a:cubicBezTo>
                  <a:lnTo>
                    <a:pt x="442041" y="297265"/>
                  </a:lnTo>
                  <a:cubicBezTo>
                    <a:pt x="431352" y="294683"/>
                    <a:pt x="422676" y="290345"/>
                    <a:pt x="416737" y="283683"/>
                  </a:cubicBezTo>
                  <a:close/>
                  <a:moveTo>
                    <a:pt x="794753" y="790339"/>
                  </a:moveTo>
                  <a:lnTo>
                    <a:pt x="462181" y="1080565"/>
                  </a:lnTo>
                  <a:lnTo>
                    <a:pt x="129610" y="790339"/>
                  </a:lnTo>
                  <a:cubicBezTo>
                    <a:pt x="49204" y="720158"/>
                    <a:pt x="18839" y="604584"/>
                    <a:pt x="55814" y="509202"/>
                  </a:cubicBezTo>
                  <a:cubicBezTo>
                    <a:pt x="78484" y="450744"/>
                    <a:pt x="119333" y="410360"/>
                    <a:pt x="177275" y="389239"/>
                  </a:cubicBezTo>
                  <a:cubicBezTo>
                    <a:pt x="212495" y="376380"/>
                    <a:pt x="243789" y="371164"/>
                    <a:pt x="271417" y="371164"/>
                  </a:cubicBezTo>
                  <a:cubicBezTo>
                    <a:pt x="363030" y="371164"/>
                    <a:pt x="414310" y="428951"/>
                    <a:pt x="434863" y="459316"/>
                  </a:cubicBezTo>
                  <a:cubicBezTo>
                    <a:pt x="441060" y="468457"/>
                    <a:pt x="451285" y="473879"/>
                    <a:pt x="462233" y="473879"/>
                  </a:cubicBezTo>
                  <a:cubicBezTo>
                    <a:pt x="462233" y="473879"/>
                    <a:pt x="462233" y="473879"/>
                    <a:pt x="462233" y="473879"/>
                  </a:cubicBezTo>
                  <a:cubicBezTo>
                    <a:pt x="473181" y="473879"/>
                    <a:pt x="483406" y="468405"/>
                    <a:pt x="489603" y="459316"/>
                  </a:cubicBezTo>
                  <a:cubicBezTo>
                    <a:pt x="516405" y="419759"/>
                    <a:pt x="595262" y="333827"/>
                    <a:pt x="747191" y="389239"/>
                  </a:cubicBezTo>
                  <a:cubicBezTo>
                    <a:pt x="805133" y="410360"/>
                    <a:pt x="845981" y="450692"/>
                    <a:pt x="868600" y="509202"/>
                  </a:cubicBezTo>
                  <a:cubicBezTo>
                    <a:pt x="905524" y="604584"/>
                    <a:pt x="875159" y="720158"/>
                    <a:pt x="794753" y="79033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467270EB-9131-4B64-AA1F-B941ADC825AC}"/>
                </a:ext>
              </a:extLst>
            </p:cNvPr>
            <p:cNvSpPr/>
            <p:nvPr/>
          </p:nvSpPr>
          <p:spPr>
            <a:xfrm>
              <a:off x="9874779" y="7645327"/>
              <a:ext cx="58303" cy="87790"/>
            </a:xfrm>
            <a:custGeom>
              <a:avLst/>
              <a:gdLst>
                <a:gd name="connsiteX0" fmla="*/ 58304 w 58303"/>
                <a:gd name="connsiteY0" fmla="*/ 58665 h 87790"/>
                <a:gd name="connsiteX1" fmla="*/ 29952 w 58303"/>
                <a:gd name="connsiteY1" fmla="*/ 0 h 87790"/>
                <a:gd name="connsiteX2" fmla="*/ 0 w 58303"/>
                <a:gd name="connsiteY2" fmla="*/ 58665 h 87790"/>
                <a:gd name="connsiteX3" fmla="*/ 29178 w 58303"/>
                <a:gd name="connsiteY3" fmla="*/ 87791 h 87790"/>
                <a:gd name="connsiteX4" fmla="*/ 58304 w 58303"/>
                <a:gd name="connsiteY4" fmla="*/ 58665 h 8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03" h="87790">
                  <a:moveTo>
                    <a:pt x="58304" y="58665"/>
                  </a:moveTo>
                  <a:cubicBezTo>
                    <a:pt x="58304" y="42553"/>
                    <a:pt x="29952" y="0"/>
                    <a:pt x="29952" y="0"/>
                  </a:cubicBezTo>
                  <a:cubicBezTo>
                    <a:pt x="29952" y="0"/>
                    <a:pt x="0" y="42553"/>
                    <a:pt x="0" y="58665"/>
                  </a:cubicBezTo>
                  <a:cubicBezTo>
                    <a:pt x="0" y="74777"/>
                    <a:pt x="13065" y="87791"/>
                    <a:pt x="29178" y="87791"/>
                  </a:cubicBezTo>
                  <a:cubicBezTo>
                    <a:pt x="45290" y="87791"/>
                    <a:pt x="58304" y="74777"/>
                    <a:pt x="58304" y="58665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35191B0D-B68D-4871-98B2-98CC6D1B79D3}"/>
                </a:ext>
              </a:extLst>
            </p:cNvPr>
            <p:cNvSpPr/>
            <p:nvPr/>
          </p:nvSpPr>
          <p:spPr>
            <a:xfrm>
              <a:off x="9962260" y="7702494"/>
              <a:ext cx="58355" cy="87790"/>
            </a:xfrm>
            <a:custGeom>
              <a:avLst/>
              <a:gdLst>
                <a:gd name="connsiteX0" fmla="*/ 0 w 58355"/>
                <a:gd name="connsiteY0" fmla="*/ 58665 h 87790"/>
                <a:gd name="connsiteX1" fmla="*/ 29178 w 58355"/>
                <a:gd name="connsiteY1" fmla="*/ 87791 h 87790"/>
                <a:gd name="connsiteX2" fmla="*/ 58355 w 58355"/>
                <a:gd name="connsiteY2" fmla="*/ 58665 h 87790"/>
                <a:gd name="connsiteX3" fmla="*/ 30004 w 58355"/>
                <a:gd name="connsiteY3" fmla="*/ 0 h 87790"/>
                <a:gd name="connsiteX4" fmla="*/ 0 w 58355"/>
                <a:gd name="connsiteY4" fmla="*/ 58665 h 8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55" h="87790">
                  <a:moveTo>
                    <a:pt x="0" y="58665"/>
                  </a:moveTo>
                  <a:cubicBezTo>
                    <a:pt x="0" y="74777"/>
                    <a:pt x="13065" y="87791"/>
                    <a:pt x="29178" y="87791"/>
                  </a:cubicBezTo>
                  <a:cubicBezTo>
                    <a:pt x="45290" y="87791"/>
                    <a:pt x="58355" y="74725"/>
                    <a:pt x="58355" y="58665"/>
                  </a:cubicBezTo>
                  <a:cubicBezTo>
                    <a:pt x="58355" y="42553"/>
                    <a:pt x="30004" y="0"/>
                    <a:pt x="30004" y="0"/>
                  </a:cubicBezTo>
                  <a:cubicBezTo>
                    <a:pt x="30004" y="0"/>
                    <a:pt x="0" y="42604"/>
                    <a:pt x="0" y="58665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59A36858-22F5-4505-8A41-7565AEB1A2A1}"/>
                </a:ext>
              </a:extLst>
            </p:cNvPr>
            <p:cNvSpPr/>
            <p:nvPr/>
          </p:nvSpPr>
          <p:spPr>
            <a:xfrm>
              <a:off x="9903957" y="7792919"/>
              <a:ext cx="58354" cy="87790"/>
            </a:xfrm>
            <a:custGeom>
              <a:avLst/>
              <a:gdLst>
                <a:gd name="connsiteX0" fmla="*/ 0 w 58354"/>
                <a:gd name="connsiteY0" fmla="*/ 58665 h 87790"/>
                <a:gd name="connsiteX1" fmla="*/ 29178 w 58354"/>
                <a:gd name="connsiteY1" fmla="*/ 87791 h 87790"/>
                <a:gd name="connsiteX2" fmla="*/ 58355 w 58354"/>
                <a:gd name="connsiteY2" fmla="*/ 58665 h 87790"/>
                <a:gd name="connsiteX3" fmla="*/ 30003 w 58354"/>
                <a:gd name="connsiteY3" fmla="*/ 0 h 87790"/>
                <a:gd name="connsiteX4" fmla="*/ 0 w 58354"/>
                <a:gd name="connsiteY4" fmla="*/ 58665 h 8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54" h="87790">
                  <a:moveTo>
                    <a:pt x="0" y="58665"/>
                  </a:moveTo>
                  <a:cubicBezTo>
                    <a:pt x="0" y="74777"/>
                    <a:pt x="13065" y="87791"/>
                    <a:pt x="29178" y="87791"/>
                  </a:cubicBezTo>
                  <a:cubicBezTo>
                    <a:pt x="45290" y="87791"/>
                    <a:pt x="58355" y="74725"/>
                    <a:pt x="58355" y="58665"/>
                  </a:cubicBezTo>
                  <a:cubicBezTo>
                    <a:pt x="58355" y="42553"/>
                    <a:pt x="30003" y="0"/>
                    <a:pt x="30003" y="0"/>
                  </a:cubicBezTo>
                  <a:cubicBezTo>
                    <a:pt x="30003" y="0"/>
                    <a:pt x="0" y="42553"/>
                    <a:pt x="0" y="58665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47" name="Graphic 2">
            <a:extLst>
              <a:ext uri="{FF2B5EF4-FFF2-40B4-BE49-F238E27FC236}">
                <a16:creationId xmlns:a16="http://schemas.microsoft.com/office/drawing/2014/main" id="{66FA46FE-29B3-4352-AB0C-03D3D2323141}"/>
              </a:ext>
            </a:extLst>
          </p:cNvPr>
          <p:cNvGrpSpPr/>
          <p:nvPr/>
        </p:nvGrpSpPr>
        <p:grpSpPr>
          <a:xfrm>
            <a:off x="8191737" y="6145772"/>
            <a:ext cx="764903" cy="856676"/>
            <a:chOff x="12660067" y="7152718"/>
            <a:chExt cx="1004583" cy="1125114"/>
          </a:xfrm>
          <a:solidFill>
            <a:schemeClr val="accent1"/>
          </a:solidFill>
        </p:grpSpPr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24B626A1-3096-4F11-860E-E52103F4E80C}"/>
                </a:ext>
              </a:extLst>
            </p:cNvPr>
            <p:cNvSpPr/>
            <p:nvPr/>
          </p:nvSpPr>
          <p:spPr>
            <a:xfrm>
              <a:off x="12660067" y="7152718"/>
              <a:ext cx="1004583" cy="1125114"/>
            </a:xfrm>
            <a:custGeom>
              <a:avLst/>
              <a:gdLst>
                <a:gd name="connsiteX0" fmla="*/ 802458 w 1004583"/>
                <a:gd name="connsiteY0" fmla="*/ 236260 h 1125114"/>
                <a:gd name="connsiteX1" fmla="*/ 802458 w 1004583"/>
                <a:gd name="connsiteY1" fmla="*/ 60266 h 1125114"/>
                <a:gd name="connsiteX2" fmla="*/ 742192 w 1004583"/>
                <a:gd name="connsiteY2" fmla="*/ 0 h 1125114"/>
                <a:gd name="connsiteX3" fmla="*/ 262184 w 1004583"/>
                <a:gd name="connsiteY3" fmla="*/ 0 h 1125114"/>
                <a:gd name="connsiteX4" fmla="*/ 201918 w 1004583"/>
                <a:gd name="connsiteY4" fmla="*/ 60266 h 1125114"/>
                <a:gd name="connsiteX5" fmla="*/ 201918 w 1004583"/>
                <a:gd name="connsiteY5" fmla="*/ 450470 h 1125114"/>
                <a:gd name="connsiteX6" fmla="*/ 0 w 1004583"/>
                <a:gd name="connsiteY6" fmla="*/ 635501 h 1125114"/>
                <a:gd name="connsiteX7" fmla="*/ 201918 w 1004583"/>
                <a:gd name="connsiteY7" fmla="*/ 820533 h 1125114"/>
                <a:gd name="connsiteX8" fmla="*/ 201918 w 1004583"/>
                <a:gd name="connsiteY8" fmla="*/ 1064850 h 1125114"/>
                <a:gd name="connsiteX9" fmla="*/ 262184 w 1004583"/>
                <a:gd name="connsiteY9" fmla="*/ 1125115 h 1125114"/>
                <a:gd name="connsiteX10" fmla="*/ 742192 w 1004583"/>
                <a:gd name="connsiteY10" fmla="*/ 1125115 h 1125114"/>
                <a:gd name="connsiteX11" fmla="*/ 802458 w 1004583"/>
                <a:gd name="connsiteY11" fmla="*/ 1064850 h 1125114"/>
                <a:gd name="connsiteX12" fmla="*/ 802458 w 1004583"/>
                <a:gd name="connsiteY12" fmla="*/ 606531 h 1125114"/>
                <a:gd name="connsiteX13" fmla="*/ 1004584 w 1004583"/>
                <a:gd name="connsiteY13" fmla="*/ 421292 h 1125114"/>
                <a:gd name="connsiteX14" fmla="*/ 802458 w 1004583"/>
                <a:gd name="connsiteY14" fmla="*/ 236260 h 1125114"/>
                <a:gd name="connsiteX15" fmla="*/ 242096 w 1004583"/>
                <a:gd name="connsiteY15" fmla="*/ 60214 h 1125114"/>
                <a:gd name="connsiteX16" fmla="*/ 262184 w 1004583"/>
                <a:gd name="connsiteY16" fmla="*/ 40126 h 1125114"/>
                <a:gd name="connsiteX17" fmla="*/ 742192 w 1004583"/>
                <a:gd name="connsiteY17" fmla="*/ 40126 h 1125114"/>
                <a:gd name="connsiteX18" fmla="*/ 762281 w 1004583"/>
                <a:gd name="connsiteY18" fmla="*/ 60214 h 1125114"/>
                <a:gd name="connsiteX19" fmla="*/ 762281 w 1004583"/>
                <a:gd name="connsiteY19" fmla="*/ 85726 h 1125114"/>
                <a:gd name="connsiteX20" fmla="*/ 731761 w 1004583"/>
                <a:gd name="connsiteY20" fmla="*/ 78496 h 1125114"/>
                <a:gd name="connsiteX21" fmla="*/ 272668 w 1004583"/>
                <a:gd name="connsiteY21" fmla="*/ 78496 h 1125114"/>
                <a:gd name="connsiteX22" fmla="*/ 242147 w 1004583"/>
                <a:gd name="connsiteY22" fmla="*/ 85726 h 1125114"/>
                <a:gd name="connsiteX23" fmla="*/ 242147 w 1004583"/>
                <a:gd name="connsiteY23" fmla="*/ 60214 h 1125114"/>
                <a:gd name="connsiteX24" fmla="*/ 228256 w 1004583"/>
                <a:gd name="connsiteY24" fmla="*/ 778497 h 1125114"/>
                <a:gd name="connsiteX25" fmla="*/ 203365 w 1004583"/>
                <a:gd name="connsiteY25" fmla="*/ 780511 h 1125114"/>
                <a:gd name="connsiteX26" fmla="*/ 40229 w 1004583"/>
                <a:gd name="connsiteY26" fmla="*/ 635450 h 1125114"/>
                <a:gd name="connsiteX27" fmla="*/ 203365 w 1004583"/>
                <a:gd name="connsiteY27" fmla="*/ 490595 h 1125114"/>
                <a:gd name="connsiteX28" fmla="*/ 366500 w 1004583"/>
                <a:gd name="connsiteY28" fmla="*/ 635450 h 1125114"/>
                <a:gd name="connsiteX29" fmla="*/ 322502 w 1004583"/>
                <a:gd name="connsiteY29" fmla="*/ 734292 h 1125114"/>
                <a:gd name="connsiteX30" fmla="*/ 315478 w 1004583"/>
                <a:gd name="connsiteY30" fmla="*/ 756601 h 1125114"/>
                <a:gd name="connsiteX31" fmla="*/ 331539 w 1004583"/>
                <a:gd name="connsiteY31" fmla="*/ 832359 h 1125114"/>
                <a:gd name="connsiteX32" fmla="*/ 243128 w 1004583"/>
                <a:gd name="connsiteY32" fmla="*/ 781544 h 1125114"/>
                <a:gd name="connsiteX33" fmla="*/ 231251 w 1004583"/>
                <a:gd name="connsiteY33" fmla="*/ 778342 h 1125114"/>
                <a:gd name="connsiteX34" fmla="*/ 228256 w 1004583"/>
                <a:gd name="connsiteY34" fmla="*/ 778497 h 1125114"/>
                <a:gd name="connsiteX35" fmla="*/ 762281 w 1004583"/>
                <a:gd name="connsiteY35" fmla="*/ 1064850 h 1125114"/>
                <a:gd name="connsiteX36" fmla="*/ 742192 w 1004583"/>
                <a:gd name="connsiteY36" fmla="*/ 1084938 h 1125114"/>
                <a:gd name="connsiteX37" fmla="*/ 262184 w 1004583"/>
                <a:gd name="connsiteY37" fmla="*/ 1084938 h 1125114"/>
                <a:gd name="connsiteX38" fmla="*/ 242096 w 1004583"/>
                <a:gd name="connsiteY38" fmla="*/ 1064850 h 1125114"/>
                <a:gd name="connsiteX39" fmla="*/ 242096 w 1004583"/>
                <a:gd name="connsiteY39" fmla="*/ 1039338 h 1125114"/>
                <a:gd name="connsiteX40" fmla="*/ 272616 w 1004583"/>
                <a:gd name="connsiteY40" fmla="*/ 1046568 h 1125114"/>
                <a:gd name="connsiteX41" fmla="*/ 731710 w 1004583"/>
                <a:gd name="connsiteY41" fmla="*/ 1046568 h 1125114"/>
                <a:gd name="connsiteX42" fmla="*/ 762229 w 1004583"/>
                <a:gd name="connsiteY42" fmla="*/ 1039338 h 1125114"/>
                <a:gd name="connsiteX43" fmla="*/ 762229 w 1004583"/>
                <a:gd name="connsiteY43" fmla="*/ 1064850 h 1125114"/>
                <a:gd name="connsiteX44" fmla="*/ 762281 w 1004583"/>
                <a:gd name="connsiteY44" fmla="*/ 974838 h 1125114"/>
                <a:gd name="connsiteX45" fmla="*/ 731761 w 1004583"/>
                <a:gd name="connsiteY45" fmla="*/ 1006391 h 1125114"/>
                <a:gd name="connsiteX46" fmla="*/ 272668 w 1004583"/>
                <a:gd name="connsiteY46" fmla="*/ 1006391 h 1125114"/>
                <a:gd name="connsiteX47" fmla="*/ 242147 w 1004583"/>
                <a:gd name="connsiteY47" fmla="*/ 974838 h 1125114"/>
                <a:gd name="connsiteX48" fmla="*/ 242147 w 1004583"/>
                <a:gd name="connsiteY48" fmla="*/ 827350 h 1125114"/>
                <a:gd name="connsiteX49" fmla="*/ 343416 w 1004583"/>
                <a:gd name="connsiteY49" fmla="*/ 885602 h 1125114"/>
                <a:gd name="connsiteX50" fmla="*/ 355294 w 1004583"/>
                <a:gd name="connsiteY50" fmla="*/ 888804 h 1125114"/>
                <a:gd name="connsiteX51" fmla="*/ 369341 w 1004583"/>
                <a:gd name="connsiteY51" fmla="*/ 884207 h 1125114"/>
                <a:gd name="connsiteX52" fmla="*/ 378585 w 1004583"/>
                <a:gd name="connsiteY52" fmla="*/ 860091 h 1125114"/>
                <a:gd name="connsiteX53" fmla="*/ 356689 w 1004583"/>
                <a:gd name="connsiteY53" fmla="*/ 757014 h 1125114"/>
                <a:gd name="connsiteX54" fmla="*/ 406729 w 1004583"/>
                <a:gd name="connsiteY54" fmla="*/ 635450 h 1125114"/>
                <a:gd name="connsiteX55" fmla="*/ 242199 w 1004583"/>
                <a:gd name="connsiteY55" fmla="*/ 453826 h 1125114"/>
                <a:gd name="connsiteX56" fmla="*/ 242199 w 1004583"/>
                <a:gd name="connsiteY56" fmla="*/ 150226 h 1125114"/>
                <a:gd name="connsiteX57" fmla="*/ 272719 w 1004583"/>
                <a:gd name="connsiteY57" fmla="*/ 118673 h 1125114"/>
                <a:gd name="connsiteX58" fmla="*/ 731812 w 1004583"/>
                <a:gd name="connsiteY58" fmla="*/ 118673 h 1125114"/>
                <a:gd name="connsiteX59" fmla="*/ 762333 w 1004583"/>
                <a:gd name="connsiteY59" fmla="*/ 150226 h 1125114"/>
                <a:gd name="connsiteX60" fmla="*/ 762333 w 1004583"/>
                <a:gd name="connsiteY60" fmla="*/ 239617 h 1125114"/>
                <a:gd name="connsiteX61" fmla="*/ 597803 w 1004583"/>
                <a:gd name="connsiteY61" fmla="*/ 421241 h 1125114"/>
                <a:gd name="connsiteX62" fmla="*/ 647844 w 1004583"/>
                <a:gd name="connsiteY62" fmla="*/ 542805 h 1125114"/>
                <a:gd name="connsiteX63" fmla="*/ 625947 w 1004583"/>
                <a:gd name="connsiteY63" fmla="*/ 645881 h 1125114"/>
                <a:gd name="connsiteX64" fmla="*/ 635191 w 1004583"/>
                <a:gd name="connsiteY64" fmla="*/ 670204 h 1125114"/>
                <a:gd name="connsiteX65" fmla="*/ 649238 w 1004583"/>
                <a:gd name="connsiteY65" fmla="*/ 674646 h 1125114"/>
                <a:gd name="connsiteX66" fmla="*/ 661115 w 1004583"/>
                <a:gd name="connsiteY66" fmla="*/ 671651 h 1125114"/>
                <a:gd name="connsiteX67" fmla="*/ 762384 w 1004583"/>
                <a:gd name="connsiteY67" fmla="*/ 613193 h 1125114"/>
                <a:gd name="connsiteX68" fmla="*/ 762384 w 1004583"/>
                <a:gd name="connsiteY68" fmla="*/ 974838 h 1125114"/>
                <a:gd name="connsiteX69" fmla="*/ 801064 w 1004583"/>
                <a:gd name="connsiteY69" fmla="*/ 566353 h 1125114"/>
                <a:gd name="connsiteX70" fmla="*/ 776534 w 1004583"/>
                <a:gd name="connsiteY70" fmla="*/ 564546 h 1125114"/>
                <a:gd name="connsiteX71" fmla="*/ 761249 w 1004583"/>
                <a:gd name="connsiteY71" fmla="*/ 567335 h 1125114"/>
                <a:gd name="connsiteX72" fmla="*/ 672838 w 1004583"/>
                <a:gd name="connsiteY72" fmla="*/ 618357 h 1125114"/>
                <a:gd name="connsiteX73" fmla="*/ 688899 w 1004583"/>
                <a:gd name="connsiteY73" fmla="*/ 542392 h 1125114"/>
                <a:gd name="connsiteX74" fmla="*/ 682082 w 1004583"/>
                <a:gd name="connsiteY74" fmla="*/ 520289 h 1125114"/>
                <a:gd name="connsiteX75" fmla="*/ 637877 w 1004583"/>
                <a:gd name="connsiteY75" fmla="*/ 421241 h 1125114"/>
                <a:gd name="connsiteX76" fmla="*/ 801012 w 1004583"/>
                <a:gd name="connsiteY76" fmla="*/ 276386 h 1125114"/>
                <a:gd name="connsiteX77" fmla="*/ 964355 w 1004583"/>
                <a:gd name="connsiteY77" fmla="*/ 421241 h 1125114"/>
                <a:gd name="connsiteX78" fmla="*/ 801064 w 1004583"/>
                <a:gd name="connsiteY78" fmla="*/ 566353 h 112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004583" h="1125114">
                  <a:moveTo>
                    <a:pt x="802458" y="236260"/>
                  </a:moveTo>
                  <a:lnTo>
                    <a:pt x="802458" y="60266"/>
                  </a:lnTo>
                  <a:cubicBezTo>
                    <a:pt x="802458" y="27112"/>
                    <a:pt x="775347" y="0"/>
                    <a:pt x="742192" y="0"/>
                  </a:cubicBezTo>
                  <a:lnTo>
                    <a:pt x="262184" y="0"/>
                  </a:lnTo>
                  <a:cubicBezTo>
                    <a:pt x="229030" y="0"/>
                    <a:pt x="201918" y="27112"/>
                    <a:pt x="201918" y="60266"/>
                  </a:cubicBezTo>
                  <a:lnTo>
                    <a:pt x="201918" y="450470"/>
                  </a:lnTo>
                  <a:cubicBezTo>
                    <a:pt x="90424" y="451090"/>
                    <a:pt x="0" y="533871"/>
                    <a:pt x="0" y="635501"/>
                  </a:cubicBezTo>
                  <a:cubicBezTo>
                    <a:pt x="0" y="737183"/>
                    <a:pt x="90424" y="819965"/>
                    <a:pt x="201918" y="820533"/>
                  </a:cubicBezTo>
                  <a:lnTo>
                    <a:pt x="201918" y="1064850"/>
                  </a:lnTo>
                  <a:cubicBezTo>
                    <a:pt x="201918" y="1098003"/>
                    <a:pt x="229030" y="1125115"/>
                    <a:pt x="262184" y="1125115"/>
                  </a:cubicBezTo>
                  <a:lnTo>
                    <a:pt x="742192" y="1125115"/>
                  </a:lnTo>
                  <a:cubicBezTo>
                    <a:pt x="775347" y="1125115"/>
                    <a:pt x="802458" y="1098003"/>
                    <a:pt x="802458" y="1064850"/>
                  </a:cubicBezTo>
                  <a:lnTo>
                    <a:pt x="802458" y="606531"/>
                  </a:lnTo>
                  <a:cubicBezTo>
                    <a:pt x="913952" y="605704"/>
                    <a:pt x="1004584" y="522923"/>
                    <a:pt x="1004584" y="421292"/>
                  </a:cubicBezTo>
                  <a:cubicBezTo>
                    <a:pt x="1004584" y="319661"/>
                    <a:pt x="913952" y="236829"/>
                    <a:pt x="802458" y="236260"/>
                  </a:cubicBezTo>
                  <a:close/>
                  <a:moveTo>
                    <a:pt x="242096" y="60214"/>
                  </a:moveTo>
                  <a:cubicBezTo>
                    <a:pt x="242096" y="49163"/>
                    <a:pt x="251133" y="40126"/>
                    <a:pt x="262184" y="40126"/>
                  </a:cubicBezTo>
                  <a:lnTo>
                    <a:pt x="742192" y="40126"/>
                  </a:lnTo>
                  <a:cubicBezTo>
                    <a:pt x="753244" y="40126"/>
                    <a:pt x="762281" y="49163"/>
                    <a:pt x="762281" y="60214"/>
                  </a:cubicBezTo>
                  <a:lnTo>
                    <a:pt x="762281" y="85726"/>
                  </a:lnTo>
                  <a:cubicBezTo>
                    <a:pt x="753038" y="81284"/>
                    <a:pt x="742812" y="78496"/>
                    <a:pt x="731761" y="78496"/>
                  </a:cubicBezTo>
                  <a:lnTo>
                    <a:pt x="272668" y="78496"/>
                  </a:lnTo>
                  <a:cubicBezTo>
                    <a:pt x="261616" y="78496"/>
                    <a:pt x="251391" y="81284"/>
                    <a:pt x="242147" y="85726"/>
                  </a:cubicBezTo>
                  <a:lnTo>
                    <a:pt x="242147" y="60214"/>
                  </a:lnTo>
                  <a:close/>
                  <a:moveTo>
                    <a:pt x="228256" y="778497"/>
                  </a:moveTo>
                  <a:cubicBezTo>
                    <a:pt x="219012" y="779891"/>
                    <a:pt x="210956" y="780511"/>
                    <a:pt x="203365" y="780511"/>
                  </a:cubicBezTo>
                  <a:cubicBezTo>
                    <a:pt x="113354" y="780511"/>
                    <a:pt x="40229" y="715391"/>
                    <a:pt x="40229" y="635450"/>
                  </a:cubicBezTo>
                  <a:cubicBezTo>
                    <a:pt x="40229" y="555509"/>
                    <a:pt x="113354" y="490595"/>
                    <a:pt x="203365" y="490595"/>
                  </a:cubicBezTo>
                  <a:cubicBezTo>
                    <a:pt x="293376" y="490595"/>
                    <a:pt x="366500" y="555509"/>
                    <a:pt x="366500" y="635450"/>
                  </a:cubicBezTo>
                  <a:cubicBezTo>
                    <a:pt x="366500" y="672219"/>
                    <a:pt x="350853" y="707387"/>
                    <a:pt x="322502" y="734292"/>
                  </a:cubicBezTo>
                  <a:cubicBezTo>
                    <a:pt x="316460" y="739921"/>
                    <a:pt x="313878" y="748338"/>
                    <a:pt x="315478" y="756601"/>
                  </a:cubicBezTo>
                  <a:lnTo>
                    <a:pt x="331539" y="832359"/>
                  </a:lnTo>
                  <a:lnTo>
                    <a:pt x="243128" y="781544"/>
                  </a:lnTo>
                  <a:cubicBezTo>
                    <a:pt x="239720" y="779530"/>
                    <a:pt x="235485" y="778342"/>
                    <a:pt x="231251" y="778342"/>
                  </a:cubicBezTo>
                  <a:cubicBezTo>
                    <a:pt x="230270" y="778342"/>
                    <a:pt x="229237" y="778497"/>
                    <a:pt x="228256" y="778497"/>
                  </a:cubicBezTo>
                  <a:close/>
                  <a:moveTo>
                    <a:pt x="762281" y="1064850"/>
                  </a:moveTo>
                  <a:cubicBezTo>
                    <a:pt x="762281" y="1075901"/>
                    <a:pt x="753244" y="1084938"/>
                    <a:pt x="742192" y="1084938"/>
                  </a:cubicBezTo>
                  <a:lnTo>
                    <a:pt x="262184" y="1084938"/>
                  </a:lnTo>
                  <a:cubicBezTo>
                    <a:pt x="251133" y="1084938"/>
                    <a:pt x="242096" y="1075901"/>
                    <a:pt x="242096" y="1064850"/>
                  </a:cubicBezTo>
                  <a:lnTo>
                    <a:pt x="242096" y="1039338"/>
                  </a:lnTo>
                  <a:cubicBezTo>
                    <a:pt x="251340" y="1043779"/>
                    <a:pt x="261565" y="1046568"/>
                    <a:pt x="272616" y="1046568"/>
                  </a:cubicBezTo>
                  <a:lnTo>
                    <a:pt x="731710" y="1046568"/>
                  </a:lnTo>
                  <a:cubicBezTo>
                    <a:pt x="742760" y="1046568"/>
                    <a:pt x="752986" y="1043779"/>
                    <a:pt x="762229" y="1039338"/>
                  </a:cubicBezTo>
                  <a:lnTo>
                    <a:pt x="762229" y="1064850"/>
                  </a:lnTo>
                  <a:close/>
                  <a:moveTo>
                    <a:pt x="762281" y="974838"/>
                  </a:moveTo>
                  <a:cubicBezTo>
                    <a:pt x="762281" y="992293"/>
                    <a:pt x="748596" y="1006391"/>
                    <a:pt x="731761" y="1006391"/>
                  </a:cubicBezTo>
                  <a:lnTo>
                    <a:pt x="272668" y="1006391"/>
                  </a:lnTo>
                  <a:cubicBezTo>
                    <a:pt x="255781" y="1006391"/>
                    <a:pt x="242147" y="992345"/>
                    <a:pt x="242147" y="974838"/>
                  </a:cubicBezTo>
                  <a:lnTo>
                    <a:pt x="242147" y="827350"/>
                  </a:lnTo>
                  <a:lnTo>
                    <a:pt x="343416" y="885602"/>
                  </a:lnTo>
                  <a:cubicBezTo>
                    <a:pt x="347238" y="887822"/>
                    <a:pt x="351266" y="888804"/>
                    <a:pt x="355294" y="888804"/>
                  </a:cubicBezTo>
                  <a:cubicBezTo>
                    <a:pt x="360303" y="888804"/>
                    <a:pt x="365157" y="887409"/>
                    <a:pt x="369341" y="884207"/>
                  </a:cubicBezTo>
                  <a:cubicBezTo>
                    <a:pt x="376983" y="878785"/>
                    <a:pt x="380599" y="869335"/>
                    <a:pt x="378585" y="860091"/>
                  </a:cubicBezTo>
                  <a:lnTo>
                    <a:pt x="356689" y="757014"/>
                  </a:lnTo>
                  <a:cubicBezTo>
                    <a:pt x="389016" y="723240"/>
                    <a:pt x="406729" y="680481"/>
                    <a:pt x="406729" y="635450"/>
                  </a:cubicBezTo>
                  <a:cubicBezTo>
                    <a:pt x="406729" y="545438"/>
                    <a:pt x="335825" y="470300"/>
                    <a:pt x="242199" y="453826"/>
                  </a:cubicBezTo>
                  <a:lnTo>
                    <a:pt x="242199" y="150226"/>
                  </a:lnTo>
                  <a:cubicBezTo>
                    <a:pt x="242199" y="132771"/>
                    <a:pt x="255884" y="118673"/>
                    <a:pt x="272719" y="118673"/>
                  </a:cubicBezTo>
                  <a:lnTo>
                    <a:pt x="731812" y="118673"/>
                  </a:lnTo>
                  <a:cubicBezTo>
                    <a:pt x="748699" y="118673"/>
                    <a:pt x="762333" y="132719"/>
                    <a:pt x="762333" y="150226"/>
                  </a:cubicBezTo>
                  <a:lnTo>
                    <a:pt x="762333" y="239617"/>
                  </a:lnTo>
                  <a:cubicBezTo>
                    <a:pt x="668707" y="256297"/>
                    <a:pt x="597803" y="331229"/>
                    <a:pt x="597803" y="421241"/>
                  </a:cubicBezTo>
                  <a:cubicBezTo>
                    <a:pt x="597803" y="466220"/>
                    <a:pt x="615464" y="509238"/>
                    <a:pt x="647844" y="542805"/>
                  </a:cubicBezTo>
                  <a:lnTo>
                    <a:pt x="625947" y="645881"/>
                  </a:lnTo>
                  <a:cubicBezTo>
                    <a:pt x="623934" y="655125"/>
                    <a:pt x="627548" y="664576"/>
                    <a:pt x="635191" y="670204"/>
                  </a:cubicBezTo>
                  <a:cubicBezTo>
                    <a:pt x="639426" y="673200"/>
                    <a:pt x="644229" y="674646"/>
                    <a:pt x="649238" y="674646"/>
                  </a:cubicBezTo>
                  <a:cubicBezTo>
                    <a:pt x="653266" y="674646"/>
                    <a:pt x="657501" y="673665"/>
                    <a:pt x="661115" y="671651"/>
                  </a:cubicBezTo>
                  <a:lnTo>
                    <a:pt x="762384" y="613193"/>
                  </a:lnTo>
                  <a:lnTo>
                    <a:pt x="762384" y="974838"/>
                  </a:lnTo>
                  <a:close/>
                  <a:moveTo>
                    <a:pt x="801064" y="566353"/>
                  </a:moveTo>
                  <a:cubicBezTo>
                    <a:pt x="793421" y="566353"/>
                    <a:pt x="785416" y="565734"/>
                    <a:pt x="776534" y="564546"/>
                  </a:cubicBezTo>
                  <a:cubicBezTo>
                    <a:pt x="771318" y="563720"/>
                    <a:pt x="765896" y="564753"/>
                    <a:pt x="761249" y="567335"/>
                  </a:cubicBezTo>
                  <a:lnTo>
                    <a:pt x="672838" y="618357"/>
                  </a:lnTo>
                  <a:lnTo>
                    <a:pt x="688899" y="542392"/>
                  </a:lnTo>
                  <a:cubicBezTo>
                    <a:pt x="690706" y="534336"/>
                    <a:pt x="688072" y="526124"/>
                    <a:pt x="682082" y="520289"/>
                  </a:cubicBezTo>
                  <a:cubicBezTo>
                    <a:pt x="653576" y="493384"/>
                    <a:pt x="637877" y="458216"/>
                    <a:pt x="637877" y="421241"/>
                  </a:cubicBezTo>
                  <a:cubicBezTo>
                    <a:pt x="637877" y="341454"/>
                    <a:pt x="711208" y="276386"/>
                    <a:pt x="801012" y="276386"/>
                  </a:cubicBezTo>
                  <a:cubicBezTo>
                    <a:pt x="891024" y="276386"/>
                    <a:pt x="964355" y="341506"/>
                    <a:pt x="964355" y="421241"/>
                  </a:cubicBezTo>
                  <a:cubicBezTo>
                    <a:pt x="964406" y="501233"/>
                    <a:pt x="891076" y="566353"/>
                    <a:pt x="801064" y="566353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BD0D8ACA-3BCE-475E-A4E2-3573B93408F0}"/>
                </a:ext>
              </a:extLst>
            </p:cNvPr>
            <p:cNvSpPr/>
            <p:nvPr/>
          </p:nvSpPr>
          <p:spPr>
            <a:xfrm>
              <a:off x="13348379" y="7480649"/>
              <a:ext cx="225684" cy="205474"/>
            </a:xfrm>
            <a:custGeom>
              <a:avLst/>
              <a:gdLst>
                <a:gd name="connsiteX0" fmla="*/ 220632 w 225684"/>
                <a:gd name="connsiteY0" fmla="*/ 44714 h 205474"/>
                <a:gd name="connsiteX1" fmla="*/ 180868 w 225684"/>
                <a:gd name="connsiteY1" fmla="*/ 5312 h 205474"/>
                <a:gd name="connsiteX2" fmla="*/ 112752 w 225684"/>
                <a:gd name="connsiteY2" fmla="*/ 13936 h 205474"/>
                <a:gd name="connsiteX3" fmla="*/ 44843 w 225684"/>
                <a:gd name="connsiteY3" fmla="*/ 5312 h 205474"/>
                <a:gd name="connsiteX4" fmla="*/ 5080 w 225684"/>
                <a:gd name="connsiteY4" fmla="*/ 44714 h 205474"/>
                <a:gd name="connsiteX5" fmla="*/ 27182 w 225684"/>
                <a:gd name="connsiteY5" fmla="*/ 131111 h 205474"/>
                <a:gd name="connsiteX6" fmla="*/ 98499 w 225684"/>
                <a:gd name="connsiteY6" fmla="*/ 193597 h 205474"/>
                <a:gd name="connsiteX7" fmla="*/ 113785 w 225684"/>
                <a:gd name="connsiteY7" fmla="*/ 205475 h 205474"/>
                <a:gd name="connsiteX8" fmla="*/ 198581 w 225684"/>
                <a:gd name="connsiteY8" fmla="*/ 131111 h 205474"/>
                <a:gd name="connsiteX9" fmla="*/ 220632 w 225684"/>
                <a:gd name="connsiteY9" fmla="*/ 44714 h 205474"/>
                <a:gd name="connsiteX10" fmla="*/ 172037 w 225684"/>
                <a:gd name="connsiteY10" fmla="*/ 100797 h 205474"/>
                <a:gd name="connsiteX11" fmla="*/ 112752 w 225684"/>
                <a:gd name="connsiteY11" fmla="*/ 152852 h 205474"/>
                <a:gd name="connsiteX12" fmla="*/ 53675 w 225684"/>
                <a:gd name="connsiteY12" fmla="*/ 100797 h 205474"/>
                <a:gd name="connsiteX13" fmla="*/ 42416 w 225684"/>
                <a:gd name="connsiteY13" fmla="*/ 59226 h 205474"/>
                <a:gd name="connsiteX14" fmla="*/ 58477 w 225684"/>
                <a:gd name="connsiteY14" fmla="*/ 43166 h 205474"/>
                <a:gd name="connsiteX15" fmla="*/ 72937 w 225684"/>
                <a:gd name="connsiteY15" fmla="*/ 40377 h 205474"/>
                <a:gd name="connsiteX16" fmla="*/ 93851 w 225684"/>
                <a:gd name="connsiteY16" fmla="*/ 51841 h 205474"/>
                <a:gd name="connsiteX17" fmla="*/ 112752 w 225684"/>
                <a:gd name="connsiteY17" fmla="*/ 62066 h 205474"/>
                <a:gd name="connsiteX18" fmla="*/ 131860 w 225684"/>
                <a:gd name="connsiteY18" fmla="*/ 51996 h 205474"/>
                <a:gd name="connsiteX19" fmla="*/ 167234 w 225684"/>
                <a:gd name="connsiteY19" fmla="*/ 43166 h 205474"/>
                <a:gd name="connsiteX20" fmla="*/ 183295 w 225684"/>
                <a:gd name="connsiteY20" fmla="*/ 59226 h 205474"/>
                <a:gd name="connsiteX21" fmla="*/ 172037 w 225684"/>
                <a:gd name="connsiteY21" fmla="*/ 100797 h 20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684" h="205474">
                  <a:moveTo>
                    <a:pt x="220632" y="44714"/>
                  </a:moveTo>
                  <a:cubicBezTo>
                    <a:pt x="213402" y="25813"/>
                    <a:pt x="199716" y="12181"/>
                    <a:pt x="180868" y="5312"/>
                  </a:cubicBezTo>
                  <a:cubicBezTo>
                    <a:pt x="152155" y="-5326"/>
                    <a:pt x="128813" y="1284"/>
                    <a:pt x="112752" y="13936"/>
                  </a:cubicBezTo>
                  <a:cubicBezTo>
                    <a:pt x="96899" y="1284"/>
                    <a:pt x="73556" y="-5171"/>
                    <a:pt x="44843" y="5312"/>
                  </a:cubicBezTo>
                  <a:cubicBezTo>
                    <a:pt x="25943" y="12129"/>
                    <a:pt x="12310" y="25813"/>
                    <a:pt x="5080" y="44714"/>
                  </a:cubicBezTo>
                  <a:cubicBezTo>
                    <a:pt x="-6591" y="74667"/>
                    <a:pt x="2291" y="109215"/>
                    <a:pt x="27182" y="131111"/>
                  </a:cubicBezTo>
                  <a:lnTo>
                    <a:pt x="98499" y="193597"/>
                  </a:lnTo>
                  <a:lnTo>
                    <a:pt x="113785" y="205475"/>
                  </a:lnTo>
                  <a:lnTo>
                    <a:pt x="198581" y="131111"/>
                  </a:lnTo>
                  <a:cubicBezTo>
                    <a:pt x="223265" y="109215"/>
                    <a:pt x="232303" y="74667"/>
                    <a:pt x="220632" y="44714"/>
                  </a:cubicBezTo>
                  <a:close/>
                  <a:moveTo>
                    <a:pt x="172037" y="100797"/>
                  </a:moveTo>
                  <a:lnTo>
                    <a:pt x="112752" y="152852"/>
                  </a:lnTo>
                  <a:lnTo>
                    <a:pt x="53675" y="100797"/>
                  </a:lnTo>
                  <a:cubicBezTo>
                    <a:pt x="41642" y="90365"/>
                    <a:pt x="36994" y="73272"/>
                    <a:pt x="42416" y="59226"/>
                  </a:cubicBezTo>
                  <a:cubicBezTo>
                    <a:pt x="45618" y="51170"/>
                    <a:pt x="50679" y="45954"/>
                    <a:pt x="58477" y="43166"/>
                  </a:cubicBezTo>
                  <a:cubicBezTo>
                    <a:pt x="63693" y="41358"/>
                    <a:pt x="68547" y="40377"/>
                    <a:pt x="72937" y="40377"/>
                  </a:cubicBezTo>
                  <a:cubicBezTo>
                    <a:pt x="81561" y="40377"/>
                    <a:pt x="88584" y="44198"/>
                    <a:pt x="93851" y="51841"/>
                  </a:cubicBezTo>
                  <a:cubicBezTo>
                    <a:pt x="98086" y="58245"/>
                    <a:pt x="105109" y="61911"/>
                    <a:pt x="112752" y="62066"/>
                  </a:cubicBezTo>
                  <a:cubicBezTo>
                    <a:pt x="120395" y="62066"/>
                    <a:pt x="127418" y="58245"/>
                    <a:pt x="131860" y="51996"/>
                  </a:cubicBezTo>
                  <a:cubicBezTo>
                    <a:pt x="139503" y="40325"/>
                    <a:pt x="151328" y="37330"/>
                    <a:pt x="167234" y="43166"/>
                  </a:cubicBezTo>
                  <a:cubicBezTo>
                    <a:pt x="175084" y="45954"/>
                    <a:pt x="180093" y="51221"/>
                    <a:pt x="183295" y="59226"/>
                  </a:cubicBezTo>
                  <a:cubicBezTo>
                    <a:pt x="188717" y="73272"/>
                    <a:pt x="184070" y="90365"/>
                    <a:pt x="172037" y="100797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1C988080-38AC-4B81-AAA1-16E3E84126B5}"/>
                </a:ext>
              </a:extLst>
            </p:cNvPr>
            <p:cNvSpPr/>
            <p:nvPr/>
          </p:nvSpPr>
          <p:spPr>
            <a:xfrm>
              <a:off x="12750501" y="7694827"/>
              <a:ext cx="225740" cy="205300"/>
            </a:xfrm>
            <a:custGeom>
              <a:avLst/>
              <a:gdLst>
                <a:gd name="connsiteX0" fmla="*/ 220810 w 225740"/>
                <a:gd name="connsiteY0" fmla="*/ 44746 h 205300"/>
                <a:gd name="connsiteX1" fmla="*/ 181046 w 225740"/>
                <a:gd name="connsiteY1" fmla="*/ 5343 h 205300"/>
                <a:gd name="connsiteX2" fmla="*/ 112931 w 225740"/>
                <a:gd name="connsiteY2" fmla="*/ 13761 h 205300"/>
                <a:gd name="connsiteX3" fmla="*/ 44816 w 225740"/>
                <a:gd name="connsiteY3" fmla="*/ 5343 h 205300"/>
                <a:gd name="connsiteX4" fmla="*/ 5052 w 225740"/>
                <a:gd name="connsiteY4" fmla="*/ 44746 h 205300"/>
                <a:gd name="connsiteX5" fmla="*/ 27154 w 225740"/>
                <a:gd name="connsiteY5" fmla="*/ 130936 h 205300"/>
                <a:gd name="connsiteX6" fmla="*/ 98884 w 225740"/>
                <a:gd name="connsiteY6" fmla="*/ 193835 h 205300"/>
                <a:gd name="connsiteX7" fmla="*/ 113963 w 225740"/>
                <a:gd name="connsiteY7" fmla="*/ 205300 h 205300"/>
                <a:gd name="connsiteX8" fmla="*/ 198759 w 225740"/>
                <a:gd name="connsiteY8" fmla="*/ 130936 h 205300"/>
                <a:gd name="connsiteX9" fmla="*/ 220810 w 225740"/>
                <a:gd name="connsiteY9" fmla="*/ 44746 h 205300"/>
                <a:gd name="connsiteX10" fmla="*/ 172164 w 225740"/>
                <a:gd name="connsiteY10" fmla="*/ 100778 h 205300"/>
                <a:gd name="connsiteX11" fmla="*/ 112879 w 225740"/>
                <a:gd name="connsiteY11" fmla="*/ 152832 h 205300"/>
                <a:gd name="connsiteX12" fmla="*/ 53595 w 225740"/>
                <a:gd name="connsiteY12" fmla="*/ 100778 h 205300"/>
                <a:gd name="connsiteX13" fmla="*/ 42337 w 225740"/>
                <a:gd name="connsiteY13" fmla="*/ 59206 h 205300"/>
                <a:gd name="connsiteX14" fmla="*/ 58604 w 225740"/>
                <a:gd name="connsiteY14" fmla="*/ 43145 h 205300"/>
                <a:gd name="connsiteX15" fmla="*/ 72857 w 225740"/>
                <a:gd name="connsiteY15" fmla="*/ 40357 h 205300"/>
                <a:gd name="connsiteX16" fmla="*/ 93978 w 225740"/>
                <a:gd name="connsiteY16" fmla="*/ 51821 h 205300"/>
                <a:gd name="connsiteX17" fmla="*/ 131728 w 225740"/>
                <a:gd name="connsiteY17" fmla="*/ 51821 h 205300"/>
                <a:gd name="connsiteX18" fmla="*/ 167103 w 225740"/>
                <a:gd name="connsiteY18" fmla="*/ 43197 h 205300"/>
                <a:gd name="connsiteX19" fmla="*/ 183163 w 225740"/>
                <a:gd name="connsiteY19" fmla="*/ 59258 h 205300"/>
                <a:gd name="connsiteX20" fmla="*/ 172164 w 225740"/>
                <a:gd name="connsiteY20" fmla="*/ 100778 h 20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40" h="205300">
                  <a:moveTo>
                    <a:pt x="220810" y="44746"/>
                  </a:moveTo>
                  <a:cubicBezTo>
                    <a:pt x="213373" y="25846"/>
                    <a:pt x="199689" y="12212"/>
                    <a:pt x="181046" y="5343"/>
                  </a:cubicBezTo>
                  <a:cubicBezTo>
                    <a:pt x="152127" y="-5294"/>
                    <a:pt x="128785" y="1316"/>
                    <a:pt x="112931" y="13761"/>
                  </a:cubicBezTo>
                  <a:cubicBezTo>
                    <a:pt x="96870" y="1316"/>
                    <a:pt x="73528" y="-5346"/>
                    <a:pt x="44816" y="5343"/>
                  </a:cubicBezTo>
                  <a:cubicBezTo>
                    <a:pt x="26122" y="12160"/>
                    <a:pt x="12281" y="25846"/>
                    <a:pt x="5052" y="44746"/>
                  </a:cubicBezTo>
                  <a:cubicBezTo>
                    <a:pt x="-6620" y="74698"/>
                    <a:pt x="2418" y="109246"/>
                    <a:pt x="27154" y="130936"/>
                  </a:cubicBezTo>
                  <a:lnTo>
                    <a:pt x="98884" y="193835"/>
                  </a:lnTo>
                  <a:lnTo>
                    <a:pt x="113963" y="205300"/>
                  </a:lnTo>
                  <a:lnTo>
                    <a:pt x="198759" y="130936"/>
                  </a:lnTo>
                  <a:cubicBezTo>
                    <a:pt x="223392" y="109246"/>
                    <a:pt x="232223" y="74647"/>
                    <a:pt x="220810" y="44746"/>
                  </a:cubicBezTo>
                  <a:close/>
                  <a:moveTo>
                    <a:pt x="172164" y="100778"/>
                  </a:moveTo>
                  <a:lnTo>
                    <a:pt x="112879" y="152832"/>
                  </a:lnTo>
                  <a:lnTo>
                    <a:pt x="53595" y="100778"/>
                  </a:lnTo>
                  <a:cubicBezTo>
                    <a:pt x="41562" y="90346"/>
                    <a:pt x="37121" y="73045"/>
                    <a:pt x="42337" y="59206"/>
                  </a:cubicBezTo>
                  <a:cubicBezTo>
                    <a:pt x="45538" y="51149"/>
                    <a:pt x="50754" y="45934"/>
                    <a:pt x="58604" y="43145"/>
                  </a:cubicBezTo>
                  <a:cubicBezTo>
                    <a:pt x="63820" y="41131"/>
                    <a:pt x="68468" y="40357"/>
                    <a:pt x="72857" y="40357"/>
                  </a:cubicBezTo>
                  <a:cubicBezTo>
                    <a:pt x="81687" y="40357"/>
                    <a:pt x="88711" y="44178"/>
                    <a:pt x="93978" y="51821"/>
                  </a:cubicBezTo>
                  <a:cubicBezTo>
                    <a:pt x="102396" y="64473"/>
                    <a:pt x="123311" y="64473"/>
                    <a:pt x="131728" y="51821"/>
                  </a:cubicBezTo>
                  <a:cubicBezTo>
                    <a:pt x="139578" y="40357"/>
                    <a:pt x="151404" y="37362"/>
                    <a:pt x="167103" y="43197"/>
                  </a:cubicBezTo>
                  <a:cubicBezTo>
                    <a:pt x="174952" y="45985"/>
                    <a:pt x="180168" y="51253"/>
                    <a:pt x="183163" y="59258"/>
                  </a:cubicBezTo>
                  <a:cubicBezTo>
                    <a:pt x="188638" y="73045"/>
                    <a:pt x="184041" y="90346"/>
                    <a:pt x="172164" y="100778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18AF1411-DB13-48E2-A080-9F2A1D553325}"/>
                </a:ext>
              </a:extLst>
            </p:cNvPr>
            <p:cNvSpPr/>
            <p:nvPr/>
          </p:nvSpPr>
          <p:spPr>
            <a:xfrm>
              <a:off x="12958452" y="7339918"/>
              <a:ext cx="190867" cy="40177"/>
            </a:xfrm>
            <a:custGeom>
              <a:avLst/>
              <a:gdLst>
                <a:gd name="connsiteX0" fmla="*/ 190867 w 190867"/>
                <a:gd name="connsiteY0" fmla="*/ 20089 h 40177"/>
                <a:gd name="connsiteX1" fmla="*/ 170778 w 190867"/>
                <a:gd name="connsiteY1" fmla="*/ 40177 h 40177"/>
                <a:gd name="connsiteX2" fmla="*/ 20089 w 190867"/>
                <a:gd name="connsiteY2" fmla="*/ 40177 h 40177"/>
                <a:gd name="connsiteX3" fmla="*/ 0 w 190867"/>
                <a:gd name="connsiteY3" fmla="*/ 20089 h 40177"/>
                <a:gd name="connsiteX4" fmla="*/ 20089 w 190867"/>
                <a:gd name="connsiteY4" fmla="*/ 0 h 40177"/>
                <a:gd name="connsiteX5" fmla="*/ 170778 w 190867"/>
                <a:gd name="connsiteY5" fmla="*/ 0 h 40177"/>
                <a:gd name="connsiteX6" fmla="*/ 190867 w 190867"/>
                <a:gd name="connsiteY6" fmla="*/ 20089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867" h="40177">
                  <a:moveTo>
                    <a:pt x="190867" y="20089"/>
                  </a:moveTo>
                  <a:cubicBezTo>
                    <a:pt x="190867" y="31347"/>
                    <a:pt x="182037" y="40177"/>
                    <a:pt x="170778" y="40177"/>
                  </a:cubicBezTo>
                  <a:lnTo>
                    <a:pt x="20089" y="40177"/>
                  </a:lnTo>
                  <a:cubicBezTo>
                    <a:pt x="9037" y="40177"/>
                    <a:pt x="0" y="31347"/>
                    <a:pt x="0" y="20089"/>
                  </a:cubicBezTo>
                  <a:cubicBezTo>
                    <a:pt x="0" y="9037"/>
                    <a:pt x="9037" y="0"/>
                    <a:pt x="20089" y="0"/>
                  </a:cubicBezTo>
                  <a:lnTo>
                    <a:pt x="170778" y="0"/>
                  </a:lnTo>
                  <a:cubicBezTo>
                    <a:pt x="181985" y="0"/>
                    <a:pt x="190867" y="9037"/>
                    <a:pt x="190867" y="2008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DB3EC819-C323-49EE-9018-4DCFE22F8E45}"/>
                </a:ext>
              </a:extLst>
            </p:cNvPr>
            <p:cNvSpPr/>
            <p:nvPr/>
          </p:nvSpPr>
          <p:spPr>
            <a:xfrm>
              <a:off x="13088589" y="7437573"/>
              <a:ext cx="165769" cy="40177"/>
            </a:xfrm>
            <a:custGeom>
              <a:avLst/>
              <a:gdLst>
                <a:gd name="connsiteX0" fmla="*/ 165769 w 165769"/>
                <a:gd name="connsiteY0" fmla="*/ 20089 h 40177"/>
                <a:gd name="connsiteX1" fmla="*/ 145681 w 165769"/>
                <a:gd name="connsiteY1" fmla="*/ 40177 h 40177"/>
                <a:gd name="connsiteX2" fmla="*/ 20089 w 165769"/>
                <a:gd name="connsiteY2" fmla="*/ 40177 h 40177"/>
                <a:gd name="connsiteX3" fmla="*/ 0 w 165769"/>
                <a:gd name="connsiteY3" fmla="*/ 20089 h 40177"/>
                <a:gd name="connsiteX4" fmla="*/ 20089 w 165769"/>
                <a:gd name="connsiteY4" fmla="*/ 0 h 40177"/>
                <a:gd name="connsiteX5" fmla="*/ 145681 w 165769"/>
                <a:gd name="connsiteY5" fmla="*/ 0 h 40177"/>
                <a:gd name="connsiteX6" fmla="*/ 165769 w 165769"/>
                <a:gd name="connsiteY6" fmla="*/ 20089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769" h="40177">
                  <a:moveTo>
                    <a:pt x="165769" y="20089"/>
                  </a:moveTo>
                  <a:cubicBezTo>
                    <a:pt x="165769" y="31140"/>
                    <a:pt x="156732" y="40177"/>
                    <a:pt x="145681" y="40177"/>
                  </a:cubicBezTo>
                  <a:lnTo>
                    <a:pt x="20089" y="40177"/>
                  </a:lnTo>
                  <a:cubicBezTo>
                    <a:pt x="9037" y="40177"/>
                    <a:pt x="0" y="31140"/>
                    <a:pt x="0" y="20089"/>
                  </a:cubicBezTo>
                  <a:cubicBezTo>
                    <a:pt x="0" y="8831"/>
                    <a:pt x="9037" y="0"/>
                    <a:pt x="20089" y="0"/>
                  </a:cubicBezTo>
                  <a:lnTo>
                    <a:pt x="145681" y="0"/>
                  </a:lnTo>
                  <a:cubicBezTo>
                    <a:pt x="156732" y="0"/>
                    <a:pt x="165769" y="8831"/>
                    <a:pt x="165769" y="2008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0CF54E60-2428-4759-9E4A-AF785C493DB5}"/>
                </a:ext>
              </a:extLst>
            </p:cNvPr>
            <p:cNvSpPr/>
            <p:nvPr/>
          </p:nvSpPr>
          <p:spPr>
            <a:xfrm>
              <a:off x="13176225" y="7339918"/>
              <a:ext cx="98635" cy="40177"/>
            </a:xfrm>
            <a:custGeom>
              <a:avLst/>
              <a:gdLst>
                <a:gd name="connsiteX0" fmla="*/ 98635 w 98635"/>
                <a:gd name="connsiteY0" fmla="*/ 20089 h 40177"/>
                <a:gd name="connsiteX1" fmla="*/ 78547 w 98635"/>
                <a:gd name="connsiteY1" fmla="*/ 40177 h 40177"/>
                <a:gd name="connsiteX2" fmla="*/ 20088 w 98635"/>
                <a:gd name="connsiteY2" fmla="*/ 40177 h 40177"/>
                <a:gd name="connsiteX3" fmla="*/ 0 w 98635"/>
                <a:gd name="connsiteY3" fmla="*/ 20089 h 40177"/>
                <a:gd name="connsiteX4" fmla="*/ 20088 w 98635"/>
                <a:gd name="connsiteY4" fmla="*/ 0 h 40177"/>
                <a:gd name="connsiteX5" fmla="*/ 78547 w 98635"/>
                <a:gd name="connsiteY5" fmla="*/ 0 h 40177"/>
                <a:gd name="connsiteX6" fmla="*/ 98635 w 98635"/>
                <a:gd name="connsiteY6" fmla="*/ 20089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635" h="40177">
                  <a:moveTo>
                    <a:pt x="98635" y="20089"/>
                  </a:moveTo>
                  <a:cubicBezTo>
                    <a:pt x="98635" y="31347"/>
                    <a:pt x="89804" y="40177"/>
                    <a:pt x="78547" y="40177"/>
                  </a:cubicBezTo>
                  <a:lnTo>
                    <a:pt x="20088" y="40177"/>
                  </a:lnTo>
                  <a:cubicBezTo>
                    <a:pt x="8831" y="40177"/>
                    <a:pt x="0" y="31347"/>
                    <a:pt x="0" y="20089"/>
                  </a:cubicBezTo>
                  <a:cubicBezTo>
                    <a:pt x="0" y="9037"/>
                    <a:pt x="8831" y="0"/>
                    <a:pt x="20088" y="0"/>
                  </a:cubicBezTo>
                  <a:lnTo>
                    <a:pt x="78547" y="0"/>
                  </a:lnTo>
                  <a:cubicBezTo>
                    <a:pt x="89804" y="0"/>
                    <a:pt x="98635" y="9037"/>
                    <a:pt x="98635" y="2008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FFC2A66A-31CE-48BC-AC8B-820DFD590E70}"/>
                </a:ext>
              </a:extLst>
            </p:cNvPr>
            <p:cNvSpPr/>
            <p:nvPr/>
          </p:nvSpPr>
          <p:spPr>
            <a:xfrm>
              <a:off x="12958452" y="7437573"/>
              <a:ext cx="98842" cy="40177"/>
            </a:xfrm>
            <a:custGeom>
              <a:avLst/>
              <a:gdLst>
                <a:gd name="connsiteX0" fmla="*/ 98842 w 98842"/>
                <a:gd name="connsiteY0" fmla="*/ 20089 h 40177"/>
                <a:gd name="connsiteX1" fmla="*/ 78753 w 98842"/>
                <a:gd name="connsiteY1" fmla="*/ 40177 h 40177"/>
                <a:gd name="connsiteX2" fmla="*/ 20089 w 98842"/>
                <a:gd name="connsiteY2" fmla="*/ 40177 h 40177"/>
                <a:gd name="connsiteX3" fmla="*/ 0 w 98842"/>
                <a:gd name="connsiteY3" fmla="*/ 20089 h 40177"/>
                <a:gd name="connsiteX4" fmla="*/ 20089 w 98842"/>
                <a:gd name="connsiteY4" fmla="*/ 0 h 40177"/>
                <a:gd name="connsiteX5" fmla="*/ 78753 w 98842"/>
                <a:gd name="connsiteY5" fmla="*/ 0 h 40177"/>
                <a:gd name="connsiteX6" fmla="*/ 98842 w 98842"/>
                <a:gd name="connsiteY6" fmla="*/ 20089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842" h="40177">
                  <a:moveTo>
                    <a:pt x="98842" y="20089"/>
                  </a:moveTo>
                  <a:cubicBezTo>
                    <a:pt x="98842" y="31140"/>
                    <a:pt x="89805" y="40177"/>
                    <a:pt x="78753" y="40177"/>
                  </a:cubicBezTo>
                  <a:lnTo>
                    <a:pt x="20089" y="40177"/>
                  </a:lnTo>
                  <a:cubicBezTo>
                    <a:pt x="9037" y="40177"/>
                    <a:pt x="0" y="31140"/>
                    <a:pt x="0" y="20089"/>
                  </a:cubicBezTo>
                  <a:cubicBezTo>
                    <a:pt x="0" y="8831"/>
                    <a:pt x="9037" y="0"/>
                    <a:pt x="20089" y="0"/>
                  </a:cubicBezTo>
                  <a:lnTo>
                    <a:pt x="78753" y="0"/>
                  </a:lnTo>
                  <a:cubicBezTo>
                    <a:pt x="89805" y="0"/>
                    <a:pt x="98842" y="8831"/>
                    <a:pt x="98842" y="2008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509C4456-E432-4880-BA51-76D465B83367}"/>
                </a:ext>
              </a:extLst>
            </p:cNvPr>
            <p:cNvSpPr/>
            <p:nvPr/>
          </p:nvSpPr>
          <p:spPr>
            <a:xfrm>
              <a:off x="12958452" y="7534814"/>
              <a:ext cx="243283" cy="40176"/>
            </a:xfrm>
            <a:custGeom>
              <a:avLst/>
              <a:gdLst>
                <a:gd name="connsiteX0" fmla="*/ 243283 w 243283"/>
                <a:gd name="connsiteY0" fmla="*/ 20088 h 40176"/>
                <a:gd name="connsiteX1" fmla="*/ 223195 w 243283"/>
                <a:gd name="connsiteY1" fmla="*/ 40177 h 40176"/>
                <a:gd name="connsiteX2" fmla="*/ 20089 w 243283"/>
                <a:gd name="connsiteY2" fmla="*/ 40177 h 40176"/>
                <a:gd name="connsiteX3" fmla="*/ 0 w 243283"/>
                <a:gd name="connsiteY3" fmla="*/ 20088 h 40176"/>
                <a:gd name="connsiteX4" fmla="*/ 20089 w 243283"/>
                <a:gd name="connsiteY4" fmla="*/ 0 h 40176"/>
                <a:gd name="connsiteX5" fmla="*/ 223195 w 243283"/>
                <a:gd name="connsiteY5" fmla="*/ 0 h 40176"/>
                <a:gd name="connsiteX6" fmla="*/ 243283 w 243283"/>
                <a:gd name="connsiteY6" fmla="*/ 20088 h 4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83" h="40176">
                  <a:moveTo>
                    <a:pt x="243283" y="20088"/>
                  </a:moveTo>
                  <a:cubicBezTo>
                    <a:pt x="243283" y="31139"/>
                    <a:pt x="234246" y="40177"/>
                    <a:pt x="223195" y="40177"/>
                  </a:cubicBezTo>
                  <a:lnTo>
                    <a:pt x="20089" y="40177"/>
                  </a:lnTo>
                  <a:cubicBezTo>
                    <a:pt x="9037" y="40177"/>
                    <a:pt x="0" y="31139"/>
                    <a:pt x="0" y="20088"/>
                  </a:cubicBezTo>
                  <a:cubicBezTo>
                    <a:pt x="0" y="9037"/>
                    <a:pt x="9037" y="0"/>
                    <a:pt x="20089" y="0"/>
                  </a:cubicBezTo>
                  <a:lnTo>
                    <a:pt x="223195" y="0"/>
                  </a:lnTo>
                  <a:cubicBezTo>
                    <a:pt x="234246" y="0"/>
                    <a:pt x="243283" y="9037"/>
                    <a:pt x="243283" y="20088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7A7B7C91-E48D-40F2-9877-8B84C0E2C746}"/>
                </a:ext>
              </a:extLst>
            </p:cNvPr>
            <p:cNvSpPr/>
            <p:nvPr/>
          </p:nvSpPr>
          <p:spPr>
            <a:xfrm>
              <a:off x="13192905" y="7855508"/>
              <a:ext cx="190867" cy="40176"/>
            </a:xfrm>
            <a:custGeom>
              <a:avLst/>
              <a:gdLst>
                <a:gd name="connsiteX0" fmla="*/ 190867 w 190867"/>
                <a:gd name="connsiteY0" fmla="*/ 20089 h 40176"/>
                <a:gd name="connsiteX1" fmla="*/ 170778 w 190867"/>
                <a:gd name="connsiteY1" fmla="*/ 40177 h 40176"/>
                <a:gd name="connsiteX2" fmla="*/ 20089 w 190867"/>
                <a:gd name="connsiteY2" fmla="*/ 40177 h 40176"/>
                <a:gd name="connsiteX3" fmla="*/ 0 w 190867"/>
                <a:gd name="connsiteY3" fmla="*/ 20089 h 40176"/>
                <a:gd name="connsiteX4" fmla="*/ 20089 w 190867"/>
                <a:gd name="connsiteY4" fmla="*/ 0 h 40176"/>
                <a:gd name="connsiteX5" fmla="*/ 170778 w 190867"/>
                <a:gd name="connsiteY5" fmla="*/ 0 h 40176"/>
                <a:gd name="connsiteX6" fmla="*/ 190867 w 190867"/>
                <a:gd name="connsiteY6" fmla="*/ 20089 h 4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867" h="40176">
                  <a:moveTo>
                    <a:pt x="190867" y="20089"/>
                  </a:moveTo>
                  <a:cubicBezTo>
                    <a:pt x="190867" y="31139"/>
                    <a:pt x="181830" y="40177"/>
                    <a:pt x="170778" y="40177"/>
                  </a:cubicBezTo>
                  <a:lnTo>
                    <a:pt x="20089" y="40177"/>
                  </a:lnTo>
                  <a:cubicBezTo>
                    <a:pt x="9037" y="40177"/>
                    <a:pt x="0" y="31139"/>
                    <a:pt x="0" y="20089"/>
                  </a:cubicBezTo>
                  <a:cubicBezTo>
                    <a:pt x="0" y="9037"/>
                    <a:pt x="9037" y="0"/>
                    <a:pt x="20089" y="0"/>
                  </a:cubicBezTo>
                  <a:lnTo>
                    <a:pt x="170778" y="0"/>
                  </a:lnTo>
                  <a:cubicBezTo>
                    <a:pt x="181830" y="0"/>
                    <a:pt x="190867" y="9037"/>
                    <a:pt x="190867" y="2008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1B880682-9B2D-4F35-A7CD-5D1207117F2A}"/>
                </a:ext>
              </a:extLst>
            </p:cNvPr>
            <p:cNvSpPr/>
            <p:nvPr/>
          </p:nvSpPr>
          <p:spPr>
            <a:xfrm>
              <a:off x="13087814" y="7952956"/>
              <a:ext cx="165769" cy="40177"/>
            </a:xfrm>
            <a:custGeom>
              <a:avLst/>
              <a:gdLst>
                <a:gd name="connsiteX0" fmla="*/ 165770 w 165769"/>
                <a:gd name="connsiteY0" fmla="*/ 20089 h 40177"/>
                <a:gd name="connsiteX1" fmla="*/ 145681 w 165769"/>
                <a:gd name="connsiteY1" fmla="*/ 40177 h 40177"/>
                <a:gd name="connsiteX2" fmla="*/ 20089 w 165769"/>
                <a:gd name="connsiteY2" fmla="*/ 40177 h 40177"/>
                <a:gd name="connsiteX3" fmla="*/ 0 w 165769"/>
                <a:gd name="connsiteY3" fmla="*/ 20089 h 40177"/>
                <a:gd name="connsiteX4" fmla="*/ 20089 w 165769"/>
                <a:gd name="connsiteY4" fmla="*/ 0 h 40177"/>
                <a:gd name="connsiteX5" fmla="*/ 145681 w 165769"/>
                <a:gd name="connsiteY5" fmla="*/ 0 h 40177"/>
                <a:gd name="connsiteX6" fmla="*/ 165770 w 165769"/>
                <a:gd name="connsiteY6" fmla="*/ 20089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769" h="40177">
                  <a:moveTo>
                    <a:pt x="165770" y="20089"/>
                  </a:moveTo>
                  <a:cubicBezTo>
                    <a:pt x="165770" y="31346"/>
                    <a:pt x="156733" y="40177"/>
                    <a:pt x="145681" y="40177"/>
                  </a:cubicBezTo>
                  <a:lnTo>
                    <a:pt x="20089" y="40177"/>
                  </a:lnTo>
                  <a:cubicBezTo>
                    <a:pt x="9037" y="40177"/>
                    <a:pt x="0" y="31346"/>
                    <a:pt x="0" y="20089"/>
                  </a:cubicBezTo>
                  <a:cubicBezTo>
                    <a:pt x="0" y="9037"/>
                    <a:pt x="9037" y="0"/>
                    <a:pt x="20089" y="0"/>
                  </a:cubicBezTo>
                  <a:lnTo>
                    <a:pt x="145681" y="0"/>
                  </a:lnTo>
                  <a:cubicBezTo>
                    <a:pt x="156733" y="0"/>
                    <a:pt x="165770" y="9037"/>
                    <a:pt x="165770" y="2008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3FB6F17E-0EBE-4706-A4FA-B3C616295269}"/>
                </a:ext>
              </a:extLst>
            </p:cNvPr>
            <p:cNvSpPr/>
            <p:nvPr/>
          </p:nvSpPr>
          <p:spPr>
            <a:xfrm>
              <a:off x="13067312" y="7855508"/>
              <a:ext cx="98842" cy="40176"/>
            </a:xfrm>
            <a:custGeom>
              <a:avLst/>
              <a:gdLst>
                <a:gd name="connsiteX0" fmla="*/ 98842 w 98842"/>
                <a:gd name="connsiteY0" fmla="*/ 20089 h 40176"/>
                <a:gd name="connsiteX1" fmla="*/ 78753 w 98842"/>
                <a:gd name="connsiteY1" fmla="*/ 40177 h 40176"/>
                <a:gd name="connsiteX2" fmla="*/ 20089 w 98842"/>
                <a:gd name="connsiteY2" fmla="*/ 40177 h 40176"/>
                <a:gd name="connsiteX3" fmla="*/ 0 w 98842"/>
                <a:gd name="connsiteY3" fmla="*/ 20089 h 40176"/>
                <a:gd name="connsiteX4" fmla="*/ 20089 w 98842"/>
                <a:gd name="connsiteY4" fmla="*/ 0 h 40176"/>
                <a:gd name="connsiteX5" fmla="*/ 78753 w 98842"/>
                <a:gd name="connsiteY5" fmla="*/ 0 h 40176"/>
                <a:gd name="connsiteX6" fmla="*/ 98842 w 98842"/>
                <a:gd name="connsiteY6" fmla="*/ 20089 h 4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842" h="40176">
                  <a:moveTo>
                    <a:pt x="98842" y="20089"/>
                  </a:moveTo>
                  <a:cubicBezTo>
                    <a:pt x="98842" y="31139"/>
                    <a:pt x="89805" y="40177"/>
                    <a:pt x="78753" y="40177"/>
                  </a:cubicBezTo>
                  <a:lnTo>
                    <a:pt x="20089" y="40177"/>
                  </a:lnTo>
                  <a:cubicBezTo>
                    <a:pt x="9037" y="40177"/>
                    <a:pt x="0" y="31139"/>
                    <a:pt x="0" y="20089"/>
                  </a:cubicBezTo>
                  <a:cubicBezTo>
                    <a:pt x="0" y="9037"/>
                    <a:pt x="9037" y="0"/>
                    <a:pt x="20089" y="0"/>
                  </a:cubicBezTo>
                  <a:lnTo>
                    <a:pt x="78753" y="0"/>
                  </a:lnTo>
                  <a:cubicBezTo>
                    <a:pt x="89805" y="0"/>
                    <a:pt x="98842" y="9037"/>
                    <a:pt x="98842" y="2008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6A0C8190-12AE-426D-BF1F-FCC9CBBE9996}"/>
                </a:ext>
              </a:extLst>
            </p:cNvPr>
            <p:cNvSpPr/>
            <p:nvPr/>
          </p:nvSpPr>
          <p:spPr>
            <a:xfrm>
              <a:off x="13284930" y="7952956"/>
              <a:ext cx="98842" cy="40177"/>
            </a:xfrm>
            <a:custGeom>
              <a:avLst/>
              <a:gdLst>
                <a:gd name="connsiteX0" fmla="*/ 98842 w 98842"/>
                <a:gd name="connsiteY0" fmla="*/ 20089 h 40177"/>
                <a:gd name="connsiteX1" fmla="*/ 78753 w 98842"/>
                <a:gd name="connsiteY1" fmla="*/ 40177 h 40177"/>
                <a:gd name="connsiteX2" fmla="*/ 20089 w 98842"/>
                <a:gd name="connsiteY2" fmla="*/ 40177 h 40177"/>
                <a:gd name="connsiteX3" fmla="*/ 0 w 98842"/>
                <a:gd name="connsiteY3" fmla="*/ 20089 h 40177"/>
                <a:gd name="connsiteX4" fmla="*/ 20089 w 98842"/>
                <a:gd name="connsiteY4" fmla="*/ 0 h 40177"/>
                <a:gd name="connsiteX5" fmla="*/ 78753 w 98842"/>
                <a:gd name="connsiteY5" fmla="*/ 0 h 40177"/>
                <a:gd name="connsiteX6" fmla="*/ 98842 w 98842"/>
                <a:gd name="connsiteY6" fmla="*/ 20089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842" h="40177">
                  <a:moveTo>
                    <a:pt x="98842" y="20089"/>
                  </a:moveTo>
                  <a:cubicBezTo>
                    <a:pt x="98842" y="31346"/>
                    <a:pt x="89805" y="40177"/>
                    <a:pt x="78753" y="40177"/>
                  </a:cubicBezTo>
                  <a:lnTo>
                    <a:pt x="20089" y="40177"/>
                  </a:lnTo>
                  <a:cubicBezTo>
                    <a:pt x="9037" y="40177"/>
                    <a:pt x="0" y="31346"/>
                    <a:pt x="0" y="20089"/>
                  </a:cubicBezTo>
                  <a:cubicBezTo>
                    <a:pt x="0" y="9037"/>
                    <a:pt x="9037" y="0"/>
                    <a:pt x="20089" y="0"/>
                  </a:cubicBezTo>
                  <a:lnTo>
                    <a:pt x="78753" y="0"/>
                  </a:lnTo>
                  <a:cubicBezTo>
                    <a:pt x="89805" y="0"/>
                    <a:pt x="98842" y="9037"/>
                    <a:pt x="98842" y="2008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3611C264-66CC-4D5F-8B69-7A1968621EA4}"/>
                </a:ext>
              </a:extLst>
            </p:cNvPr>
            <p:cNvSpPr/>
            <p:nvPr/>
          </p:nvSpPr>
          <p:spPr>
            <a:xfrm>
              <a:off x="13140489" y="8050403"/>
              <a:ext cx="243283" cy="40177"/>
            </a:xfrm>
            <a:custGeom>
              <a:avLst/>
              <a:gdLst>
                <a:gd name="connsiteX0" fmla="*/ 243283 w 243283"/>
                <a:gd name="connsiteY0" fmla="*/ 20089 h 40177"/>
                <a:gd name="connsiteX1" fmla="*/ 223195 w 243283"/>
                <a:gd name="connsiteY1" fmla="*/ 40177 h 40177"/>
                <a:gd name="connsiteX2" fmla="*/ 20089 w 243283"/>
                <a:gd name="connsiteY2" fmla="*/ 40177 h 40177"/>
                <a:gd name="connsiteX3" fmla="*/ 0 w 243283"/>
                <a:gd name="connsiteY3" fmla="*/ 20089 h 40177"/>
                <a:gd name="connsiteX4" fmla="*/ 20089 w 243283"/>
                <a:gd name="connsiteY4" fmla="*/ 0 h 40177"/>
                <a:gd name="connsiteX5" fmla="*/ 223195 w 243283"/>
                <a:gd name="connsiteY5" fmla="*/ 0 h 40177"/>
                <a:gd name="connsiteX6" fmla="*/ 243283 w 243283"/>
                <a:gd name="connsiteY6" fmla="*/ 20089 h 4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83" h="40177">
                  <a:moveTo>
                    <a:pt x="243283" y="20089"/>
                  </a:moveTo>
                  <a:cubicBezTo>
                    <a:pt x="243283" y="31140"/>
                    <a:pt x="234246" y="40177"/>
                    <a:pt x="223195" y="40177"/>
                  </a:cubicBezTo>
                  <a:lnTo>
                    <a:pt x="20089" y="40177"/>
                  </a:lnTo>
                  <a:cubicBezTo>
                    <a:pt x="9037" y="40177"/>
                    <a:pt x="0" y="31140"/>
                    <a:pt x="0" y="20089"/>
                  </a:cubicBezTo>
                  <a:cubicBezTo>
                    <a:pt x="0" y="8831"/>
                    <a:pt x="9037" y="0"/>
                    <a:pt x="20089" y="0"/>
                  </a:cubicBezTo>
                  <a:lnTo>
                    <a:pt x="223195" y="0"/>
                  </a:lnTo>
                  <a:cubicBezTo>
                    <a:pt x="234246" y="0"/>
                    <a:pt x="243283" y="8831"/>
                    <a:pt x="243283" y="20089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648" name="Freeform: Shape 647">
            <a:extLst>
              <a:ext uri="{FF2B5EF4-FFF2-40B4-BE49-F238E27FC236}">
                <a16:creationId xmlns:a16="http://schemas.microsoft.com/office/drawing/2014/main" id="{218C967C-EFFC-45C4-A450-B3B4F83CBCAA}"/>
              </a:ext>
            </a:extLst>
          </p:cNvPr>
          <p:cNvSpPr/>
          <p:nvPr/>
        </p:nvSpPr>
        <p:spPr>
          <a:xfrm>
            <a:off x="3060614" y="7375200"/>
            <a:ext cx="550784" cy="856647"/>
          </a:xfrm>
          <a:custGeom>
            <a:avLst/>
            <a:gdLst>
              <a:gd name="connsiteX0" fmla="*/ 702567 w 723371"/>
              <a:gd name="connsiteY0" fmla="*/ 371678 h 1125076"/>
              <a:gd name="connsiteX1" fmla="*/ 673854 w 723371"/>
              <a:gd name="connsiteY1" fmla="*/ 326852 h 1125076"/>
              <a:gd name="connsiteX2" fmla="*/ 723068 w 723371"/>
              <a:gd name="connsiteY2" fmla="*/ 213912 h 1125076"/>
              <a:gd name="connsiteX3" fmla="*/ 693116 w 723371"/>
              <a:gd name="connsiteY3" fmla="*/ 151994 h 1125076"/>
              <a:gd name="connsiteX4" fmla="*/ 695337 w 723371"/>
              <a:gd name="connsiteY4" fmla="*/ 87081 h 1125076"/>
              <a:gd name="connsiteX5" fmla="*/ 694356 w 723371"/>
              <a:gd name="connsiteY5" fmla="*/ 84653 h 1125076"/>
              <a:gd name="connsiteX6" fmla="*/ 653559 w 723371"/>
              <a:gd name="connsiteY6" fmla="*/ 45251 h 1125076"/>
              <a:gd name="connsiteX7" fmla="*/ 607133 w 723371"/>
              <a:gd name="connsiteY7" fmla="*/ 45664 h 1125076"/>
              <a:gd name="connsiteX8" fmla="*/ 431965 w 723371"/>
              <a:gd name="connsiteY8" fmla="*/ 17933 h 1125076"/>
              <a:gd name="connsiteX9" fmla="*/ 349184 w 723371"/>
              <a:gd name="connsiteY9" fmla="*/ 31824 h 1125076"/>
              <a:gd name="connsiteX10" fmla="*/ 319645 w 723371"/>
              <a:gd name="connsiteY10" fmla="*/ 69832 h 1125076"/>
              <a:gd name="connsiteX11" fmla="*/ 276834 w 723371"/>
              <a:gd name="connsiteY11" fmla="*/ 65030 h 1125076"/>
              <a:gd name="connsiteX12" fmla="*/ 220390 w 723371"/>
              <a:gd name="connsiteY12" fmla="*/ 99785 h 1125076"/>
              <a:gd name="connsiteX13" fmla="*/ 155683 w 723371"/>
              <a:gd name="connsiteY13" fmla="*/ 97771 h 1125076"/>
              <a:gd name="connsiteX14" fmla="*/ 80957 w 723371"/>
              <a:gd name="connsiteY14" fmla="*/ 175956 h 1125076"/>
              <a:gd name="connsiteX15" fmla="*/ 1636 w 723371"/>
              <a:gd name="connsiteY15" fmla="*/ 244278 h 1125076"/>
              <a:gd name="connsiteX16" fmla="*/ 31588 w 723371"/>
              <a:gd name="connsiteY16" fmla="*/ 327886 h 1125076"/>
              <a:gd name="connsiteX17" fmla="*/ 67944 w 723371"/>
              <a:gd name="connsiteY17" fmla="*/ 454924 h 1125076"/>
              <a:gd name="connsiteX18" fmla="*/ 172621 w 723371"/>
              <a:gd name="connsiteY18" fmla="*/ 660715 h 1125076"/>
              <a:gd name="connsiteX19" fmla="*/ 149537 w 723371"/>
              <a:gd name="connsiteY19" fmla="*/ 670940 h 1125076"/>
              <a:gd name="connsiteX20" fmla="*/ 102750 w 723371"/>
              <a:gd name="connsiteY20" fmla="*/ 753722 h 1125076"/>
              <a:gd name="connsiteX21" fmla="*/ 102750 w 723371"/>
              <a:gd name="connsiteY21" fmla="*/ 804950 h 1125076"/>
              <a:gd name="connsiteX22" fmla="*/ 149537 w 723371"/>
              <a:gd name="connsiteY22" fmla="*/ 887731 h 1125076"/>
              <a:gd name="connsiteX23" fmla="*/ 199165 w 723371"/>
              <a:gd name="connsiteY23" fmla="*/ 901778 h 1125076"/>
              <a:gd name="connsiteX24" fmla="*/ 209803 w 723371"/>
              <a:gd name="connsiteY24" fmla="*/ 901159 h 1125076"/>
              <a:gd name="connsiteX25" fmla="*/ 190902 w 723371"/>
              <a:gd name="connsiteY25" fmla="*/ 977536 h 1125076"/>
              <a:gd name="connsiteX26" fmla="*/ 197926 w 723371"/>
              <a:gd name="connsiteY26" fmla="*/ 1000259 h 1125076"/>
              <a:gd name="connsiteX27" fmla="*/ 223230 w 723371"/>
              <a:gd name="connsiteY27" fmla="*/ 1005474 h 1125076"/>
              <a:gd name="connsiteX28" fmla="*/ 259379 w 723371"/>
              <a:gd name="connsiteY28" fmla="*/ 992616 h 1125076"/>
              <a:gd name="connsiteX29" fmla="*/ 285303 w 723371"/>
              <a:gd name="connsiteY29" fmla="*/ 1020967 h 1125076"/>
              <a:gd name="connsiteX30" fmla="*/ 303791 w 723371"/>
              <a:gd name="connsiteY30" fmla="*/ 1029229 h 1125076"/>
              <a:gd name="connsiteX31" fmla="*/ 310039 w 723371"/>
              <a:gd name="connsiteY31" fmla="*/ 1028403 h 1125076"/>
              <a:gd name="connsiteX32" fmla="*/ 314480 w 723371"/>
              <a:gd name="connsiteY32" fmla="*/ 1026596 h 1125076"/>
              <a:gd name="connsiteX33" fmla="*/ 326926 w 723371"/>
              <a:gd name="connsiteY33" fmla="*/ 1095537 h 1125076"/>
              <a:gd name="connsiteX34" fmla="*/ 327752 w 723371"/>
              <a:gd name="connsiteY34" fmla="*/ 1098171 h 1125076"/>
              <a:gd name="connsiteX35" fmla="*/ 364728 w 723371"/>
              <a:gd name="connsiteY35" fmla="*/ 1125077 h 1125076"/>
              <a:gd name="connsiteX36" fmla="*/ 364934 w 723371"/>
              <a:gd name="connsiteY36" fmla="*/ 1125077 h 1125076"/>
              <a:gd name="connsiteX37" fmla="*/ 402116 w 723371"/>
              <a:gd name="connsiteY37" fmla="*/ 1097965 h 1125076"/>
              <a:gd name="connsiteX38" fmla="*/ 414562 w 723371"/>
              <a:gd name="connsiteY38" fmla="*/ 1026441 h 1125076"/>
              <a:gd name="connsiteX39" fmla="*/ 419364 w 723371"/>
              <a:gd name="connsiteY39" fmla="*/ 1028455 h 1125076"/>
              <a:gd name="connsiteX40" fmla="*/ 425613 w 723371"/>
              <a:gd name="connsiteY40" fmla="*/ 1029281 h 1125076"/>
              <a:gd name="connsiteX41" fmla="*/ 444101 w 723371"/>
              <a:gd name="connsiteY41" fmla="*/ 1021019 h 1125076"/>
              <a:gd name="connsiteX42" fmla="*/ 470025 w 723371"/>
              <a:gd name="connsiteY42" fmla="*/ 992667 h 1125076"/>
              <a:gd name="connsiteX43" fmla="*/ 505967 w 723371"/>
              <a:gd name="connsiteY43" fmla="*/ 1005526 h 1125076"/>
              <a:gd name="connsiteX44" fmla="*/ 531478 w 723371"/>
              <a:gd name="connsiteY44" fmla="*/ 1000310 h 1125076"/>
              <a:gd name="connsiteX45" fmla="*/ 538502 w 723371"/>
              <a:gd name="connsiteY45" fmla="*/ 977588 h 1125076"/>
              <a:gd name="connsiteX46" fmla="*/ 519601 w 723371"/>
              <a:gd name="connsiteY46" fmla="*/ 901210 h 1125076"/>
              <a:gd name="connsiteX47" fmla="*/ 530239 w 723371"/>
              <a:gd name="connsiteY47" fmla="*/ 901829 h 1125076"/>
              <a:gd name="connsiteX48" fmla="*/ 579867 w 723371"/>
              <a:gd name="connsiteY48" fmla="*/ 887783 h 1125076"/>
              <a:gd name="connsiteX49" fmla="*/ 626447 w 723371"/>
              <a:gd name="connsiteY49" fmla="*/ 805002 h 1125076"/>
              <a:gd name="connsiteX50" fmla="*/ 626447 w 723371"/>
              <a:gd name="connsiteY50" fmla="*/ 753774 h 1125076"/>
              <a:gd name="connsiteX51" fmla="*/ 579867 w 723371"/>
              <a:gd name="connsiteY51" fmla="*/ 670992 h 1125076"/>
              <a:gd name="connsiteX52" fmla="*/ 553374 w 723371"/>
              <a:gd name="connsiteY52" fmla="*/ 659941 h 1125076"/>
              <a:gd name="connsiteX53" fmla="*/ 589317 w 723371"/>
              <a:gd name="connsiteY53" fmla="*/ 583563 h 1125076"/>
              <a:gd name="connsiteX54" fmla="*/ 617617 w 723371"/>
              <a:gd name="connsiteY54" fmla="*/ 572098 h 1125076"/>
              <a:gd name="connsiteX55" fmla="*/ 682478 w 723371"/>
              <a:gd name="connsiteY55" fmla="*/ 429981 h 1125076"/>
              <a:gd name="connsiteX56" fmla="*/ 702567 w 723371"/>
              <a:gd name="connsiteY56" fmla="*/ 371678 h 1125076"/>
              <a:gd name="connsiteX57" fmla="*/ 451640 w 723371"/>
              <a:gd name="connsiteY57" fmla="*/ 53152 h 1125076"/>
              <a:gd name="connsiteX58" fmla="*/ 582397 w 723371"/>
              <a:gd name="connsiteY58" fmla="*/ 77682 h 1125076"/>
              <a:gd name="connsiteX59" fmla="*/ 559675 w 723371"/>
              <a:gd name="connsiteY59" fmla="*/ 154060 h 1125076"/>
              <a:gd name="connsiteX60" fmla="*/ 494813 w 723371"/>
              <a:gd name="connsiteY60" fmla="*/ 114657 h 1125076"/>
              <a:gd name="connsiteX61" fmla="*/ 493832 w 723371"/>
              <a:gd name="connsiteY61" fmla="*/ 104226 h 1125076"/>
              <a:gd name="connsiteX62" fmla="*/ 500080 w 723371"/>
              <a:gd name="connsiteY62" fmla="*/ 99010 h 1125076"/>
              <a:gd name="connsiteX63" fmla="*/ 530807 w 723371"/>
              <a:gd name="connsiteY63" fmla="*/ 116104 h 1125076"/>
              <a:gd name="connsiteX64" fmla="*/ 558539 w 723371"/>
              <a:gd name="connsiteY64" fmla="*/ 121526 h 1125076"/>
              <a:gd name="connsiteX65" fmla="*/ 563961 w 723371"/>
              <a:gd name="connsiteY65" fmla="*/ 93588 h 1125076"/>
              <a:gd name="connsiteX66" fmla="*/ 492437 w 723371"/>
              <a:gd name="connsiteY66" fmla="*/ 59607 h 1125076"/>
              <a:gd name="connsiteX67" fmla="*/ 456856 w 723371"/>
              <a:gd name="connsiteY67" fmla="*/ 88526 h 1125076"/>
              <a:gd name="connsiteX68" fmla="*/ 461091 w 723371"/>
              <a:gd name="connsiteY68" fmla="*/ 136760 h 1125076"/>
              <a:gd name="connsiteX69" fmla="*/ 487015 w 723371"/>
              <a:gd name="connsiteY69" fmla="*/ 167900 h 1125076"/>
              <a:gd name="connsiteX70" fmla="*/ 451847 w 723371"/>
              <a:gd name="connsiteY70" fmla="*/ 149205 h 1125076"/>
              <a:gd name="connsiteX71" fmla="*/ 451640 w 723371"/>
              <a:gd name="connsiteY71" fmla="*/ 53152 h 1125076"/>
              <a:gd name="connsiteX72" fmla="*/ 372732 w 723371"/>
              <a:gd name="connsiteY72" fmla="*/ 64410 h 1125076"/>
              <a:gd name="connsiteX73" fmla="*/ 405266 w 723371"/>
              <a:gd name="connsiteY73" fmla="*/ 55786 h 1125076"/>
              <a:gd name="connsiteX74" fmla="*/ 427162 w 723371"/>
              <a:gd name="connsiteY74" fmla="*/ 181017 h 1125076"/>
              <a:gd name="connsiteX75" fmla="*/ 520582 w 723371"/>
              <a:gd name="connsiteY75" fmla="*/ 214997 h 1125076"/>
              <a:gd name="connsiteX76" fmla="*/ 557351 w 723371"/>
              <a:gd name="connsiteY76" fmla="*/ 207354 h 1125076"/>
              <a:gd name="connsiteX77" fmla="*/ 584876 w 723371"/>
              <a:gd name="connsiteY77" fmla="*/ 187059 h 1125076"/>
              <a:gd name="connsiteX78" fmla="*/ 585857 w 723371"/>
              <a:gd name="connsiteY78" fmla="*/ 185665 h 1125076"/>
              <a:gd name="connsiteX79" fmla="*/ 622006 w 723371"/>
              <a:gd name="connsiteY79" fmla="*/ 83362 h 1125076"/>
              <a:gd name="connsiteX80" fmla="*/ 640700 w 723371"/>
              <a:gd name="connsiteY80" fmla="*/ 83569 h 1125076"/>
              <a:gd name="connsiteX81" fmla="*/ 657174 w 723371"/>
              <a:gd name="connsiteY81" fmla="*/ 100249 h 1125076"/>
              <a:gd name="connsiteX82" fmla="*/ 652733 w 723371"/>
              <a:gd name="connsiteY82" fmla="*/ 142647 h 1125076"/>
              <a:gd name="connsiteX83" fmla="*/ 652320 w 723371"/>
              <a:gd name="connsiteY83" fmla="*/ 143835 h 1125076"/>
              <a:gd name="connsiteX84" fmla="*/ 647724 w 723371"/>
              <a:gd name="connsiteY84" fmla="*/ 151891 h 1125076"/>
              <a:gd name="connsiteX85" fmla="*/ 568195 w 723371"/>
              <a:gd name="connsiteY85" fmla="*/ 238701 h 1125076"/>
              <a:gd name="connsiteX86" fmla="*/ 477978 w 723371"/>
              <a:gd name="connsiteY86" fmla="*/ 233278 h 1125076"/>
              <a:gd name="connsiteX87" fmla="*/ 434392 w 723371"/>
              <a:gd name="connsiteY87" fmla="*/ 214997 h 1125076"/>
              <a:gd name="connsiteX88" fmla="*/ 356465 w 723371"/>
              <a:gd name="connsiteY88" fmla="*/ 145849 h 1125076"/>
              <a:gd name="connsiteX89" fmla="*/ 352437 w 723371"/>
              <a:gd name="connsiteY89" fmla="*/ 100817 h 1125076"/>
              <a:gd name="connsiteX90" fmla="*/ 372732 w 723371"/>
              <a:gd name="connsiteY90" fmla="*/ 64410 h 1125076"/>
              <a:gd name="connsiteX91" fmla="*/ 551102 w 723371"/>
              <a:gd name="connsiteY91" fmla="*/ 303769 h 1125076"/>
              <a:gd name="connsiteX92" fmla="*/ 500907 w 723371"/>
              <a:gd name="connsiteY92" fmla="*/ 284093 h 1125076"/>
              <a:gd name="connsiteX93" fmla="*/ 485259 w 723371"/>
              <a:gd name="connsiteY93" fmla="*/ 286521 h 1125076"/>
              <a:gd name="connsiteX94" fmla="*/ 468166 w 723371"/>
              <a:gd name="connsiteY94" fmla="*/ 309243 h 1125076"/>
              <a:gd name="connsiteX95" fmla="*/ 491043 w 723371"/>
              <a:gd name="connsiteY95" fmla="*/ 326129 h 1125076"/>
              <a:gd name="connsiteX96" fmla="*/ 506691 w 723371"/>
              <a:gd name="connsiteY96" fmla="*/ 323909 h 1125076"/>
              <a:gd name="connsiteX97" fmla="*/ 519756 w 723371"/>
              <a:gd name="connsiteY97" fmla="*/ 329125 h 1125076"/>
              <a:gd name="connsiteX98" fmla="*/ 521770 w 723371"/>
              <a:gd name="connsiteY98" fmla="*/ 341209 h 1125076"/>
              <a:gd name="connsiteX99" fmla="*/ 518568 w 723371"/>
              <a:gd name="connsiteY99" fmla="*/ 345030 h 1125076"/>
              <a:gd name="connsiteX100" fmla="*/ 476790 w 723371"/>
              <a:gd name="connsiteY100" fmla="*/ 358302 h 1125076"/>
              <a:gd name="connsiteX101" fmla="*/ 443016 w 723371"/>
              <a:gd name="connsiteY101" fmla="*/ 307435 h 1125076"/>
              <a:gd name="connsiteX102" fmla="*/ 482212 w 723371"/>
              <a:gd name="connsiteY102" fmla="*/ 273662 h 1125076"/>
              <a:gd name="connsiteX103" fmla="*/ 555956 w 723371"/>
              <a:gd name="connsiteY103" fmla="*/ 277277 h 1125076"/>
              <a:gd name="connsiteX104" fmla="*/ 558384 w 723371"/>
              <a:gd name="connsiteY104" fmla="*/ 278671 h 1125076"/>
              <a:gd name="connsiteX105" fmla="*/ 574857 w 723371"/>
              <a:gd name="connsiteY105" fmla="*/ 296746 h 1125076"/>
              <a:gd name="connsiteX106" fmla="*/ 573050 w 723371"/>
              <a:gd name="connsiteY106" fmla="*/ 382987 h 1125076"/>
              <a:gd name="connsiteX107" fmla="*/ 505761 w 723371"/>
              <a:gd name="connsiteY107" fmla="*/ 411906 h 1125076"/>
              <a:gd name="connsiteX108" fmla="*/ 440280 w 723371"/>
              <a:gd name="connsiteY108" fmla="*/ 381954 h 1125076"/>
              <a:gd name="connsiteX109" fmla="*/ 462382 w 723371"/>
              <a:gd name="connsiteY109" fmla="*/ 395846 h 1125076"/>
              <a:gd name="connsiteX110" fmla="*/ 485104 w 723371"/>
              <a:gd name="connsiteY110" fmla="*/ 399874 h 1125076"/>
              <a:gd name="connsiteX111" fmla="*/ 542943 w 723371"/>
              <a:gd name="connsiteY111" fmla="*/ 376945 h 1125076"/>
              <a:gd name="connsiteX112" fmla="*/ 559830 w 723371"/>
              <a:gd name="connsiteY112" fmla="*/ 354223 h 1125076"/>
              <a:gd name="connsiteX113" fmla="*/ 551102 w 723371"/>
              <a:gd name="connsiteY113" fmla="*/ 303769 h 1125076"/>
              <a:gd name="connsiteX114" fmla="*/ 395816 w 723371"/>
              <a:gd name="connsiteY114" fmla="*/ 385982 h 1125076"/>
              <a:gd name="connsiteX115" fmla="*/ 409088 w 723371"/>
              <a:gd name="connsiteY115" fmla="*/ 407310 h 1125076"/>
              <a:gd name="connsiteX116" fmla="*/ 393441 w 723371"/>
              <a:gd name="connsiteY116" fmla="*/ 405090 h 1125076"/>
              <a:gd name="connsiteX117" fmla="*/ 370718 w 723371"/>
              <a:gd name="connsiteY117" fmla="*/ 311618 h 1125076"/>
              <a:gd name="connsiteX118" fmla="*/ 370718 w 723371"/>
              <a:gd name="connsiteY118" fmla="*/ 311205 h 1125076"/>
              <a:gd name="connsiteX119" fmla="*/ 370718 w 723371"/>
              <a:gd name="connsiteY119" fmla="*/ 309604 h 1125076"/>
              <a:gd name="connsiteX120" fmla="*/ 389412 w 723371"/>
              <a:gd name="connsiteY120" fmla="*/ 254141 h 1125076"/>
              <a:gd name="connsiteX121" fmla="*/ 434806 w 723371"/>
              <a:gd name="connsiteY121" fmla="*/ 257136 h 1125076"/>
              <a:gd name="connsiteX122" fmla="*/ 406093 w 723371"/>
              <a:gd name="connsiteY122" fmla="*/ 291117 h 1125076"/>
              <a:gd name="connsiteX123" fmla="*/ 402891 w 723371"/>
              <a:gd name="connsiteY123" fmla="*/ 296952 h 1125076"/>
              <a:gd name="connsiteX124" fmla="*/ 395816 w 723371"/>
              <a:gd name="connsiteY124" fmla="*/ 385982 h 1125076"/>
              <a:gd name="connsiteX125" fmla="*/ 368704 w 723371"/>
              <a:gd name="connsiteY125" fmla="*/ 219748 h 1125076"/>
              <a:gd name="connsiteX126" fmla="*/ 354451 w 723371"/>
              <a:gd name="connsiteY126" fmla="*/ 231626 h 1125076"/>
              <a:gd name="connsiteX127" fmla="*/ 357446 w 723371"/>
              <a:gd name="connsiteY127" fmla="*/ 190002 h 1125076"/>
              <a:gd name="connsiteX128" fmla="*/ 385953 w 723371"/>
              <a:gd name="connsiteY128" fmla="*/ 212725 h 1125076"/>
              <a:gd name="connsiteX129" fmla="*/ 368704 w 723371"/>
              <a:gd name="connsiteY129" fmla="*/ 219748 h 1125076"/>
              <a:gd name="connsiteX130" fmla="*/ 330128 w 723371"/>
              <a:gd name="connsiteY130" fmla="*/ 327886 h 1125076"/>
              <a:gd name="connsiteX131" fmla="*/ 372319 w 723371"/>
              <a:gd name="connsiteY131" fmla="*/ 439225 h 1125076"/>
              <a:gd name="connsiteX132" fmla="*/ 403666 w 723371"/>
              <a:gd name="connsiteY132" fmla="*/ 448055 h 1125076"/>
              <a:gd name="connsiteX133" fmla="*/ 407900 w 723371"/>
              <a:gd name="connsiteY133" fmla="*/ 447642 h 1125076"/>
              <a:gd name="connsiteX134" fmla="*/ 433204 w 723371"/>
              <a:gd name="connsiteY134" fmla="*/ 475167 h 1125076"/>
              <a:gd name="connsiteX135" fmla="*/ 429590 w 723371"/>
              <a:gd name="connsiteY135" fmla="*/ 496289 h 1125076"/>
              <a:gd name="connsiteX136" fmla="*/ 358686 w 723371"/>
              <a:gd name="connsiteY136" fmla="*/ 524433 h 1125076"/>
              <a:gd name="connsiteX137" fmla="*/ 293204 w 723371"/>
              <a:gd name="connsiteY137" fmla="*/ 446661 h 1125076"/>
              <a:gd name="connsiteX138" fmla="*/ 299040 w 723371"/>
              <a:gd name="connsiteY138" fmla="*/ 389184 h 1125076"/>
              <a:gd name="connsiteX139" fmla="*/ 299246 w 723371"/>
              <a:gd name="connsiteY139" fmla="*/ 389184 h 1125076"/>
              <a:gd name="connsiteX140" fmla="*/ 311279 w 723371"/>
              <a:gd name="connsiteY140" fmla="*/ 327059 h 1125076"/>
              <a:gd name="connsiteX141" fmla="*/ 330128 w 723371"/>
              <a:gd name="connsiteY141" fmla="*/ 327886 h 1125076"/>
              <a:gd name="connsiteX142" fmla="*/ 252975 w 723371"/>
              <a:gd name="connsiteY142" fmla="*/ 123901 h 1125076"/>
              <a:gd name="connsiteX143" fmla="*/ 284115 w 723371"/>
              <a:gd name="connsiteY143" fmla="*/ 104381 h 1125076"/>
              <a:gd name="connsiteX144" fmla="*/ 313241 w 723371"/>
              <a:gd name="connsiteY144" fmla="*/ 111817 h 1125076"/>
              <a:gd name="connsiteX145" fmla="*/ 283702 w 723371"/>
              <a:gd name="connsiteY145" fmla="*/ 296332 h 1125076"/>
              <a:gd name="connsiteX146" fmla="*/ 252149 w 723371"/>
              <a:gd name="connsiteY146" fmla="*/ 303976 h 1125076"/>
              <a:gd name="connsiteX147" fmla="*/ 274871 w 723371"/>
              <a:gd name="connsiteY147" fmla="*/ 270821 h 1125076"/>
              <a:gd name="connsiteX148" fmla="*/ 252975 w 723371"/>
              <a:gd name="connsiteY148" fmla="*/ 123901 h 1125076"/>
              <a:gd name="connsiteX149" fmla="*/ 112562 w 723371"/>
              <a:gd name="connsiteY149" fmla="*/ 204668 h 1125076"/>
              <a:gd name="connsiteX150" fmla="*/ 114576 w 723371"/>
              <a:gd name="connsiteY150" fmla="*/ 199246 h 1125076"/>
              <a:gd name="connsiteX151" fmla="*/ 169419 w 723371"/>
              <a:gd name="connsiteY151" fmla="*/ 135521 h 1125076"/>
              <a:gd name="connsiteX152" fmla="*/ 215019 w 723371"/>
              <a:gd name="connsiteY152" fmla="*/ 141769 h 1125076"/>
              <a:gd name="connsiteX153" fmla="*/ 237741 w 723371"/>
              <a:gd name="connsiteY153" fmla="*/ 255742 h 1125076"/>
              <a:gd name="connsiteX154" fmla="*/ 203400 w 723371"/>
              <a:gd name="connsiteY154" fmla="*/ 287708 h 1125076"/>
              <a:gd name="connsiteX155" fmla="*/ 223488 w 723371"/>
              <a:gd name="connsiteY155" fmla="*/ 197284 h 1125076"/>
              <a:gd name="connsiteX156" fmla="*/ 195343 w 723371"/>
              <a:gd name="connsiteY156" fmla="*/ 166351 h 1125076"/>
              <a:gd name="connsiteX157" fmla="*/ 156767 w 723371"/>
              <a:gd name="connsiteY157" fmla="*/ 169552 h 1125076"/>
              <a:gd name="connsiteX158" fmla="*/ 126247 w 723371"/>
              <a:gd name="connsiteY158" fmla="*/ 222020 h 1125076"/>
              <a:gd name="connsiteX159" fmla="*/ 143908 w 723371"/>
              <a:gd name="connsiteY159" fmla="*/ 243916 h 1125076"/>
              <a:gd name="connsiteX160" fmla="*/ 166218 w 723371"/>
              <a:gd name="connsiteY160" fmla="*/ 226255 h 1125076"/>
              <a:gd name="connsiteX161" fmla="*/ 177682 w 723371"/>
              <a:gd name="connsiteY161" fmla="*/ 203739 h 1125076"/>
              <a:gd name="connsiteX162" fmla="*/ 180677 w 723371"/>
              <a:gd name="connsiteY162" fmla="*/ 203739 h 1125076"/>
              <a:gd name="connsiteX163" fmla="*/ 184705 w 723371"/>
              <a:gd name="connsiteY163" fmla="*/ 208180 h 1125076"/>
              <a:gd name="connsiteX164" fmla="*/ 148969 w 723371"/>
              <a:gd name="connsiteY164" fmla="*/ 280323 h 1125076"/>
              <a:gd name="connsiteX165" fmla="*/ 142566 w 723371"/>
              <a:gd name="connsiteY165" fmla="*/ 275727 h 1125076"/>
              <a:gd name="connsiteX166" fmla="*/ 112562 w 723371"/>
              <a:gd name="connsiteY166" fmla="*/ 204668 h 1125076"/>
              <a:gd name="connsiteX167" fmla="*/ 66188 w 723371"/>
              <a:gd name="connsiteY167" fmla="*/ 305576 h 1125076"/>
              <a:gd name="connsiteX168" fmla="*/ 40884 w 723371"/>
              <a:gd name="connsiteY168" fmla="*/ 253108 h 1125076"/>
              <a:gd name="connsiteX169" fmla="*/ 70629 w 723371"/>
              <a:gd name="connsiteY169" fmla="*/ 223776 h 1125076"/>
              <a:gd name="connsiteX170" fmla="*/ 115041 w 723371"/>
              <a:gd name="connsiteY170" fmla="*/ 304956 h 1125076"/>
              <a:gd name="connsiteX171" fmla="*/ 136317 w 723371"/>
              <a:gd name="connsiteY171" fmla="*/ 319623 h 1125076"/>
              <a:gd name="connsiteX172" fmla="*/ 142927 w 723371"/>
              <a:gd name="connsiteY172" fmla="*/ 322824 h 1125076"/>
              <a:gd name="connsiteX173" fmla="*/ 180884 w 723371"/>
              <a:gd name="connsiteY173" fmla="*/ 331449 h 1125076"/>
              <a:gd name="connsiteX174" fmla="*/ 169006 w 723371"/>
              <a:gd name="connsiteY174" fmla="*/ 361194 h 1125076"/>
              <a:gd name="connsiteX175" fmla="*/ 71559 w 723371"/>
              <a:gd name="connsiteY175" fmla="*/ 310327 h 1125076"/>
              <a:gd name="connsiteX176" fmla="*/ 66188 w 723371"/>
              <a:gd name="connsiteY176" fmla="*/ 305576 h 1125076"/>
              <a:gd name="connsiteX177" fmla="*/ 71197 w 723371"/>
              <a:gd name="connsiteY177" fmla="*/ 362227 h 1125076"/>
              <a:gd name="connsiteX178" fmla="*/ 162603 w 723371"/>
              <a:gd name="connsiteY178" fmla="*/ 402404 h 1125076"/>
              <a:gd name="connsiteX179" fmla="*/ 185325 w 723371"/>
              <a:gd name="connsiteY179" fmla="*/ 397963 h 1125076"/>
              <a:gd name="connsiteX180" fmla="*/ 220493 w 723371"/>
              <a:gd name="connsiteY180" fmla="*/ 338266 h 1125076"/>
              <a:gd name="connsiteX181" fmla="*/ 231131 w 723371"/>
              <a:gd name="connsiteY181" fmla="*/ 341054 h 1125076"/>
              <a:gd name="connsiteX182" fmla="*/ 259069 w 723371"/>
              <a:gd name="connsiteY182" fmla="*/ 391921 h 1125076"/>
              <a:gd name="connsiteX183" fmla="*/ 259276 w 723371"/>
              <a:gd name="connsiteY183" fmla="*/ 393315 h 1125076"/>
              <a:gd name="connsiteX184" fmla="*/ 259689 w 723371"/>
              <a:gd name="connsiteY184" fmla="*/ 402352 h 1125076"/>
              <a:gd name="connsiteX185" fmla="*/ 254473 w 723371"/>
              <a:gd name="connsiteY185" fmla="*/ 435713 h 1125076"/>
              <a:gd name="connsiteX186" fmla="*/ 135749 w 723371"/>
              <a:gd name="connsiteY186" fmla="*/ 450173 h 1125076"/>
              <a:gd name="connsiteX187" fmla="*/ 133942 w 723371"/>
              <a:gd name="connsiteY187" fmla="*/ 449760 h 1125076"/>
              <a:gd name="connsiteX188" fmla="*/ 71197 w 723371"/>
              <a:gd name="connsiteY188" fmla="*/ 362227 h 1125076"/>
              <a:gd name="connsiteX189" fmla="*/ 133270 w 723371"/>
              <a:gd name="connsiteY189" fmla="*/ 491073 h 1125076"/>
              <a:gd name="connsiteX190" fmla="*/ 262219 w 723371"/>
              <a:gd name="connsiteY190" fmla="*/ 480022 h 1125076"/>
              <a:gd name="connsiteX191" fmla="*/ 450453 w 723371"/>
              <a:gd name="connsiteY191" fmla="*/ 598177 h 1125076"/>
              <a:gd name="connsiteX192" fmla="*/ 481386 w 723371"/>
              <a:gd name="connsiteY192" fmla="*/ 599572 h 1125076"/>
              <a:gd name="connsiteX193" fmla="*/ 539225 w 723371"/>
              <a:gd name="connsiteY193" fmla="*/ 595337 h 1125076"/>
              <a:gd name="connsiteX194" fmla="*/ 509686 w 723371"/>
              <a:gd name="connsiteY194" fmla="*/ 659269 h 1125076"/>
              <a:gd name="connsiteX195" fmla="*/ 485363 w 723371"/>
              <a:gd name="connsiteY195" fmla="*/ 668100 h 1125076"/>
              <a:gd name="connsiteX196" fmla="*/ 413271 w 723371"/>
              <a:gd name="connsiteY196" fmla="*/ 706108 h 1125076"/>
              <a:gd name="connsiteX197" fmla="*/ 364676 w 723371"/>
              <a:gd name="connsiteY197" fmla="*/ 691236 h 1125076"/>
              <a:gd name="connsiteX198" fmla="*/ 316081 w 723371"/>
              <a:gd name="connsiteY198" fmla="*/ 706108 h 1125076"/>
              <a:gd name="connsiteX199" fmla="*/ 243990 w 723371"/>
              <a:gd name="connsiteY199" fmla="*/ 668100 h 1125076"/>
              <a:gd name="connsiteX200" fmla="*/ 215845 w 723371"/>
              <a:gd name="connsiteY200" fmla="*/ 658650 h 1125076"/>
              <a:gd name="connsiteX201" fmla="*/ 133270 w 723371"/>
              <a:gd name="connsiteY201" fmla="*/ 491073 h 1125076"/>
              <a:gd name="connsiteX202" fmla="*/ 170246 w 723371"/>
              <a:gd name="connsiteY202" fmla="*/ 853441 h 1125076"/>
              <a:gd name="connsiteX203" fmla="*/ 142927 w 723371"/>
              <a:gd name="connsiteY203" fmla="*/ 805002 h 1125076"/>
              <a:gd name="connsiteX204" fmla="*/ 142927 w 723371"/>
              <a:gd name="connsiteY204" fmla="*/ 753774 h 1125076"/>
              <a:gd name="connsiteX205" fmla="*/ 170246 w 723371"/>
              <a:gd name="connsiteY205" fmla="*/ 705334 h 1125076"/>
              <a:gd name="connsiteX206" fmla="*/ 199165 w 723371"/>
              <a:gd name="connsiteY206" fmla="*/ 697071 h 1125076"/>
              <a:gd name="connsiteX207" fmla="*/ 225295 w 723371"/>
              <a:gd name="connsiteY207" fmla="*/ 703681 h 1125076"/>
              <a:gd name="connsiteX208" fmla="*/ 288143 w 723371"/>
              <a:gd name="connsiteY208" fmla="*/ 736835 h 1125076"/>
              <a:gd name="connsiteX209" fmla="*/ 276679 w 723371"/>
              <a:gd name="connsiteY209" fmla="*/ 779232 h 1125076"/>
              <a:gd name="connsiteX210" fmla="*/ 288143 w 723371"/>
              <a:gd name="connsiteY210" fmla="*/ 821837 h 1125076"/>
              <a:gd name="connsiteX211" fmla="*/ 225295 w 723371"/>
              <a:gd name="connsiteY211" fmla="*/ 854991 h 1125076"/>
              <a:gd name="connsiteX212" fmla="*/ 170246 w 723371"/>
              <a:gd name="connsiteY212" fmla="*/ 853441 h 1125076"/>
              <a:gd name="connsiteX213" fmla="*/ 295373 w 723371"/>
              <a:gd name="connsiteY213" fmla="*/ 972424 h 1125076"/>
              <a:gd name="connsiteX214" fmla="*/ 282308 w 723371"/>
              <a:gd name="connsiteY214" fmla="*/ 958377 h 1125076"/>
              <a:gd name="connsiteX215" fmla="*/ 263614 w 723371"/>
              <a:gd name="connsiteY215" fmla="*/ 950115 h 1125076"/>
              <a:gd name="connsiteX216" fmla="*/ 255403 w 723371"/>
              <a:gd name="connsiteY216" fmla="*/ 951509 h 1125076"/>
              <a:gd name="connsiteX217" fmla="*/ 237121 w 723371"/>
              <a:gd name="connsiteY217" fmla="*/ 957964 h 1125076"/>
              <a:gd name="connsiteX218" fmla="*/ 255196 w 723371"/>
              <a:gd name="connsiteY218" fmla="*/ 884581 h 1125076"/>
              <a:gd name="connsiteX219" fmla="*/ 315875 w 723371"/>
              <a:gd name="connsiteY219" fmla="*/ 852616 h 1125076"/>
              <a:gd name="connsiteX220" fmla="*/ 323931 w 723371"/>
              <a:gd name="connsiteY220" fmla="*/ 857057 h 1125076"/>
              <a:gd name="connsiteX221" fmla="*/ 295373 w 723371"/>
              <a:gd name="connsiteY221" fmla="*/ 972424 h 1125076"/>
              <a:gd name="connsiteX222" fmla="*/ 390445 w 723371"/>
              <a:gd name="connsiteY222" fmla="*/ 965865 h 1125076"/>
              <a:gd name="connsiteX223" fmla="*/ 371131 w 723371"/>
              <a:gd name="connsiteY223" fmla="*/ 1041572 h 1125076"/>
              <a:gd name="connsiteX224" fmla="*/ 364676 w 723371"/>
              <a:gd name="connsiteY224" fmla="*/ 1078754 h 1125076"/>
              <a:gd name="connsiteX225" fmla="*/ 357550 w 723371"/>
              <a:gd name="connsiteY225" fmla="*/ 1039506 h 1125076"/>
              <a:gd name="connsiteX226" fmla="*/ 338494 w 723371"/>
              <a:gd name="connsiteY226" fmla="*/ 966175 h 1125076"/>
              <a:gd name="connsiteX227" fmla="*/ 338391 w 723371"/>
              <a:gd name="connsiteY227" fmla="*/ 965813 h 1125076"/>
              <a:gd name="connsiteX228" fmla="*/ 362714 w 723371"/>
              <a:gd name="connsiteY228" fmla="*/ 867333 h 1125076"/>
              <a:gd name="connsiteX229" fmla="*/ 364728 w 723371"/>
              <a:gd name="connsiteY229" fmla="*/ 867540 h 1125076"/>
              <a:gd name="connsiteX230" fmla="*/ 366535 w 723371"/>
              <a:gd name="connsiteY230" fmla="*/ 867333 h 1125076"/>
              <a:gd name="connsiteX231" fmla="*/ 390859 w 723371"/>
              <a:gd name="connsiteY231" fmla="*/ 964833 h 1125076"/>
              <a:gd name="connsiteX232" fmla="*/ 390445 w 723371"/>
              <a:gd name="connsiteY232" fmla="*/ 965865 h 1125076"/>
              <a:gd name="connsiteX233" fmla="*/ 364676 w 723371"/>
              <a:gd name="connsiteY233" fmla="*/ 827311 h 1125076"/>
              <a:gd name="connsiteX234" fmla="*/ 316856 w 723371"/>
              <a:gd name="connsiteY234" fmla="*/ 779284 h 1125076"/>
              <a:gd name="connsiteX235" fmla="*/ 364676 w 723371"/>
              <a:gd name="connsiteY235" fmla="*/ 731464 h 1125076"/>
              <a:gd name="connsiteX236" fmla="*/ 412290 w 723371"/>
              <a:gd name="connsiteY236" fmla="*/ 779284 h 1125076"/>
              <a:gd name="connsiteX237" fmla="*/ 364676 w 723371"/>
              <a:gd name="connsiteY237" fmla="*/ 827311 h 1125076"/>
              <a:gd name="connsiteX238" fmla="*/ 473950 w 723371"/>
              <a:gd name="connsiteY238" fmla="*/ 951509 h 1125076"/>
              <a:gd name="connsiteX239" fmla="*/ 447045 w 723371"/>
              <a:gd name="connsiteY239" fmla="*/ 958119 h 1125076"/>
              <a:gd name="connsiteX240" fmla="*/ 433979 w 723371"/>
              <a:gd name="connsiteY240" fmla="*/ 972372 h 1125076"/>
              <a:gd name="connsiteX241" fmla="*/ 405473 w 723371"/>
              <a:gd name="connsiteY241" fmla="*/ 857005 h 1125076"/>
              <a:gd name="connsiteX242" fmla="*/ 413322 w 723371"/>
              <a:gd name="connsiteY242" fmla="*/ 852564 h 1125076"/>
              <a:gd name="connsiteX243" fmla="*/ 474001 w 723371"/>
              <a:gd name="connsiteY243" fmla="*/ 884530 h 1125076"/>
              <a:gd name="connsiteX244" fmla="*/ 492282 w 723371"/>
              <a:gd name="connsiteY244" fmla="*/ 957913 h 1125076"/>
              <a:gd name="connsiteX245" fmla="*/ 473950 w 723371"/>
              <a:gd name="connsiteY245" fmla="*/ 951509 h 1125076"/>
              <a:gd name="connsiteX246" fmla="*/ 559158 w 723371"/>
              <a:gd name="connsiteY246" fmla="*/ 705334 h 1125076"/>
              <a:gd name="connsiteX247" fmla="*/ 586270 w 723371"/>
              <a:gd name="connsiteY247" fmla="*/ 753774 h 1125076"/>
              <a:gd name="connsiteX248" fmla="*/ 586270 w 723371"/>
              <a:gd name="connsiteY248" fmla="*/ 805002 h 1125076"/>
              <a:gd name="connsiteX249" fmla="*/ 559158 w 723371"/>
              <a:gd name="connsiteY249" fmla="*/ 853441 h 1125076"/>
              <a:gd name="connsiteX250" fmla="*/ 504108 w 723371"/>
              <a:gd name="connsiteY250" fmla="*/ 855043 h 1125076"/>
              <a:gd name="connsiteX251" fmla="*/ 441261 w 723371"/>
              <a:gd name="connsiteY251" fmla="*/ 821888 h 1125076"/>
              <a:gd name="connsiteX252" fmla="*/ 452519 w 723371"/>
              <a:gd name="connsiteY252" fmla="*/ 779284 h 1125076"/>
              <a:gd name="connsiteX253" fmla="*/ 441261 w 723371"/>
              <a:gd name="connsiteY253" fmla="*/ 736887 h 1125076"/>
              <a:gd name="connsiteX254" fmla="*/ 504108 w 723371"/>
              <a:gd name="connsiteY254" fmla="*/ 703733 h 1125076"/>
              <a:gd name="connsiteX255" fmla="*/ 559158 w 723371"/>
              <a:gd name="connsiteY255" fmla="*/ 705334 h 1125076"/>
              <a:gd name="connsiteX256" fmla="*/ 599697 w 723371"/>
              <a:gd name="connsiteY256" fmla="*/ 536104 h 1125076"/>
              <a:gd name="connsiteX257" fmla="*/ 455255 w 723371"/>
              <a:gd name="connsiteY257" fmla="*/ 558413 h 1125076"/>
              <a:gd name="connsiteX258" fmla="*/ 420707 w 723371"/>
              <a:gd name="connsiteY258" fmla="*/ 550564 h 1125076"/>
              <a:gd name="connsiteX259" fmla="*/ 462279 w 723371"/>
              <a:gd name="connsiteY259" fmla="*/ 519631 h 1125076"/>
              <a:gd name="connsiteX260" fmla="*/ 472504 w 723371"/>
              <a:gd name="connsiteY260" fmla="*/ 496495 h 1125076"/>
              <a:gd name="connsiteX261" fmla="*/ 473123 w 723371"/>
              <a:gd name="connsiteY261" fmla="*/ 496702 h 1125076"/>
              <a:gd name="connsiteX262" fmla="*/ 512319 w 723371"/>
              <a:gd name="connsiteY262" fmla="*/ 502330 h 1125076"/>
              <a:gd name="connsiteX263" fmla="*/ 642095 w 723371"/>
              <a:gd name="connsiteY263" fmla="*/ 459313 h 1125076"/>
              <a:gd name="connsiteX264" fmla="*/ 599697 w 723371"/>
              <a:gd name="connsiteY264" fmla="*/ 536104 h 1125076"/>
              <a:gd name="connsiteX265" fmla="*/ 648550 w 723371"/>
              <a:gd name="connsiteY265" fmla="*/ 407672 h 1125076"/>
              <a:gd name="connsiteX266" fmla="*/ 485414 w 723371"/>
              <a:gd name="connsiteY266" fmla="*/ 458538 h 1125076"/>
              <a:gd name="connsiteX267" fmla="*/ 457683 w 723371"/>
              <a:gd name="connsiteY267" fmla="*/ 443666 h 1125076"/>
              <a:gd name="connsiteX268" fmla="*/ 501681 w 723371"/>
              <a:gd name="connsiteY268" fmla="*/ 452290 h 1125076"/>
              <a:gd name="connsiteX269" fmla="*/ 507723 w 723371"/>
              <a:gd name="connsiteY269" fmla="*/ 452083 h 1125076"/>
              <a:gd name="connsiteX270" fmla="*/ 606565 w 723371"/>
              <a:gd name="connsiteY270" fmla="*/ 404831 h 1125076"/>
              <a:gd name="connsiteX271" fmla="*/ 611781 w 723371"/>
              <a:gd name="connsiteY271" fmla="*/ 280840 h 1125076"/>
              <a:gd name="connsiteX272" fmla="*/ 602330 w 723371"/>
              <a:gd name="connsiteY272" fmla="*/ 265554 h 1125076"/>
              <a:gd name="connsiteX273" fmla="*/ 674422 w 723371"/>
              <a:gd name="connsiteY273" fmla="*/ 192584 h 1125076"/>
              <a:gd name="connsiteX274" fmla="*/ 682840 w 723371"/>
              <a:gd name="connsiteY274" fmla="*/ 217114 h 1125076"/>
              <a:gd name="connsiteX275" fmla="*/ 631611 w 723371"/>
              <a:gd name="connsiteY275" fmla="*/ 312806 h 1125076"/>
              <a:gd name="connsiteX276" fmla="*/ 625001 w 723371"/>
              <a:gd name="connsiteY276" fmla="*/ 333514 h 1125076"/>
              <a:gd name="connsiteX277" fmla="*/ 637240 w 723371"/>
              <a:gd name="connsiteY277" fmla="*/ 351021 h 1125076"/>
              <a:gd name="connsiteX278" fmla="*/ 662751 w 723371"/>
              <a:gd name="connsiteY278" fmla="*/ 377926 h 1125076"/>
              <a:gd name="connsiteX279" fmla="*/ 648550 w 723371"/>
              <a:gd name="connsiteY279" fmla="*/ 407672 h 112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</a:cxnLst>
            <a:rect l="l" t="t" r="r" b="b"/>
            <a:pathLst>
              <a:path w="723371" h="1125076">
                <a:moveTo>
                  <a:pt x="702567" y="371678"/>
                </a:moveTo>
                <a:cubicBezTo>
                  <a:pt x="699365" y="351382"/>
                  <a:pt x="686093" y="336716"/>
                  <a:pt x="673854" y="326852"/>
                </a:cubicBezTo>
                <a:cubicBezTo>
                  <a:pt x="709384" y="287244"/>
                  <a:pt x="725857" y="249287"/>
                  <a:pt x="723068" y="213912"/>
                </a:cubicBezTo>
                <a:cubicBezTo>
                  <a:pt x="720641" y="184374"/>
                  <a:pt x="705407" y="164078"/>
                  <a:pt x="693116" y="151994"/>
                </a:cubicBezTo>
                <a:cubicBezTo>
                  <a:pt x="705769" y="121422"/>
                  <a:pt x="695750" y="88682"/>
                  <a:pt x="695337" y="87081"/>
                </a:cubicBezTo>
                <a:lnTo>
                  <a:pt x="694356" y="84653"/>
                </a:lnTo>
                <a:cubicBezTo>
                  <a:pt x="682892" y="59711"/>
                  <a:pt x="665850" y="49486"/>
                  <a:pt x="653559" y="45251"/>
                </a:cubicBezTo>
                <a:cubicBezTo>
                  <a:pt x="635898" y="39209"/>
                  <a:pt x="618598" y="42256"/>
                  <a:pt x="607133" y="45664"/>
                </a:cubicBezTo>
                <a:cubicBezTo>
                  <a:pt x="519756" y="-24465"/>
                  <a:pt x="455255" y="3266"/>
                  <a:pt x="431965" y="17933"/>
                </a:cubicBezTo>
                <a:cubicBezTo>
                  <a:pt x="398398" y="11478"/>
                  <a:pt x="370718" y="16126"/>
                  <a:pt x="349184" y="31824"/>
                </a:cubicBezTo>
                <a:cubicBezTo>
                  <a:pt x="334104" y="42669"/>
                  <a:pt x="325067" y="57129"/>
                  <a:pt x="319645" y="69832"/>
                </a:cubicBezTo>
                <a:cubicBezTo>
                  <a:pt x="305598" y="63997"/>
                  <a:pt x="291345" y="62396"/>
                  <a:pt x="276834" y="65030"/>
                </a:cubicBezTo>
                <a:cubicBezTo>
                  <a:pt x="250703" y="69678"/>
                  <a:pt x="231441" y="86926"/>
                  <a:pt x="220390" y="99785"/>
                </a:cubicBezTo>
                <a:cubicBezTo>
                  <a:pt x="198287" y="90954"/>
                  <a:pt x="176598" y="90334"/>
                  <a:pt x="155683" y="97771"/>
                </a:cubicBezTo>
                <a:cubicBezTo>
                  <a:pt x="114524" y="112643"/>
                  <a:pt x="89995" y="156435"/>
                  <a:pt x="80957" y="175956"/>
                </a:cubicBezTo>
                <a:cubicBezTo>
                  <a:pt x="34945" y="191242"/>
                  <a:pt x="8246" y="214326"/>
                  <a:pt x="1636" y="244278"/>
                </a:cubicBezTo>
                <a:cubicBezTo>
                  <a:pt x="-6575" y="280840"/>
                  <a:pt x="18110" y="313426"/>
                  <a:pt x="31588" y="327886"/>
                </a:cubicBezTo>
                <a:cubicBezTo>
                  <a:pt x="25546" y="391972"/>
                  <a:pt x="45066" y="431169"/>
                  <a:pt x="67944" y="454924"/>
                </a:cubicBezTo>
                <a:cubicBezTo>
                  <a:pt x="105126" y="522264"/>
                  <a:pt x="140242" y="590792"/>
                  <a:pt x="172621" y="660715"/>
                </a:cubicBezTo>
                <a:cubicBezTo>
                  <a:pt x="164565" y="663142"/>
                  <a:pt x="156767" y="666344"/>
                  <a:pt x="149537" y="670940"/>
                </a:cubicBezTo>
                <a:cubicBezTo>
                  <a:pt x="120205" y="688602"/>
                  <a:pt x="102750" y="719587"/>
                  <a:pt x="102750" y="753722"/>
                </a:cubicBezTo>
                <a:lnTo>
                  <a:pt x="102750" y="804950"/>
                </a:lnTo>
                <a:cubicBezTo>
                  <a:pt x="102750" y="839137"/>
                  <a:pt x="120205" y="870277"/>
                  <a:pt x="149537" y="887731"/>
                </a:cubicBezTo>
                <a:cubicBezTo>
                  <a:pt x="164823" y="897182"/>
                  <a:pt x="181865" y="901778"/>
                  <a:pt x="199165" y="901778"/>
                </a:cubicBezTo>
                <a:cubicBezTo>
                  <a:pt x="202780" y="901778"/>
                  <a:pt x="206188" y="901572"/>
                  <a:pt x="209803" y="901159"/>
                </a:cubicBezTo>
                <a:lnTo>
                  <a:pt x="190902" y="977536"/>
                </a:lnTo>
                <a:cubicBezTo>
                  <a:pt x="188682" y="985799"/>
                  <a:pt x="191522" y="994423"/>
                  <a:pt x="197926" y="1000259"/>
                </a:cubicBezTo>
                <a:cubicBezTo>
                  <a:pt x="204742" y="1006507"/>
                  <a:pt x="214606" y="1008521"/>
                  <a:pt x="223230" y="1005474"/>
                </a:cubicBezTo>
                <a:lnTo>
                  <a:pt x="259379" y="992616"/>
                </a:lnTo>
                <a:lnTo>
                  <a:pt x="285303" y="1020967"/>
                </a:lnTo>
                <a:cubicBezTo>
                  <a:pt x="290106" y="1026183"/>
                  <a:pt x="296767" y="1029229"/>
                  <a:pt x="303791" y="1029229"/>
                </a:cubicBezTo>
                <a:cubicBezTo>
                  <a:pt x="305805" y="1029229"/>
                  <a:pt x="308025" y="1028817"/>
                  <a:pt x="310039" y="1028403"/>
                </a:cubicBezTo>
                <a:cubicBezTo>
                  <a:pt x="311640" y="1027990"/>
                  <a:pt x="313035" y="1027215"/>
                  <a:pt x="314480" y="1026596"/>
                </a:cubicBezTo>
                <a:lnTo>
                  <a:pt x="326926" y="1095537"/>
                </a:lnTo>
                <a:lnTo>
                  <a:pt x="327752" y="1098171"/>
                </a:lnTo>
                <a:cubicBezTo>
                  <a:pt x="332968" y="1114645"/>
                  <a:pt x="347635" y="1125077"/>
                  <a:pt x="364728" y="1125077"/>
                </a:cubicBezTo>
                <a:cubicBezTo>
                  <a:pt x="364934" y="1125077"/>
                  <a:pt x="364934" y="1125077"/>
                  <a:pt x="364934" y="1125077"/>
                </a:cubicBezTo>
                <a:cubicBezTo>
                  <a:pt x="382234" y="1125077"/>
                  <a:pt x="396849" y="1114231"/>
                  <a:pt x="402116" y="1097965"/>
                </a:cubicBezTo>
                <a:lnTo>
                  <a:pt x="414562" y="1026441"/>
                </a:lnTo>
                <a:cubicBezTo>
                  <a:pt x="415956" y="1027267"/>
                  <a:pt x="417557" y="1027835"/>
                  <a:pt x="419364" y="1028455"/>
                </a:cubicBezTo>
                <a:cubicBezTo>
                  <a:pt x="421379" y="1028868"/>
                  <a:pt x="423599" y="1029281"/>
                  <a:pt x="425613" y="1029281"/>
                </a:cubicBezTo>
                <a:cubicBezTo>
                  <a:pt x="432636" y="1029281"/>
                  <a:pt x="439298" y="1026286"/>
                  <a:pt x="444101" y="1021019"/>
                </a:cubicBezTo>
                <a:lnTo>
                  <a:pt x="470025" y="992667"/>
                </a:lnTo>
                <a:lnTo>
                  <a:pt x="505967" y="1005526"/>
                </a:lnTo>
                <a:cubicBezTo>
                  <a:pt x="514592" y="1008521"/>
                  <a:pt x="524662" y="1006507"/>
                  <a:pt x="531478" y="1000310"/>
                </a:cubicBezTo>
                <a:cubicBezTo>
                  <a:pt x="537882" y="994475"/>
                  <a:pt x="540516" y="985850"/>
                  <a:pt x="538502" y="977588"/>
                </a:cubicBezTo>
                <a:lnTo>
                  <a:pt x="519601" y="901210"/>
                </a:lnTo>
                <a:cubicBezTo>
                  <a:pt x="523009" y="901623"/>
                  <a:pt x="526624" y="901829"/>
                  <a:pt x="530239" y="901829"/>
                </a:cubicBezTo>
                <a:cubicBezTo>
                  <a:pt x="547332" y="901829"/>
                  <a:pt x="564581" y="897234"/>
                  <a:pt x="579867" y="887783"/>
                </a:cubicBezTo>
                <a:cubicBezTo>
                  <a:pt x="609199" y="870277"/>
                  <a:pt x="626447" y="839137"/>
                  <a:pt x="626447" y="805002"/>
                </a:cubicBezTo>
                <a:lnTo>
                  <a:pt x="626447" y="753774"/>
                </a:lnTo>
                <a:cubicBezTo>
                  <a:pt x="626447" y="719587"/>
                  <a:pt x="609147" y="688654"/>
                  <a:pt x="579867" y="670992"/>
                </a:cubicBezTo>
                <a:cubicBezTo>
                  <a:pt x="571449" y="665776"/>
                  <a:pt x="562567" y="662368"/>
                  <a:pt x="553374" y="659941"/>
                </a:cubicBezTo>
                <a:cubicBezTo>
                  <a:pt x="565252" y="634430"/>
                  <a:pt x="577078" y="608867"/>
                  <a:pt x="589317" y="583563"/>
                </a:cubicBezTo>
                <a:cubicBezTo>
                  <a:pt x="598974" y="580361"/>
                  <a:pt x="608424" y="576746"/>
                  <a:pt x="617617" y="572098"/>
                </a:cubicBezTo>
                <a:cubicBezTo>
                  <a:pt x="683924" y="539151"/>
                  <a:pt x="684492" y="458332"/>
                  <a:pt x="682478" y="429981"/>
                </a:cubicBezTo>
                <a:cubicBezTo>
                  <a:pt x="698952" y="410667"/>
                  <a:pt x="705562" y="391198"/>
                  <a:pt x="702567" y="371678"/>
                </a:cubicBezTo>
                <a:close/>
                <a:moveTo>
                  <a:pt x="451640" y="53152"/>
                </a:moveTo>
                <a:cubicBezTo>
                  <a:pt x="460884" y="46129"/>
                  <a:pt x="507465" y="17365"/>
                  <a:pt x="582397" y="77682"/>
                </a:cubicBezTo>
                <a:cubicBezTo>
                  <a:pt x="578989" y="112075"/>
                  <a:pt x="571346" y="137793"/>
                  <a:pt x="559675" y="154060"/>
                </a:cubicBezTo>
                <a:cubicBezTo>
                  <a:pt x="531530" y="160102"/>
                  <a:pt x="509066" y="136553"/>
                  <a:pt x="494813" y="114657"/>
                </a:cubicBezTo>
                <a:cubicBezTo>
                  <a:pt x="492799" y="111662"/>
                  <a:pt x="492386" y="107634"/>
                  <a:pt x="493832" y="104226"/>
                </a:cubicBezTo>
                <a:cubicBezTo>
                  <a:pt x="494813" y="102212"/>
                  <a:pt x="496465" y="99578"/>
                  <a:pt x="500080" y="99010"/>
                </a:cubicBezTo>
                <a:cubicBezTo>
                  <a:pt x="515934" y="96015"/>
                  <a:pt x="530394" y="115484"/>
                  <a:pt x="530807" y="116104"/>
                </a:cubicBezTo>
                <a:cubicBezTo>
                  <a:pt x="537056" y="125347"/>
                  <a:pt x="549501" y="127775"/>
                  <a:pt x="558539" y="121526"/>
                </a:cubicBezTo>
                <a:cubicBezTo>
                  <a:pt x="567783" y="115277"/>
                  <a:pt x="570210" y="102831"/>
                  <a:pt x="563961" y="93588"/>
                </a:cubicBezTo>
                <a:cubicBezTo>
                  <a:pt x="553529" y="77889"/>
                  <a:pt x="526211" y="52997"/>
                  <a:pt x="492437" y="59607"/>
                </a:cubicBezTo>
                <a:cubicBezTo>
                  <a:pt x="476583" y="62603"/>
                  <a:pt x="463311" y="73499"/>
                  <a:pt x="456856" y="88526"/>
                </a:cubicBezTo>
                <a:cubicBezTo>
                  <a:pt x="450246" y="104381"/>
                  <a:pt x="451847" y="122507"/>
                  <a:pt x="461091" y="136760"/>
                </a:cubicBezTo>
                <a:cubicBezTo>
                  <a:pt x="469302" y="148999"/>
                  <a:pt x="477978" y="159276"/>
                  <a:pt x="487015" y="167900"/>
                </a:cubicBezTo>
                <a:cubicBezTo>
                  <a:pt x="471729" y="162064"/>
                  <a:pt x="458302" y="154060"/>
                  <a:pt x="451847" y="149205"/>
                </a:cubicBezTo>
                <a:cubicBezTo>
                  <a:pt x="414510" y="119047"/>
                  <a:pt x="444411" y="64771"/>
                  <a:pt x="451640" y="53152"/>
                </a:cubicBezTo>
                <a:close/>
                <a:moveTo>
                  <a:pt x="372732" y="64410"/>
                </a:moveTo>
                <a:cubicBezTo>
                  <a:pt x="381150" y="58368"/>
                  <a:pt x="392201" y="55786"/>
                  <a:pt x="405266" y="55786"/>
                </a:cubicBezTo>
                <a:cubicBezTo>
                  <a:pt x="389980" y="92968"/>
                  <a:pt x="383370" y="145642"/>
                  <a:pt x="427162" y="181017"/>
                </a:cubicBezTo>
                <a:cubicBezTo>
                  <a:pt x="429383" y="182618"/>
                  <a:pt x="473382" y="214997"/>
                  <a:pt x="520582" y="214997"/>
                </a:cubicBezTo>
                <a:cubicBezTo>
                  <a:pt x="532821" y="214997"/>
                  <a:pt x="545267" y="212983"/>
                  <a:pt x="557351" y="207354"/>
                </a:cubicBezTo>
                <a:cubicBezTo>
                  <a:pt x="567783" y="202551"/>
                  <a:pt x="576820" y="195683"/>
                  <a:pt x="584876" y="187059"/>
                </a:cubicBezTo>
                <a:cubicBezTo>
                  <a:pt x="585289" y="186645"/>
                  <a:pt x="585496" y="186077"/>
                  <a:pt x="585857" y="185665"/>
                </a:cubicBezTo>
                <a:cubicBezTo>
                  <a:pt x="605326" y="163562"/>
                  <a:pt x="617410" y="129168"/>
                  <a:pt x="622006" y="83362"/>
                </a:cubicBezTo>
                <a:cubicBezTo>
                  <a:pt x="627429" y="82175"/>
                  <a:pt x="634452" y="81349"/>
                  <a:pt x="640700" y="83569"/>
                </a:cubicBezTo>
                <a:cubicBezTo>
                  <a:pt x="647310" y="85790"/>
                  <a:pt x="652939" y="91212"/>
                  <a:pt x="657174" y="100249"/>
                </a:cubicBezTo>
                <a:cubicBezTo>
                  <a:pt x="658568" y="105465"/>
                  <a:pt x="663216" y="127361"/>
                  <a:pt x="652733" y="142647"/>
                </a:cubicBezTo>
                <a:cubicBezTo>
                  <a:pt x="652526" y="143060"/>
                  <a:pt x="652526" y="143473"/>
                  <a:pt x="652320" y="143835"/>
                </a:cubicBezTo>
                <a:cubicBezTo>
                  <a:pt x="650099" y="146055"/>
                  <a:pt x="648498" y="148637"/>
                  <a:pt x="647724" y="151891"/>
                </a:cubicBezTo>
                <a:cubicBezTo>
                  <a:pt x="634658" y="200744"/>
                  <a:pt x="587045" y="229044"/>
                  <a:pt x="568195" y="238701"/>
                </a:cubicBezTo>
                <a:cubicBezTo>
                  <a:pt x="534628" y="224241"/>
                  <a:pt x="495278" y="229663"/>
                  <a:pt x="477978" y="233278"/>
                </a:cubicBezTo>
                <a:cubicBezTo>
                  <a:pt x="462537" y="224860"/>
                  <a:pt x="447871" y="218819"/>
                  <a:pt x="434392" y="214997"/>
                </a:cubicBezTo>
                <a:cubicBezTo>
                  <a:pt x="415905" y="172392"/>
                  <a:pt x="377741" y="153492"/>
                  <a:pt x="356465" y="145849"/>
                </a:cubicBezTo>
                <a:cubicBezTo>
                  <a:pt x="355639" y="131596"/>
                  <a:pt x="354245" y="116723"/>
                  <a:pt x="352437" y="100817"/>
                </a:cubicBezTo>
                <a:cubicBezTo>
                  <a:pt x="353057" y="95756"/>
                  <a:pt x="356827" y="75823"/>
                  <a:pt x="372732" y="64410"/>
                </a:cubicBezTo>
                <a:close/>
                <a:moveTo>
                  <a:pt x="551102" y="303769"/>
                </a:moveTo>
                <a:cubicBezTo>
                  <a:pt x="539070" y="288896"/>
                  <a:pt x="519756" y="281253"/>
                  <a:pt x="500907" y="284093"/>
                </a:cubicBezTo>
                <a:lnTo>
                  <a:pt x="485259" y="286521"/>
                </a:lnTo>
                <a:cubicBezTo>
                  <a:pt x="474208" y="288121"/>
                  <a:pt x="466565" y="298398"/>
                  <a:pt x="468166" y="309243"/>
                </a:cubicBezTo>
                <a:cubicBezTo>
                  <a:pt x="469767" y="320294"/>
                  <a:pt x="480198" y="327937"/>
                  <a:pt x="491043" y="326129"/>
                </a:cubicBezTo>
                <a:lnTo>
                  <a:pt x="506691" y="323909"/>
                </a:lnTo>
                <a:cubicBezTo>
                  <a:pt x="511700" y="323083"/>
                  <a:pt x="516554" y="325097"/>
                  <a:pt x="519756" y="329125"/>
                </a:cubicBezTo>
                <a:cubicBezTo>
                  <a:pt x="521357" y="331139"/>
                  <a:pt x="523990" y="335167"/>
                  <a:pt x="521770" y="341209"/>
                </a:cubicBezTo>
                <a:cubicBezTo>
                  <a:pt x="521357" y="342035"/>
                  <a:pt x="520375" y="343636"/>
                  <a:pt x="518568" y="345030"/>
                </a:cubicBezTo>
                <a:cubicBezTo>
                  <a:pt x="501475" y="357889"/>
                  <a:pt x="487428" y="362330"/>
                  <a:pt x="476790" y="358302"/>
                </a:cubicBezTo>
                <a:cubicBezTo>
                  <a:pt x="459129" y="351692"/>
                  <a:pt x="447664" y="323547"/>
                  <a:pt x="443016" y="307435"/>
                </a:cubicBezTo>
                <a:cubicBezTo>
                  <a:pt x="451640" y="294783"/>
                  <a:pt x="464293" y="282699"/>
                  <a:pt x="482212" y="273662"/>
                </a:cubicBezTo>
                <a:cubicBezTo>
                  <a:pt x="490630" y="271648"/>
                  <a:pt x="529826" y="263230"/>
                  <a:pt x="555956" y="277277"/>
                </a:cubicBezTo>
                <a:cubicBezTo>
                  <a:pt x="556783" y="277896"/>
                  <a:pt x="557557" y="278258"/>
                  <a:pt x="558384" y="278671"/>
                </a:cubicBezTo>
                <a:cubicBezTo>
                  <a:pt x="565201" y="282905"/>
                  <a:pt x="571036" y="288535"/>
                  <a:pt x="574857" y="296746"/>
                </a:cubicBezTo>
                <a:cubicBezTo>
                  <a:pt x="575064" y="297159"/>
                  <a:pt x="594326" y="350195"/>
                  <a:pt x="573050" y="382987"/>
                </a:cubicBezTo>
                <a:cubicBezTo>
                  <a:pt x="561586" y="400648"/>
                  <a:pt x="538915" y="410305"/>
                  <a:pt x="505761" y="411906"/>
                </a:cubicBezTo>
                <a:cubicBezTo>
                  <a:pt x="479269" y="413300"/>
                  <a:pt x="454946" y="401681"/>
                  <a:pt x="440280" y="381954"/>
                </a:cubicBezTo>
                <a:cubicBezTo>
                  <a:pt x="446683" y="387790"/>
                  <a:pt x="453913" y="392592"/>
                  <a:pt x="462382" y="395846"/>
                </a:cubicBezTo>
                <a:cubicBezTo>
                  <a:pt x="469818" y="398634"/>
                  <a:pt x="477461" y="399874"/>
                  <a:pt x="485104" y="399874"/>
                </a:cubicBezTo>
                <a:cubicBezTo>
                  <a:pt x="503385" y="399874"/>
                  <a:pt x="522648" y="392231"/>
                  <a:pt x="542943" y="376945"/>
                </a:cubicBezTo>
                <a:cubicBezTo>
                  <a:pt x="550379" y="371316"/>
                  <a:pt x="556008" y="363880"/>
                  <a:pt x="559830" y="354223"/>
                </a:cubicBezTo>
                <a:cubicBezTo>
                  <a:pt x="565975" y="337129"/>
                  <a:pt x="562773" y="318229"/>
                  <a:pt x="551102" y="303769"/>
                </a:cubicBezTo>
                <a:close/>
                <a:moveTo>
                  <a:pt x="395816" y="385982"/>
                </a:moveTo>
                <a:cubicBezTo>
                  <a:pt x="399431" y="393625"/>
                  <a:pt x="404027" y="400648"/>
                  <a:pt x="409088" y="407310"/>
                </a:cubicBezTo>
                <a:cubicBezTo>
                  <a:pt x="403252" y="408136"/>
                  <a:pt x="397830" y="407723"/>
                  <a:pt x="393441" y="405090"/>
                </a:cubicBezTo>
                <a:cubicBezTo>
                  <a:pt x="374540" y="393212"/>
                  <a:pt x="368756" y="343378"/>
                  <a:pt x="370718" y="311618"/>
                </a:cubicBezTo>
                <a:cubicBezTo>
                  <a:pt x="370718" y="311412"/>
                  <a:pt x="370512" y="311412"/>
                  <a:pt x="370718" y="311205"/>
                </a:cubicBezTo>
                <a:lnTo>
                  <a:pt x="370718" y="309604"/>
                </a:lnTo>
                <a:cubicBezTo>
                  <a:pt x="370099" y="293544"/>
                  <a:pt x="373352" y="264005"/>
                  <a:pt x="389412" y="254141"/>
                </a:cubicBezTo>
                <a:cubicBezTo>
                  <a:pt x="399276" y="248306"/>
                  <a:pt x="414923" y="249338"/>
                  <a:pt x="434806" y="257136"/>
                </a:cubicBezTo>
                <a:cubicBezTo>
                  <a:pt x="422773" y="267361"/>
                  <a:pt x="413322" y="279032"/>
                  <a:pt x="406093" y="291117"/>
                </a:cubicBezTo>
                <a:cubicBezTo>
                  <a:pt x="404698" y="292924"/>
                  <a:pt x="403666" y="294938"/>
                  <a:pt x="402891" y="296952"/>
                </a:cubicBezTo>
                <a:cubicBezTo>
                  <a:pt x="386779" y="327266"/>
                  <a:pt x="384145" y="360626"/>
                  <a:pt x="395816" y="385982"/>
                </a:cubicBezTo>
                <a:close/>
                <a:moveTo>
                  <a:pt x="368704" y="219748"/>
                </a:moveTo>
                <a:cubicBezTo>
                  <a:pt x="363075" y="223156"/>
                  <a:pt x="358479" y="227185"/>
                  <a:pt x="354451" y="231626"/>
                </a:cubicBezTo>
                <a:cubicBezTo>
                  <a:pt x="356052" y="218767"/>
                  <a:pt x="357085" y="205082"/>
                  <a:pt x="357446" y="190002"/>
                </a:cubicBezTo>
                <a:cubicBezTo>
                  <a:pt x="366897" y="194805"/>
                  <a:pt x="377328" y="202086"/>
                  <a:pt x="385953" y="212725"/>
                </a:cubicBezTo>
                <a:cubicBezTo>
                  <a:pt x="379962" y="214326"/>
                  <a:pt x="374127" y="216546"/>
                  <a:pt x="368704" y="219748"/>
                </a:cubicBezTo>
                <a:close/>
                <a:moveTo>
                  <a:pt x="330128" y="327886"/>
                </a:moveTo>
                <a:cubicBezTo>
                  <a:pt x="330748" y="358612"/>
                  <a:pt x="336376" y="416916"/>
                  <a:pt x="372319" y="439225"/>
                </a:cubicBezTo>
                <a:cubicBezTo>
                  <a:pt x="381770" y="445060"/>
                  <a:pt x="392201" y="448055"/>
                  <a:pt x="403666" y="448055"/>
                </a:cubicBezTo>
                <a:cubicBezTo>
                  <a:pt x="405060" y="448055"/>
                  <a:pt x="406454" y="447642"/>
                  <a:pt x="407900" y="447642"/>
                </a:cubicBezTo>
                <a:cubicBezTo>
                  <a:pt x="413116" y="455699"/>
                  <a:pt x="421379" y="465717"/>
                  <a:pt x="433204" y="475167"/>
                </a:cubicBezTo>
                <a:cubicBezTo>
                  <a:pt x="435012" y="486012"/>
                  <a:pt x="432223" y="492467"/>
                  <a:pt x="429590" y="496289"/>
                </a:cubicBezTo>
                <a:cubicBezTo>
                  <a:pt x="416318" y="515189"/>
                  <a:pt x="377380" y="522626"/>
                  <a:pt x="358686" y="524433"/>
                </a:cubicBezTo>
                <a:cubicBezTo>
                  <a:pt x="329560" y="507546"/>
                  <a:pt x="302655" y="482655"/>
                  <a:pt x="293204" y="446661"/>
                </a:cubicBezTo>
                <a:cubicBezTo>
                  <a:pt x="297800" y="431788"/>
                  <a:pt x="301260" y="411080"/>
                  <a:pt x="299040" y="389184"/>
                </a:cubicBezTo>
                <a:lnTo>
                  <a:pt x="299246" y="389184"/>
                </a:lnTo>
                <a:cubicBezTo>
                  <a:pt x="296819" y="368062"/>
                  <a:pt x="299866" y="334909"/>
                  <a:pt x="311279" y="327059"/>
                </a:cubicBezTo>
                <a:cubicBezTo>
                  <a:pt x="315875" y="323857"/>
                  <a:pt x="323311" y="325458"/>
                  <a:pt x="330128" y="327886"/>
                </a:cubicBezTo>
                <a:close/>
                <a:moveTo>
                  <a:pt x="252975" y="123901"/>
                </a:moveTo>
                <a:cubicBezTo>
                  <a:pt x="260618" y="115638"/>
                  <a:pt x="271670" y="106601"/>
                  <a:pt x="284115" y="104381"/>
                </a:cubicBezTo>
                <a:cubicBezTo>
                  <a:pt x="293359" y="102780"/>
                  <a:pt x="303016" y="105362"/>
                  <a:pt x="313241" y="111817"/>
                </a:cubicBezTo>
                <a:cubicBezTo>
                  <a:pt x="327701" y="243451"/>
                  <a:pt x="301209" y="284042"/>
                  <a:pt x="283702" y="296332"/>
                </a:cubicBezTo>
                <a:cubicBezTo>
                  <a:pt x="274045" y="303149"/>
                  <a:pt x="262787" y="304595"/>
                  <a:pt x="252149" y="303976"/>
                </a:cubicBezTo>
                <a:cubicBezTo>
                  <a:pt x="261806" y="294525"/>
                  <a:pt x="269604" y="283473"/>
                  <a:pt x="274871" y="270821"/>
                </a:cubicBezTo>
                <a:cubicBezTo>
                  <a:pt x="300796" y="206682"/>
                  <a:pt x="276524" y="152614"/>
                  <a:pt x="252975" y="123901"/>
                </a:cubicBezTo>
                <a:close/>
                <a:moveTo>
                  <a:pt x="112562" y="204668"/>
                </a:moveTo>
                <a:lnTo>
                  <a:pt x="114576" y="199246"/>
                </a:lnTo>
                <a:cubicBezTo>
                  <a:pt x="119998" y="185200"/>
                  <a:pt x="140500" y="146004"/>
                  <a:pt x="169419" y="135521"/>
                </a:cubicBezTo>
                <a:cubicBezTo>
                  <a:pt x="183466" y="130511"/>
                  <a:pt x="198339" y="132680"/>
                  <a:pt x="215019" y="141769"/>
                </a:cubicBezTo>
                <a:cubicBezTo>
                  <a:pt x="223436" y="150032"/>
                  <a:pt x="262839" y="192998"/>
                  <a:pt x="237741" y="255742"/>
                </a:cubicBezTo>
                <a:cubicBezTo>
                  <a:pt x="231493" y="271028"/>
                  <a:pt x="219047" y="282080"/>
                  <a:pt x="203400" y="287708"/>
                </a:cubicBezTo>
                <a:cubicBezTo>
                  <a:pt x="233713" y="253160"/>
                  <a:pt x="228497" y="215152"/>
                  <a:pt x="223488" y="197284"/>
                </a:cubicBezTo>
                <a:cubicBezTo>
                  <a:pt x="219460" y="183238"/>
                  <a:pt x="209028" y="171773"/>
                  <a:pt x="195343" y="166351"/>
                </a:cubicBezTo>
                <a:cubicBezTo>
                  <a:pt x="182278" y="161342"/>
                  <a:pt x="168232" y="162322"/>
                  <a:pt x="156767" y="169552"/>
                </a:cubicBezTo>
                <a:cubicBezTo>
                  <a:pt x="130637" y="185252"/>
                  <a:pt x="126609" y="218199"/>
                  <a:pt x="126247" y="222020"/>
                </a:cubicBezTo>
                <a:cubicBezTo>
                  <a:pt x="125059" y="233071"/>
                  <a:pt x="133064" y="242729"/>
                  <a:pt x="143908" y="243916"/>
                </a:cubicBezTo>
                <a:cubicBezTo>
                  <a:pt x="154753" y="245104"/>
                  <a:pt x="164823" y="237306"/>
                  <a:pt x="166218" y="226255"/>
                </a:cubicBezTo>
                <a:cubicBezTo>
                  <a:pt x="166631" y="222020"/>
                  <a:pt x="169833" y="208593"/>
                  <a:pt x="177682" y="203739"/>
                </a:cubicBezTo>
                <a:cubicBezTo>
                  <a:pt x="177889" y="203532"/>
                  <a:pt x="178663" y="202913"/>
                  <a:pt x="180677" y="203739"/>
                </a:cubicBezTo>
                <a:cubicBezTo>
                  <a:pt x="182072" y="204359"/>
                  <a:pt x="184086" y="205959"/>
                  <a:pt x="184705" y="208180"/>
                </a:cubicBezTo>
                <a:cubicBezTo>
                  <a:pt x="192916" y="237513"/>
                  <a:pt x="180884" y="261629"/>
                  <a:pt x="148969" y="280323"/>
                </a:cubicBezTo>
                <a:cubicBezTo>
                  <a:pt x="146749" y="278723"/>
                  <a:pt x="144528" y="277535"/>
                  <a:pt x="142566" y="275727"/>
                </a:cubicBezTo>
                <a:cubicBezTo>
                  <a:pt x="105745" y="240869"/>
                  <a:pt x="108741" y="216546"/>
                  <a:pt x="112562" y="204668"/>
                </a:cubicBezTo>
                <a:close/>
                <a:moveTo>
                  <a:pt x="66188" y="305576"/>
                </a:moveTo>
                <a:cubicBezTo>
                  <a:pt x="58132" y="298346"/>
                  <a:pt x="36442" y="273404"/>
                  <a:pt x="40884" y="253108"/>
                </a:cubicBezTo>
                <a:cubicBezTo>
                  <a:pt x="43311" y="242470"/>
                  <a:pt x="53742" y="232400"/>
                  <a:pt x="70629" y="223776"/>
                </a:cubicBezTo>
                <a:cubicBezTo>
                  <a:pt x="72023" y="247066"/>
                  <a:pt x="83281" y="275005"/>
                  <a:pt x="115041" y="304956"/>
                </a:cubicBezTo>
                <a:cubicBezTo>
                  <a:pt x="121496" y="310999"/>
                  <a:pt x="128881" y="315595"/>
                  <a:pt x="136317" y="319623"/>
                </a:cubicBezTo>
                <a:cubicBezTo>
                  <a:pt x="138331" y="321017"/>
                  <a:pt x="140552" y="322256"/>
                  <a:pt x="142927" y="322824"/>
                </a:cubicBezTo>
                <a:cubicBezTo>
                  <a:pt x="154805" y="328247"/>
                  <a:pt x="167612" y="331087"/>
                  <a:pt x="180884" y="331449"/>
                </a:cubicBezTo>
                <a:cubicBezTo>
                  <a:pt x="179489" y="347509"/>
                  <a:pt x="175255" y="358405"/>
                  <a:pt x="169006" y="361194"/>
                </a:cubicBezTo>
                <a:cubicBezTo>
                  <a:pt x="150519" y="369457"/>
                  <a:pt x="102492" y="338059"/>
                  <a:pt x="71559" y="310327"/>
                </a:cubicBezTo>
                <a:lnTo>
                  <a:pt x="66188" y="305576"/>
                </a:lnTo>
                <a:close/>
                <a:moveTo>
                  <a:pt x="71197" y="362227"/>
                </a:moveTo>
                <a:cubicBezTo>
                  <a:pt x="96708" y="381335"/>
                  <a:pt x="131876" y="402404"/>
                  <a:pt x="162603" y="402404"/>
                </a:cubicBezTo>
                <a:cubicBezTo>
                  <a:pt x="170659" y="402404"/>
                  <a:pt x="178095" y="401010"/>
                  <a:pt x="185325" y="397963"/>
                </a:cubicBezTo>
                <a:cubicBezTo>
                  <a:pt x="205207" y="388926"/>
                  <a:pt x="217085" y="369044"/>
                  <a:pt x="220493" y="338266"/>
                </a:cubicBezTo>
                <a:cubicBezTo>
                  <a:pt x="223901" y="339247"/>
                  <a:pt x="227516" y="340279"/>
                  <a:pt x="231131" y="341054"/>
                </a:cubicBezTo>
                <a:cubicBezTo>
                  <a:pt x="249825" y="355720"/>
                  <a:pt x="257262" y="374621"/>
                  <a:pt x="259069" y="391921"/>
                </a:cubicBezTo>
                <a:cubicBezTo>
                  <a:pt x="259069" y="392334"/>
                  <a:pt x="259069" y="392902"/>
                  <a:pt x="259276" y="393315"/>
                </a:cubicBezTo>
                <a:cubicBezTo>
                  <a:pt x="259482" y="396517"/>
                  <a:pt x="259689" y="399564"/>
                  <a:pt x="259689" y="402352"/>
                </a:cubicBezTo>
                <a:cubicBezTo>
                  <a:pt x="259689" y="417639"/>
                  <a:pt x="256280" y="430084"/>
                  <a:pt x="254473" y="435713"/>
                </a:cubicBezTo>
                <a:cubicBezTo>
                  <a:pt x="246417" y="443976"/>
                  <a:pt x="211507" y="473102"/>
                  <a:pt x="135749" y="450173"/>
                </a:cubicBezTo>
                <a:lnTo>
                  <a:pt x="133942" y="449760"/>
                </a:lnTo>
                <a:cubicBezTo>
                  <a:pt x="127228" y="448469"/>
                  <a:pt x="76206" y="434990"/>
                  <a:pt x="71197" y="362227"/>
                </a:cubicBezTo>
                <a:close/>
                <a:moveTo>
                  <a:pt x="133270" y="491073"/>
                </a:moveTo>
                <a:cubicBezTo>
                  <a:pt x="196170" y="507753"/>
                  <a:pt x="238103" y="494481"/>
                  <a:pt x="262219" y="480022"/>
                </a:cubicBezTo>
                <a:cubicBezTo>
                  <a:pt x="305805" y="576901"/>
                  <a:pt x="443430" y="597403"/>
                  <a:pt x="450453" y="598177"/>
                </a:cubicBezTo>
                <a:cubicBezTo>
                  <a:pt x="451640" y="598384"/>
                  <a:pt x="463518" y="599572"/>
                  <a:pt x="481386" y="599572"/>
                </a:cubicBezTo>
                <a:cubicBezTo>
                  <a:pt x="497034" y="599572"/>
                  <a:pt x="517329" y="598590"/>
                  <a:pt x="539225" y="595337"/>
                </a:cubicBezTo>
                <a:cubicBezTo>
                  <a:pt x="529154" y="616459"/>
                  <a:pt x="519343" y="637735"/>
                  <a:pt x="509686" y="659269"/>
                </a:cubicBezTo>
                <a:cubicBezTo>
                  <a:pt x="501475" y="661077"/>
                  <a:pt x="493212" y="663917"/>
                  <a:pt x="485363" y="668100"/>
                </a:cubicBezTo>
                <a:lnTo>
                  <a:pt x="413271" y="706108"/>
                </a:lnTo>
                <a:cubicBezTo>
                  <a:pt x="399431" y="696658"/>
                  <a:pt x="382544" y="691236"/>
                  <a:pt x="364676" y="691236"/>
                </a:cubicBezTo>
                <a:cubicBezTo>
                  <a:pt x="346602" y="691236"/>
                  <a:pt x="329921" y="696658"/>
                  <a:pt x="316081" y="706108"/>
                </a:cubicBezTo>
                <a:lnTo>
                  <a:pt x="243990" y="668100"/>
                </a:lnTo>
                <a:cubicBezTo>
                  <a:pt x="234952" y="663297"/>
                  <a:pt x="225502" y="660251"/>
                  <a:pt x="215845" y="658650"/>
                </a:cubicBezTo>
                <a:cubicBezTo>
                  <a:pt x="189921" y="601999"/>
                  <a:pt x="162396" y="546123"/>
                  <a:pt x="133270" y="491073"/>
                </a:cubicBezTo>
                <a:close/>
                <a:moveTo>
                  <a:pt x="170246" y="853441"/>
                </a:moveTo>
                <a:cubicBezTo>
                  <a:pt x="153152" y="843216"/>
                  <a:pt x="142927" y="825090"/>
                  <a:pt x="142927" y="805002"/>
                </a:cubicBezTo>
                <a:lnTo>
                  <a:pt x="142927" y="753774"/>
                </a:lnTo>
                <a:cubicBezTo>
                  <a:pt x="142927" y="733685"/>
                  <a:pt x="153152" y="715610"/>
                  <a:pt x="170246" y="705334"/>
                </a:cubicBezTo>
                <a:cubicBezTo>
                  <a:pt x="179283" y="699911"/>
                  <a:pt x="189146" y="697071"/>
                  <a:pt x="199165" y="697071"/>
                </a:cubicBezTo>
                <a:cubicBezTo>
                  <a:pt x="207996" y="697071"/>
                  <a:pt x="217033" y="699291"/>
                  <a:pt x="225295" y="703681"/>
                </a:cubicBezTo>
                <a:lnTo>
                  <a:pt x="288143" y="736835"/>
                </a:lnTo>
                <a:cubicBezTo>
                  <a:pt x="281120" y="749487"/>
                  <a:pt x="276679" y="763740"/>
                  <a:pt x="276679" y="779232"/>
                </a:cubicBezTo>
                <a:cubicBezTo>
                  <a:pt x="276679" y="794932"/>
                  <a:pt x="281120" y="809185"/>
                  <a:pt x="288143" y="821837"/>
                </a:cubicBezTo>
                <a:lnTo>
                  <a:pt x="225295" y="854991"/>
                </a:lnTo>
                <a:cubicBezTo>
                  <a:pt x="207789" y="864287"/>
                  <a:pt x="187132" y="863667"/>
                  <a:pt x="170246" y="853441"/>
                </a:cubicBezTo>
                <a:close/>
                <a:moveTo>
                  <a:pt x="295373" y="972424"/>
                </a:moveTo>
                <a:lnTo>
                  <a:pt x="282308" y="958377"/>
                </a:lnTo>
                <a:cubicBezTo>
                  <a:pt x="277505" y="952955"/>
                  <a:pt x="270637" y="950115"/>
                  <a:pt x="263614" y="950115"/>
                </a:cubicBezTo>
                <a:cubicBezTo>
                  <a:pt x="260825" y="950115"/>
                  <a:pt x="257985" y="950528"/>
                  <a:pt x="255403" y="951509"/>
                </a:cubicBezTo>
                <a:lnTo>
                  <a:pt x="237121" y="957964"/>
                </a:lnTo>
                <a:lnTo>
                  <a:pt x="255196" y="884581"/>
                </a:lnTo>
                <a:lnTo>
                  <a:pt x="315875" y="852616"/>
                </a:lnTo>
                <a:cubicBezTo>
                  <a:pt x="318509" y="854423"/>
                  <a:pt x="321297" y="855611"/>
                  <a:pt x="323931" y="857057"/>
                </a:cubicBezTo>
                <a:lnTo>
                  <a:pt x="295373" y="972424"/>
                </a:lnTo>
                <a:close/>
                <a:moveTo>
                  <a:pt x="390445" y="965865"/>
                </a:moveTo>
                <a:cubicBezTo>
                  <a:pt x="382079" y="990550"/>
                  <a:pt x="375624" y="1015854"/>
                  <a:pt x="371131" y="1041572"/>
                </a:cubicBezTo>
                <a:lnTo>
                  <a:pt x="364676" y="1078754"/>
                </a:lnTo>
                <a:lnTo>
                  <a:pt x="357550" y="1039506"/>
                </a:lnTo>
                <a:cubicBezTo>
                  <a:pt x="353057" y="1014615"/>
                  <a:pt x="346705" y="990085"/>
                  <a:pt x="338494" y="966175"/>
                </a:cubicBezTo>
                <a:lnTo>
                  <a:pt x="338391" y="965813"/>
                </a:lnTo>
                <a:lnTo>
                  <a:pt x="362714" y="867333"/>
                </a:lnTo>
                <a:cubicBezTo>
                  <a:pt x="363540" y="867540"/>
                  <a:pt x="364108" y="867540"/>
                  <a:pt x="364728" y="867540"/>
                </a:cubicBezTo>
                <a:cubicBezTo>
                  <a:pt x="365348" y="867540"/>
                  <a:pt x="365916" y="867540"/>
                  <a:pt x="366535" y="867333"/>
                </a:cubicBezTo>
                <a:lnTo>
                  <a:pt x="390859" y="964833"/>
                </a:lnTo>
                <a:cubicBezTo>
                  <a:pt x="390652" y="965142"/>
                  <a:pt x="390549" y="965504"/>
                  <a:pt x="390445" y="965865"/>
                </a:cubicBezTo>
                <a:close/>
                <a:moveTo>
                  <a:pt x="364676" y="827311"/>
                </a:moveTo>
                <a:cubicBezTo>
                  <a:pt x="338339" y="827311"/>
                  <a:pt x="316856" y="805828"/>
                  <a:pt x="316856" y="779284"/>
                </a:cubicBezTo>
                <a:cubicBezTo>
                  <a:pt x="316856" y="752947"/>
                  <a:pt x="338339" y="731464"/>
                  <a:pt x="364676" y="731464"/>
                </a:cubicBezTo>
                <a:cubicBezTo>
                  <a:pt x="391013" y="731464"/>
                  <a:pt x="412290" y="752947"/>
                  <a:pt x="412290" y="779284"/>
                </a:cubicBezTo>
                <a:cubicBezTo>
                  <a:pt x="412290" y="805828"/>
                  <a:pt x="391013" y="827311"/>
                  <a:pt x="364676" y="827311"/>
                </a:cubicBezTo>
                <a:close/>
                <a:moveTo>
                  <a:pt x="473950" y="951509"/>
                </a:moveTo>
                <a:cubicBezTo>
                  <a:pt x="464499" y="948101"/>
                  <a:pt x="453655" y="950683"/>
                  <a:pt x="447045" y="958119"/>
                </a:cubicBezTo>
                <a:lnTo>
                  <a:pt x="433979" y="972372"/>
                </a:lnTo>
                <a:lnTo>
                  <a:pt x="405473" y="857005"/>
                </a:lnTo>
                <a:cubicBezTo>
                  <a:pt x="408107" y="855611"/>
                  <a:pt x="410895" y="854371"/>
                  <a:pt x="413322" y="852564"/>
                </a:cubicBezTo>
                <a:lnTo>
                  <a:pt x="474001" y="884530"/>
                </a:lnTo>
                <a:lnTo>
                  <a:pt x="492282" y="957913"/>
                </a:lnTo>
                <a:lnTo>
                  <a:pt x="473950" y="951509"/>
                </a:lnTo>
                <a:close/>
                <a:moveTo>
                  <a:pt x="559158" y="705334"/>
                </a:moveTo>
                <a:cubicBezTo>
                  <a:pt x="576252" y="715559"/>
                  <a:pt x="586270" y="733685"/>
                  <a:pt x="586270" y="753774"/>
                </a:cubicBezTo>
                <a:lnTo>
                  <a:pt x="586270" y="805002"/>
                </a:lnTo>
                <a:cubicBezTo>
                  <a:pt x="586270" y="825090"/>
                  <a:pt x="576252" y="843165"/>
                  <a:pt x="559158" y="853441"/>
                </a:cubicBezTo>
                <a:cubicBezTo>
                  <a:pt x="542065" y="863667"/>
                  <a:pt x="521615" y="864287"/>
                  <a:pt x="504108" y="855043"/>
                </a:cubicBezTo>
                <a:lnTo>
                  <a:pt x="441261" y="821888"/>
                </a:lnTo>
                <a:cubicBezTo>
                  <a:pt x="448284" y="809237"/>
                  <a:pt x="452519" y="794932"/>
                  <a:pt x="452519" y="779284"/>
                </a:cubicBezTo>
                <a:cubicBezTo>
                  <a:pt x="452519" y="763792"/>
                  <a:pt x="448284" y="749539"/>
                  <a:pt x="441261" y="736887"/>
                </a:cubicBezTo>
                <a:lnTo>
                  <a:pt x="504108" y="703733"/>
                </a:lnTo>
                <a:cubicBezTo>
                  <a:pt x="521563" y="694489"/>
                  <a:pt x="542065" y="695057"/>
                  <a:pt x="559158" y="705334"/>
                </a:cubicBezTo>
                <a:close/>
                <a:moveTo>
                  <a:pt x="599697" y="536104"/>
                </a:moveTo>
                <a:cubicBezTo>
                  <a:pt x="538811" y="566469"/>
                  <a:pt x="455255" y="558413"/>
                  <a:pt x="455255" y="558413"/>
                </a:cubicBezTo>
                <a:cubicBezTo>
                  <a:pt x="454636" y="558413"/>
                  <a:pt x="440589" y="556193"/>
                  <a:pt x="420707" y="550564"/>
                </a:cubicBezTo>
                <a:cubicBezTo>
                  <a:pt x="436768" y="543747"/>
                  <a:pt x="452054" y="533883"/>
                  <a:pt x="462279" y="519631"/>
                </a:cubicBezTo>
                <a:cubicBezTo>
                  <a:pt x="466307" y="513795"/>
                  <a:pt x="470335" y="506152"/>
                  <a:pt x="472504" y="496495"/>
                </a:cubicBezTo>
                <a:cubicBezTo>
                  <a:pt x="472710" y="496495"/>
                  <a:pt x="472917" y="496702"/>
                  <a:pt x="473123" y="496702"/>
                </a:cubicBezTo>
                <a:cubicBezTo>
                  <a:pt x="485569" y="500316"/>
                  <a:pt x="498634" y="502330"/>
                  <a:pt x="512319" y="502330"/>
                </a:cubicBezTo>
                <a:cubicBezTo>
                  <a:pt x="550482" y="502330"/>
                  <a:pt x="594068" y="487664"/>
                  <a:pt x="642095" y="459313"/>
                </a:cubicBezTo>
                <a:cubicBezTo>
                  <a:pt x="639874" y="485650"/>
                  <a:pt x="630837" y="520612"/>
                  <a:pt x="599697" y="536104"/>
                </a:cubicBezTo>
                <a:close/>
                <a:moveTo>
                  <a:pt x="648550" y="407672"/>
                </a:moveTo>
                <a:cubicBezTo>
                  <a:pt x="582449" y="452703"/>
                  <a:pt x="526211" y="470365"/>
                  <a:pt x="485414" y="458538"/>
                </a:cubicBezTo>
                <a:cubicBezTo>
                  <a:pt x="473743" y="455130"/>
                  <a:pt x="464912" y="449501"/>
                  <a:pt x="457683" y="443666"/>
                </a:cubicBezTo>
                <a:cubicBezTo>
                  <a:pt x="471368" y="449088"/>
                  <a:pt x="486189" y="452290"/>
                  <a:pt x="501681" y="452290"/>
                </a:cubicBezTo>
                <a:cubicBezTo>
                  <a:pt x="503695" y="452290"/>
                  <a:pt x="505709" y="452083"/>
                  <a:pt x="507723" y="452083"/>
                </a:cubicBezTo>
                <a:cubicBezTo>
                  <a:pt x="554304" y="449863"/>
                  <a:pt x="587664" y="434009"/>
                  <a:pt x="606565" y="404831"/>
                </a:cubicBezTo>
                <a:cubicBezTo>
                  <a:pt x="639512" y="354584"/>
                  <a:pt x="613382" y="285023"/>
                  <a:pt x="611781" y="280840"/>
                </a:cubicBezTo>
                <a:cubicBezTo>
                  <a:pt x="608992" y="275211"/>
                  <a:pt x="605739" y="270202"/>
                  <a:pt x="602330" y="265554"/>
                </a:cubicBezTo>
                <a:cubicBezTo>
                  <a:pt x="624846" y="252076"/>
                  <a:pt x="655573" y="228165"/>
                  <a:pt x="674422" y="192584"/>
                </a:cubicBezTo>
                <a:cubicBezTo>
                  <a:pt x="678657" y="199040"/>
                  <a:pt x="682065" y="207250"/>
                  <a:pt x="682840" y="217114"/>
                </a:cubicBezTo>
                <a:cubicBezTo>
                  <a:pt x="685060" y="244071"/>
                  <a:pt x="667347" y="277225"/>
                  <a:pt x="631611" y="312806"/>
                </a:cubicBezTo>
                <a:cubicBezTo>
                  <a:pt x="626396" y="318229"/>
                  <a:pt x="623762" y="326078"/>
                  <a:pt x="625001" y="333514"/>
                </a:cubicBezTo>
                <a:cubicBezTo>
                  <a:pt x="625982" y="340951"/>
                  <a:pt x="630630" y="347406"/>
                  <a:pt x="637240" y="351021"/>
                </a:cubicBezTo>
                <a:cubicBezTo>
                  <a:pt x="648498" y="356857"/>
                  <a:pt x="660944" y="367081"/>
                  <a:pt x="662751" y="377926"/>
                </a:cubicBezTo>
                <a:cubicBezTo>
                  <a:pt x="664404" y="388151"/>
                  <a:pt x="656141" y="399615"/>
                  <a:pt x="648550" y="407672"/>
                </a:cubicBezTo>
                <a:close/>
              </a:path>
            </a:pathLst>
          </a:custGeom>
          <a:solidFill>
            <a:schemeClr val="accent1"/>
          </a:solidFill>
          <a:ln w="51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sp>
        <p:nvSpPr>
          <p:cNvPr id="649" name="Freeform: Shape 648">
            <a:extLst>
              <a:ext uri="{FF2B5EF4-FFF2-40B4-BE49-F238E27FC236}">
                <a16:creationId xmlns:a16="http://schemas.microsoft.com/office/drawing/2014/main" id="{399A4A32-63AD-4FC5-87D7-DCD01C6F42AB}"/>
              </a:ext>
            </a:extLst>
          </p:cNvPr>
          <p:cNvSpPr/>
          <p:nvPr/>
        </p:nvSpPr>
        <p:spPr>
          <a:xfrm>
            <a:off x="5356284" y="7375171"/>
            <a:ext cx="795494" cy="856705"/>
          </a:xfrm>
          <a:custGeom>
            <a:avLst/>
            <a:gdLst>
              <a:gd name="connsiteX0" fmla="*/ 986095 w 1044760"/>
              <a:gd name="connsiteY0" fmla="*/ 704583 h 1125151"/>
              <a:gd name="connsiteX1" fmla="*/ 986095 w 1044760"/>
              <a:gd name="connsiteY1" fmla="*/ 391325 h 1125151"/>
              <a:gd name="connsiteX2" fmla="*/ 1037686 w 1044760"/>
              <a:gd name="connsiteY2" fmla="*/ 317891 h 1125151"/>
              <a:gd name="connsiteX3" fmla="*/ 959190 w 1044760"/>
              <a:gd name="connsiteY3" fmla="*/ 239396 h 1125151"/>
              <a:gd name="connsiteX4" fmla="*/ 936571 w 1044760"/>
              <a:gd name="connsiteY4" fmla="*/ 243114 h 1125151"/>
              <a:gd name="connsiteX5" fmla="*/ 755981 w 1044760"/>
              <a:gd name="connsiteY5" fmla="*/ 150883 h 1125151"/>
              <a:gd name="connsiteX6" fmla="*/ 747253 w 1044760"/>
              <a:gd name="connsiteY6" fmla="*/ 86486 h 1125151"/>
              <a:gd name="connsiteX7" fmla="*/ 670772 w 1044760"/>
              <a:gd name="connsiteY7" fmla="*/ 10727 h 1125151"/>
              <a:gd name="connsiteX8" fmla="*/ 522303 w 1044760"/>
              <a:gd name="connsiteY8" fmla="*/ 41712 h 1125151"/>
              <a:gd name="connsiteX9" fmla="*/ 373833 w 1044760"/>
              <a:gd name="connsiteY9" fmla="*/ 10727 h 1125151"/>
              <a:gd name="connsiteX10" fmla="*/ 297352 w 1044760"/>
              <a:gd name="connsiteY10" fmla="*/ 86486 h 1125151"/>
              <a:gd name="connsiteX11" fmla="*/ 288625 w 1044760"/>
              <a:gd name="connsiteY11" fmla="*/ 150883 h 1125151"/>
              <a:gd name="connsiteX12" fmla="*/ 108138 w 1044760"/>
              <a:gd name="connsiteY12" fmla="*/ 243166 h 1125151"/>
              <a:gd name="connsiteX13" fmla="*/ 85415 w 1044760"/>
              <a:gd name="connsiteY13" fmla="*/ 239448 h 1125151"/>
              <a:gd name="connsiteX14" fmla="*/ 6920 w 1044760"/>
              <a:gd name="connsiteY14" fmla="*/ 317943 h 1125151"/>
              <a:gd name="connsiteX15" fmla="*/ 58561 w 1044760"/>
              <a:gd name="connsiteY15" fmla="*/ 391377 h 1125151"/>
              <a:gd name="connsiteX16" fmla="*/ 58561 w 1044760"/>
              <a:gd name="connsiteY16" fmla="*/ 704635 h 1125151"/>
              <a:gd name="connsiteX17" fmla="*/ 0 w 1044760"/>
              <a:gd name="connsiteY17" fmla="*/ 767741 h 1125151"/>
              <a:gd name="connsiteX18" fmla="*/ 0 w 1044760"/>
              <a:gd name="connsiteY18" fmla="*/ 865447 h 1125151"/>
              <a:gd name="connsiteX19" fmla="*/ 24117 w 1044760"/>
              <a:gd name="connsiteY19" fmla="*/ 889563 h 1125151"/>
              <a:gd name="connsiteX20" fmla="*/ 42811 w 1044760"/>
              <a:gd name="connsiteY20" fmla="*/ 889563 h 1125151"/>
              <a:gd name="connsiteX21" fmla="*/ 42811 w 1044760"/>
              <a:gd name="connsiteY21" fmla="*/ 959693 h 1125151"/>
              <a:gd name="connsiteX22" fmla="*/ 66927 w 1044760"/>
              <a:gd name="connsiteY22" fmla="*/ 983809 h 1125151"/>
              <a:gd name="connsiteX23" fmla="*/ 88462 w 1044760"/>
              <a:gd name="connsiteY23" fmla="*/ 983809 h 1125151"/>
              <a:gd name="connsiteX24" fmla="*/ 88462 w 1044760"/>
              <a:gd name="connsiteY24" fmla="*/ 1125152 h 1125151"/>
              <a:gd name="connsiteX25" fmla="*/ 211111 w 1044760"/>
              <a:gd name="connsiteY25" fmla="*/ 1125152 h 1125151"/>
              <a:gd name="connsiteX26" fmla="*/ 211111 w 1044760"/>
              <a:gd name="connsiteY26" fmla="*/ 983809 h 1125151"/>
              <a:gd name="connsiteX27" fmla="*/ 833650 w 1044760"/>
              <a:gd name="connsiteY27" fmla="*/ 983809 h 1125151"/>
              <a:gd name="connsiteX28" fmla="*/ 833650 w 1044760"/>
              <a:gd name="connsiteY28" fmla="*/ 1125152 h 1125151"/>
              <a:gd name="connsiteX29" fmla="*/ 956299 w 1044760"/>
              <a:gd name="connsiteY29" fmla="*/ 1125152 h 1125151"/>
              <a:gd name="connsiteX30" fmla="*/ 956299 w 1044760"/>
              <a:gd name="connsiteY30" fmla="*/ 983809 h 1125151"/>
              <a:gd name="connsiteX31" fmla="*/ 977833 w 1044760"/>
              <a:gd name="connsiteY31" fmla="*/ 983809 h 1125151"/>
              <a:gd name="connsiteX32" fmla="*/ 1001950 w 1044760"/>
              <a:gd name="connsiteY32" fmla="*/ 959693 h 1125151"/>
              <a:gd name="connsiteX33" fmla="*/ 1001950 w 1044760"/>
              <a:gd name="connsiteY33" fmla="*/ 889563 h 1125151"/>
              <a:gd name="connsiteX34" fmla="*/ 1020644 w 1044760"/>
              <a:gd name="connsiteY34" fmla="*/ 889563 h 1125151"/>
              <a:gd name="connsiteX35" fmla="*/ 1044761 w 1044760"/>
              <a:gd name="connsiteY35" fmla="*/ 865447 h 1125151"/>
              <a:gd name="connsiteX36" fmla="*/ 1044761 w 1044760"/>
              <a:gd name="connsiteY36" fmla="*/ 767741 h 1125151"/>
              <a:gd name="connsiteX37" fmla="*/ 986095 w 1044760"/>
              <a:gd name="connsiteY37" fmla="*/ 704583 h 1125151"/>
              <a:gd name="connsiteX38" fmla="*/ 959190 w 1044760"/>
              <a:gd name="connsiteY38" fmla="*/ 279573 h 1125151"/>
              <a:gd name="connsiteX39" fmla="*/ 997509 w 1044760"/>
              <a:gd name="connsiteY39" fmla="*/ 317891 h 1125151"/>
              <a:gd name="connsiteX40" fmla="*/ 959190 w 1044760"/>
              <a:gd name="connsiteY40" fmla="*/ 356209 h 1125151"/>
              <a:gd name="connsiteX41" fmla="*/ 920873 w 1044760"/>
              <a:gd name="connsiteY41" fmla="*/ 317891 h 1125151"/>
              <a:gd name="connsiteX42" fmla="*/ 959190 w 1044760"/>
              <a:gd name="connsiteY42" fmla="*/ 279573 h 1125151"/>
              <a:gd name="connsiteX43" fmla="*/ 334792 w 1044760"/>
              <a:gd name="connsiteY43" fmla="*/ 100945 h 1125151"/>
              <a:gd name="connsiteX44" fmla="*/ 387622 w 1044760"/>
              <a:gd name="connsiteY44" fmla="*/ 48477 h 1125151"/>
              <a:gd name="connsiteX45" fmla="*/ 430019 w 1044760"/>
              <a:gd name="connsiteY45" fmla="*/ 40214 h 1125151"/>
              <a:gd name="connsiteX46" fmla="*/ 500459 w 1044760"/>
              <a:gd name="connsiteY46" fmla="*/ 78688 h 1125151"/>
              <a:gd name="connsiteX47" fmla="*/ 544199 w 1044760"/>
              <a:gd name="connsiteY47" fmla="*/ 78688 h 1125151"/>
              <a:gd name="connsiteX48" fmla="*/ 656984 w 1044760"/>
              <a:gd name="connsiteY48" fmla="*/ 48477 h 1125151"/>
              <a:gd name="connsiteX49" fmla="*/ 709813 w 1044760"/>
              <a:gd name="connsiteY49" fmla="*/ 100945 h 1125151"/>
              <a:gd name="connsiteX50" fmla="*/ 676815 w 1044760"/>
              <a:gd name="connsiteY50" fmla="*/ 226434 h 1125151"/>
              <a:gd name="connsiteX51" fmla="*/ 522303 w 1044760"/>
              <a:gd name="connsiteY51" fmla="*/ 361838 h 1125151"/>
              <a:gd name="connsiteX52" fmla="*/ 367791 w 1044760"/>
              <a:gd name="connsiteY52" fmla="*/ 226434 h 1125151"/>
              <a:gd name="connsiteX53" fmla="*/ 334792 w 1044760"/>
              <a:gd name="connsiteY53" fmla="*/ 100945 h 1125151"/>
              <a:gd name="connsiteX54" fmla="*/ 142376 w 1044760"/>
              <a:gd name="connsiteY54" fmla="*/ 264236 h 1125151"/>
              <a:gd name="connsiteX55" fmla="*/ 295338 w 1044760"/>
              <a:gd name="connsiteY55" fmla="*/ 190595 h 1125151"/>
              <a:gd name="connsiteX56" fmla="*/ 297249 w 1044760"/>
              <a:gd name="connsiteY56" fmla="*/ 190595 h 1125151"/>
              <a:gd name="connsiteX57" fmla="*/ 341247 w 1044760"/>
              <a:gd name="connsiteY57" fmla="*/ 256644 h 1125151"/>
              <a:gd name="connsiteX58" fmla="*/ 506914 w 1044760"/>
              <a:gd name="connsiteY58" fmla="*/ 401860 h 1125151"/>
              <a:gd name="connsiteX59" fmla="*/ 522200 w 1044760"/>
              <a:gd name="connsiteY59" fmla="*/ 407489 h 1125151"/>
              <a:gd name="connsiteX60" fmla="*/ 537692 w 1044760"/>
              <a:gd name="connsiteY60" fmla="*/ 401757 h 1125151"/>
              <a:gd name="connsiteX61" fmla="*/ 703255 w 1044760"/>
              <a:gd name="connsiteY61" fmla="*/ 256644 h 1125151"/>
              <a:gd name="connsiteX62" fmla="*/ 747253 w 1044760"/>
              <a:gd name="connsiteY62" fmla="*/ 190595 h 1125151"/>
              <a:gd name="connsiteX63" fmla="*/ 749216 w 1044760"/>
              <a:gd name="connsiteY63" fmla="*/ 190595 h 1125151"/>
              <a:gd name="connsiteX64" fmla="*/ 902230 w 1044760"/>
              <a:gd name="connsiteY64" fmla="*/ 264132 h 1125151"/>
              <a:gd name="connsiteX65" fmla="*/ 880644 w 1044760"/>
              <a:gd name="connsiteY65" fmla="*/ 317840 h 1125151"/>
              <a:gd name="connsiteX66" fmla="*/ 945867 w 1044760"/>
              <a:gd name="connsiteY66" fmla="*/ 394992 h 1125151"/>
              <a:gd name="connsiteX67" fmla="*/ 945867 w 1044760"/>
              <a:gd name="connsiteY67" fmla="*/ 704015 h 1125151"/>
              <a:gd name="connsiteX68" fmla="*/ 899699 w 1044760"/>
              <a:gd name="connsiteY68" fmla="*/ 704015 h 1125151"/>
              <a:gd name="connsiteX69" fmla="*/ 899699 w 1044760"/>
              <a:gd name="connsiteY69" fmla="*/ 598925 h 1125151"/>
              <a:gd name="connsiteX70" fmla="*/ 859523 w 1044760"/>
              <a:gd name="connsiteY70" fmla="*/ 558748 h 1125151"/>
              <a:gd name="connsiteX71" fmla="*/ 583550 w 1044760"/>
              <a:gd name="connsiteY71" fmla="*/ 558748 h 1125151"/>
              <a:gd name="connsiteX72" fmla="*/ 543372 w 1044760"/>
              <a:gd name="connsiteY72" fmla="*/ 598925 h 1125151"/>
              <a:gd name="connsiteX73" fmla="*/ 543372 w 1044760"/>
              <a:gd name="connsiteY73" fmla="*/ 704015 h 1125151"/>
              <a:gd name="connsiteX74" fmla="*/ 501078 w 1044760"/>
              <a:gd name="connsiteY74" fmla="*/ 704015 h 1125151"/>
              <a:gd name="connsiteX75" fmla="*/ 501078 w 1044760"/>
              <a:gd name="connsiteY75" fmla="*/ 598925 h 1125151"/>
              <a:gd name="connsiteX76" fmla="*/ 460901 w 1044760"/>
              <a:gd name="connsiteY76" fmla="*/ 558748 h 1125151"/>
              <a:gd name="connsiteX77" fmla="*/ 184929 w 1044760"/>
              <a:gd name="connsiteY77" fmla="*/ 558748 h 1125151"/>
              <a:gd name="connsiteX78" fmla="*/ 144751 w 1044760"/>
              <a:gd name="connsiteY78" fmla="*/ 598925 h 1125151"/>
              <a:gd name="connsiteX79" fmla="*/ 144751 w 1044760"/>
              <a:gd name="connsiteY79" fmla="*/ 704015 h 1125151"/>
              <a:gd name="connsiteX80" fmla="*/ 98584 w 1044760"/>
              <a:gd name="connsiteY80" fmla="*/ 704015 h 1125151"/>
              <a:gd name="connsiteX81" fmla="*/ 98584 w 1044760"/>
              <a:gd name="connsiteY81" fmla="*/ 394992 h 1125151"/>
              <a:gd name="connsiteX82" fmla="*/ 163807 w 1044760"/>
              <a:gd name="connsiteY82" fmla="*/ 317840 h 1125151"/>
              <a:gd name="connsiteX83" fmla="*/ 142376 w 1044760"/>
              <a:gd name="connsiteY83" fmla="*/ 264236 h 1125151"/>
              <a:gd name="connsiteX84" fmla="*/ 859574 w 1044760"/>
              <a:gd name="connsiteY84" fmla="*/ 598977 h 1125151"/>
              <a:gd name="connsiteX85" fmla="*/ 859574 w 1044760"/>
              <a:gd name="connsiteY85" fmla="*/ 704067 h 1125151"/>
              <a:gd name="connsiteX86" fmla="*/ 583601 w 1044760"/>
              <a:gd name="connsiteY86" fmla="*/ 704067 h 1125151"/>
              <a:gd name="connsiteX87" fmla="*/ 583601 w 1044760"/>
              <a:gd name="connsiteY87" fmla="*/ 598977 h 1125151"/>
              <a:gd name="connsiteX88" fmla="*/ 859574 w 1044760"/>
              <a:gd name="connsiteY88" fmla="*/ 598977 h 1125151"/>
              <a:gd name="connsiteX89" fmla="*/ 460953 w 1044760"/>
              <a:gd name="connsiteY89" fmla="*/ 598977 h 1125151"/>
              <a:gd name="connsiteX90" fmla="*/ 460953 w 1044760"/>
              <a:gd name="connsiteY90" fmla="*/ 704067 h 1125151"/>
              <a:gd name="connsiteX91" fmla="*/ 184980 w 1044760"/>
              <a:gd name="connsiteY91" fmla="*/ 704067 h 1125151"/>
              <a:gd name="connsiteX92" fmla="*/ 184980 w 1044760"/>
              <a:gd name="connsiteY92" fmla="*/ 598977 h 1125151"/>
              <a:gd name="connsiteX93" fmla="*/ 460953 w 1044760"/>
              <a:gd name="connsiteY93" fmla="*/ 598977 h 1125151"/>
              <a:gd name="connsiteX94" fmla="*/ 47045 w 1044760"/>
              <a:gd name="connsiteY94" fmla="*/ 317891 h 1125151"/>
              <a:gd name="connsiteX95" fmla="*/ 85364 w 1044760"/>
              <a:gd name="connsiteY95" fmla="*/ 279573 h 1125151"/>
              <a:gd name="connsiteX96" fmla="*/ 123681 w 1044760"/>
              <a:gd name="connsiteY96" fmla="*/ 317891 h 1125151"/>
              <a:gd name="connsiteX97" fmla="*/ 85364 w 1044760"/>
              <a:gd name="connsiteY97" fmla="*/ 356209 h 1125151"/>
              <a:gd name="connsiteX98" fmla="*/ 47045 w 1044760"/>
              <a:gd name="connsiteY98" fmla="*/ 317891 h 1125151"/>
              <a:gd name="connsiteX99" fmla="*/ 170830 w 1044760"/>
              <a:gd name="connsiteY99" fmla="*/ 1084975 h 1125151"/>
              <a:gd name="connsiteX100" fmla="*/ 128536 w 1044760"/>
              <a:gd name="connsiteY100" fmla="*/ 1084975 h 1125151"/>
              <a:gd name="connsiteX101" fmla="*/ 128536 w 1044760"/>
              <a:gd name="connsiteY101" fmla="*/ 983809 h 1125151"/>
              <a:gd name="connsiteX102" fmla="*/ 170830 w 1044760"/>
              <a:gd name="connsiteY102" fmla="*/ 983809 h 1125151"/>
              <a:gd name="connsiteX103" fmla="*/ 170830 w 1044760"/>
              <a:gd name="connsiteY103" fmla="*/ 1084975 h 1125151"/>
              <a:gd name="connsiteX104" fmla="*/ 916018 w 1044760"/>
              <a:gd name="connsiteY104" fmla="*/ 1084975 h 1125151"/>
              <a:gd name="connsiteX105" fmla="*/ 873724 w 1044760"/>
              <a:gd name="connsiteY105" fmla="*/ 1084975 h 1125151"/>
              <a:gd name="connsiteX106" fmla="*/ 873724 w 1044760"/>
              <a:gd name="connsiteY106" fmla="*/ 983809 h 1125151"/>
              <a:gd name="connsiteX107" fmla="*/ 916018 w 1044760"/>
              <a:gd name="connsiteY107" fmla="*/ 983809 h 1125151"/>
              <a:gd name="connsiteX108" fmla="*/ 916018 w 1044760"/>
              <a:gd name="connsiteY108" fmla="*/ 1084975 h 1125151"/>
              <a:gd name="connsiteX109" fmla="*/ 961669 w 1044760"/>
              <a:gd name="connsiteY109" fmla="*/ 943581 h 1125151"/>
              <a:gd name="connsiteX110" fmla="*/ 956195 w 1044760"/>
              <a:gd name="connsiteY110" fmla="*/ 943581 h 1125151"/>
              <a:gd name="connsiteX111" fmla="*/ 833547 w 1044760"/>
              <a:gd name="connsiteY111" fmla="*/ 943581 h 1125151"/>
              <a:gd name="connsiteX112" fmla="*/ 211007 w 1044760"/>
              <a:gd name="connsiteY112" fmla="*/ 943581 h 1125151"/>
              <a:gd name="connsiteX113" fmla="*/ 88359 w 1044760"/>
              <a:gd name="connsiteY113" fmla="*/ 943581 h 1125151"/>
              <a:gd name="connsiteX114" fmla="*/ 82885 w 1044760"/>
              <a:gd name="connsiteY114" fmla="*/ 943581 h 1125151"/>
              <a:gd name="connsiteX115" fmla="*/ 82885 w 1044760"/>
              <a:gd name="connsiteY115" fmla="*/ 889512 h 1125151"/>
              <a:gd name="connsiteX116" fmla="*/ 961669 w 1044760"/>
              <a:gd name="connsiteY116" fmla="*/ 889512 h 1125151"/>
              <a:gd name="connsiteX117" fmla="*/ 961669 w 1044760"/>
              <a:gd name="connsiteY117" fmla="*/ 943581 h 1125151"/>
              <a:gd name="connsiteX118" fmla="*/ 1004480 w 1044760"/>
              <a:gd name="connsiteY118" fmla="*/ 849335 h 1125151"/>
              <a:gd name="connsiteX119" fmla="*/ 1001846 w 1044760"/>
              <a:gd name="connsiteY119" fmla="*/ 849335 h 1125151"/>
              <a:gd name="connsiteX120" fmla="*/ 42708 w 1044760"/>
              <a:gd name="connsiteY120" fmla="*/ 849335 h 1125151"/>
              <a:gd name="connsiteX121" fmla="*/ 40074 w 1044760"/>
              <a:gd name="connsiteY121" fmla="*/ 849335 h 1125151"/>
              <a:gd name="connsiteX122" fmla="*/ 40074 w 1044760"/>
              <a:gd name="connsiteY122" fmla="*/ 767689 h 1125151"/>
              <a:gd name="connsiteX123" fmla="*/ 63106 w 1044760"/>
              <a:gd name="connsiteY123" fmla="*/ 744295 h 1125151"/>
              <a:gd name="connsiteX124" fmla="*/ 981397 w 1044760"/>
              <a:gd name="connsiteY124" fmla="*/ 744295 h 1125151"/>
              <a:gd name="connsiteX125" fmla="*/ 1004480 w 1044760"/>
              <a:gd name="connsiteY125" fmla="*/ 767689 h 1125151"/>
              <a:gd name="connsiteX126" fmla="*/ 1004480 w 1044760"/>
              <a:gd name="connsiteY126" fmla="*/ 849335 h 112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044760" h="1125151">
                <a:moveTo>
                  <a:pt x="986095" y="704583"/>
                </a:moveTo>
                <a:lnTo>
                  <a:pt x="986095" y="391325"/>
                </a:lnTo>
                <a:cubicBezTo>
                  <a:pt x="1016100" y="380274"/>
                  <a:pt x="1037686" y="351665"/>
                  <a:pt x="1037686" y="317891"/>
                </a:cubicBezTo>
                <a:cubicBezTo>
                  <a:pt x="1037686" y="274616"/>
                  <a:pt x="1002466" y="239396"/>
                  <a:pt x="959190" y="239396"/>
                </a:cubicBezTo>
                <a:cubicBezTo>
                  <a:pt x="951289" y="239396"/>
                  <a:pt x="943801" y="240945"/>
                  <a:pt x="936571" y="243114"/>
                </a:cubicBezTo>
                <a:cubicBezTo>
                  <a:pt x="893141" y="186825"/>
                  <a:pt x="827298" y="152948"/>
                  <a:pt x="755981" y="150883"/>
                </a:cubicBezTo>
                <a:cubicBezTo>
                  <a:pt x="757788" y="129090"/>
                  <a:pt x="755155" y="107039"/>
                  <a:pt x="747253" y="86486"/>
                </a:cubicBezTo>
                <a:cubicBezTo>
                  <a:pt x="733001" y="49614"/>
                  <a:pt x="707283" y="24154"/>
                  <a:pt x="670772" y="10727"/>
                </a:cubicBezTo>
                <a:cubicBezTo>
                  <a:pt x="592742" y="-17882"/>
                  <a:pt x="544663" y="17079"/>
                  <a:pt x="522303" y="41712"/>
                </a:cubicBezTo>
                <a:cubicBezTo>
                  <a:pt x="499942" y="17079"/>
                  <a:pt x="451915" y="-17831"/>
                  <a:pt x="373833" y="10727"/>
                </a:cubicBezTo>
                <a:cubicBezTo>
                  <a:pt x="337323" y="24102"/>
                  <a:pt x="311553" y="49614"/>
                  <a:pt x="297352" y="86486"/>
                </a:cubicBezTo>
                <a:cubicBezTo>
                  <a:pt x="289400" y="107039"/>
                  <a:pt x="286817" y="129090"/>
                  <a:pt x="288625" y="150883"/>
                </a:cubicBezTo>
                <a:cubicBezTo>
                  <a:pt x="217307" y="152948"/>
                  <a:pt x="151464" y="186825"/>
                  <a:pt x="108138" y="243166"/>
                </a:cubicBezTo>
                <a:cubicBezTo>
                  <a:pt x="100908" y="240945"/>
                  <a:pt x="93368" y="239448"/>
                  <a:pt x="85415" y="239448"/>
                </a:cubicBezTo>
                <a:cubicBezTo>
                  <a:pt x="42140" y="239448"/>
                  <a:pt x="6920" y="274667"/>
                  <a:pt x="6920" y="317943"/>
                </a:cubicBezTo>
                <a:cubicBezTo>
                  <a:pt x="6920" y="351768"/>
                  <a:pt x="28506" y="380377"/>
                  <a:pt x="58561" y="391377"/>
                </a:cubicBezTo>
                <a:lnTo>
                  <a:pt x="58561" y="704635"/>
                </a:lnTo>
                <a:cubicBezTo>
                  <a:pt x="25872" y="707269"/>
                  <a:pt x="0" y="734381"/>
                  <a:pt x="0" y="767741"/>
                </a:cubicBezTo>
                <a:lnTo>
                  <a:pt x="0" y="865447"/>
                </a:lnTo>
                <a:cubicBezTo>
                  <a:pt x="0" y="878770"/>
                  <a:pt x="10793" y="889563"/>
                  <a:pt x="24117" y="889563"/>
                </a:cubicBezTo>
                <a:lnTo>
                  <a:pt x="42811" y="889563"/>
                </a:lnTo>
                <a:lnTo>
                  <a:pt x="42811" y="959693"/>
                </a:lnTo>
                <a:cubicBezTo>
                  <a:pt x="42811" y="973016"/>
                  <a:pt x="53604" y="983809"/>
                  <a:pt x="66927" y="983809"/>
                </a:cubicBezTo>
                <a:lnTo>
                  <a:pt x="88462" y="983809"/>
                </a:lnTo>
                <a:lnTo>
                  <a:pt x="88462" y="1125152"/>
                </a:lnTo>
                <a:lnTo>
                  <a:pt x="211111" y="1125152"/>
                </a:lnTo>
                <a:lnTo>
                  <a:pt x="211111" y="983809"/>
                </a:lnTo>
                <a:lnTo>
                  <a:pt x="833650" y="983809"/>
                </a:lnTo>
                <a:lnTo>
                  <a:pt x="833650" y="1125152"/>
                </a:lnTo>
                <a:lnTo>
                  <a:pt x="956299" y="1125152"/>
                </a:lnTo>
                <a:lnTo>
                  <a:pt x="956299" y="983809"/>
                </a:lnTo>
                <a:lnTo>
                  <a:pt x="977833" y="983809"/>
                </a:lnTo>
                <a:cubicBezTo>
                  <a:pt x="991105" y="983809"/>
                  <a:pt x="1001950" y="973016"/>
                  <a:pt x="1001950" y="959693"/>
                </a:cubicBezTo>
                <a:lnTo>
                  <a:pt x="1001950" y="889563"/>
                </a:lnTo>
                <a:lnTo>
                  <a:pt x="1020644" y="889563"/>
                </a:lnTo>
                <a:cubicBezTo>
                  <a:pt x="1033916" y="889563"/>
                  <a:pt x="1044761" y="878770"/>
                  <a:pt x="1044761" y="865447"/>
                </a:cubicBezTo>
                <a:lnTo>
                  <a:pt x="1044761" y="767741"/>
                </a:lnTo>
                <a:cubicBezTo>
                  <a:pt x="1044657" y="734329"/>
                  <a:pt x="1018785" y="707217"/>
                  <a:pt x="986095" y="704583"/>
                </a:cubicBezTo>
                <a:close/>
                <a:moveTo>
                  <a:pt x="959190" y="279573"/>
                </a:moveTo>
                <a:cubicBezTo>
                  <a:pt x="980312" y="279573"/>
                  <a:pt x="997509" y="296770"/>
                  <a:pt x="997509" y="317891"/>
                </a:cubicBezTo>
                <a:cubicBezTo>
                  <a:pt x="997509" y="339012"/>
                  <a:pt x="980312" y="356209"/>
                  <a:pt x="959190" y="356209"/>
                </a:cubicBezTo>
                <a:cubicBezTo>
                  <a:pt x="938069" y="356209"/>
                  <a:pt x="920873" y="339012"/>
                  <a:pt x="920873" y="317891"/>
                </a:cubicBezTo>
                <a:cubicBezTo>
                  <a:pt x="920873" y="296718"/>
                  <a:pt x="938069" y="279573"/>
                  <a:pt x="959190" y="279573"/>
                </a:cubicBezTo>
                <a:close/>
                <a:moveTo>
                  <a:pt x="334792" y="100945"/>
                </a:moveTo>
                <a:cubicBezTo>
                  <a:pt x="344811" y="74969"/>
                  <a:pt x="362111" y="57824"/>
                  <a:pt x="387622" y="48477"/>
                </a:cubicBezTo>
                <a:cubicBezTo>
                  <a:pt x="403579" y="42641"/>
                  <a:pt x="417625" y="40214"/>
                  <a:pt x="430019" y="40214"/>
                </a:cubicBezTo>
                <a:cubicBezTo>
                  <a:pt x="467666" y="40214"/>
                  <a:pt x="489562" y="62576"/>
                  <a:pt x="500459" y="78688"/>
                </a:cubicBezTo>
                <a:cubicBezTo>
                  <a:pt x="510322" y="93302"/>
                  <a:pt x="534335" y="93302"/>
                  <a:pt x="544199" y="78688"/>
                </a:cubicBezTo>
                <a:cubicBezTo>
                  <a:pt x="558659" y="57256"/>
                  <a:pt x="592535" y="24825"/>
                  <a:pt x="656984" y="48477"/>
                </a:cubicBezTo>
                <a:cubicBezTo>
                  <a:pt x="682495" y="57824"/>
                  <a:pt x="699795" y="74969"/>
                  <a:pt x="709813" y="100945"/>
                </a:cubicBezTo>
                <a:cubicBezTo>
                  <a:pt x="726235" y="143446"/>
                  <a:pt x="712654" y="195036"/>
                  <a:pt x="676815" y="226434"/>
                </a:cubicBezTo>
                <a:lnTo>
                  <a:pt x="522303" y="361838"/>
                </a:lnTo>
                <a:lnTo>
                  <a:pt x="367791" y="226434"/>
                </a:lnTo>
                <a:cubicBezTo>
                  <a:pt x="331952" y="195036"/>
                  <a:pt x="318370" y="143446"/>
                  <a:pt x="334792" y="100945"/>
                </a:cubicBezTo>
                <a:close/>
                <a:moveTo>
                  <a:pt x="142376" y="264236"/>
                </a:moveTo>
                <a:cubicBezTo>
                  <a:pt x="179558" y="217965"/>
                  <a:pt x="235382" y="190595"/>
                  <a:pt x="295338" y="190595"/>
                </a:cubicBezTo>
                <a:lnTo>
                  <a:pt x="297249" y="190595"/>
                </a:lnTo>
                <a:cubicBezTo>
                  <a:pt x="306080" y="215538"/>
                  <a:pt x="320746" y="238622"/>
                  <a:pt x="341247" y="256644"/>
                </a:cubicBezTo>
                <a:lnTo>
                  <a:pt x="506914" y="401860"/>
                </a:lnTo>
                <a:cubicBezTo>
                  <a:pt x="511252" y="405630"/>
                  <a:pt x="516726" y="407489"/>
                  <a:pt x="522200" y="407489"/>
                </a:cubicBezTo>
                <a:cubicBezTo>
                  <a:pt x="527726" y="407489"/>
                  <a:pt x="533251" y="405578"/>
                  <a:pt x="537692" y="401757"/>
                </a:cubicBezTo>
                <a:lnTo>
                  <a:pt x="703255" y="256644"/>
                </a:lnTo>
                <a:cubicBezTo>
                  <a:pt x="723757" y="238673"/>
                  <a:pt x="738474" y="215538"/>
                  <a:pt x="747253" y="190595"/>
                </a:cubicBezTo>
                <a:lnTo>
                  <a:pt x="749216" y="190595"/>
                </a:lnTo>
                <a:cubicBezTo>
                  <a:pt x="809120" y="190595"/>
                  <a:pt x="864996" y="217913"/>
                  <a:pt x="902230" y="264132"/>
                </a:cubicBezTo>
                <a:cubicBezTo>
                  <a:pt x="888958" y="278179"/>
                  <a:pt x="880644" y="297028"/>
                  <a:pt x="880644" y="317840"/>
                </a:cubicBezTo>
                <a:cubicBezTo>
                  <a:pt x="880644" y="356571"/>
                  <a:pt x="908943" y="388640"/>
                  <a:pt x="945867" y="394992"/>
                </a:cubicBezTo>
                <a:lnTo>
                  <a:pt x="945867" y="704015"/>
                </a:lnTo>
                <a:lnTo>
                  <a:pt x="899699" y="704015"/>
                </a:lnTo>
                <a:lnTo>
                  <a:pt x="899699" y="598925"/>
                </a:lnTo>
                <a:cubicBezTo>
                  <a:pt x="899699" y="576770"/>
                  <a:pt x="881676" y="558748"/>
                  <a:pt x="859523" y="558748"/>
                </a:cubicBezTo>
                <a:lnTo>
                  <a:pt x="583550" y="558748"/>
                </a:lnTo>
                <a:cubicBezTo>
                  <a:pt x="561395" y="558748"/>
                  <a:pt x="543372" y="576770"/>
                  <a:pt x="543372" y="598925"/>
                </a:cubicBezTo>
                <a:lnTo>
                  <a:pt x="543372" y="704015"/>
                </a:lnTo>
                <a:lnTo>
                  <a:pt x="501078" y="704015"/>
                </a:lnTo>
                <a:lnTo>
                  <a:pt x="501078" y="598925"/>
                </a:lnTo>
                <a:cubicBezTo>
                  <a:pt x="501078" y="576770"/>
                  <a:pt x="483055" y="558748"/>
                  <a:pt x="460901" y="558748"/>
                </a:cubicBezTo>
                <a:lnTo>
                  <a:pt x="184929" y="558748"/>
                </a:lnTo>
                <a:cubicBezTo>
                  <a:pt x="162774" y="558748"/>
                  <a:pt x="144751" y="576770"/>
                  <a:pt x="144751" y="598925"/>
                </a:cubicBezTo>
                <a:lnTo>
                  <a:pt x="144751" y="704015"/>
                </a:lnTo>
                <a:lnTo>
                  <a:pt x="98584" y="704015"/>
                </a:lnTo>
                <a:lnTo>
                  <a:pt x="98584" y="394992"/>
                </a:lnTo>
                <a:cubicBezTo>
                  <a:pt x="135559" y="388640"/>
                  <a:pt x="163807" y="356571"/>
                  <a:pt x="163807" y="317840"/>
                </a:cubicBezTo>
                <a:cubicBezTo>
                  <a:pt x="163859" y="297080"/>
                  <a:pt x="155596" y="278282"/>
                  <a:pt x="142376" y="264236"/>
                </a:cubicBezTo>
                <a:close/>
                <a:moveTo>
                  <a:pt x="859574" y="598977"/>
                </a:moveTo>
                <a:lnTo>
                  <a:pt x="859574" y="704067"/>
                </a:lnTo>
                <a:lnTo>
                  <a:pt x="583601" y="704067"/>
                </a:lnTo>
                <a:lnTo>
                  <a:pt x="583601" y="598977"/>
                </a:lnTo>
                <a:lnTo>
                  <a:pt x="859574" y="598977"/>
                </a:lnTo>
                <a:close/>
                <a:moveTo>
                  <a:pt x="460953" y="598977"/>
                </a:moveTo>
                <a:lnTo>
                  <a:pt x="460953" y="704067"/>
                </a:lnTo>
                <a:lnTo>
                  <a:pt x="184980" y="704067"/>
                </a:lnTo>
                <a:lnTo>
                  <a:pt x="184980" y="598977"/>
                </a:lnTo>
                <a:lnTo>
                  <a:pt x="460953" y="598977"/>
                </a:lnTo>
                <a:close/>
                <a:moveTo>
                  <a:pt x="47045" y="317891"/>
                </a:moveTo>
                <a:cubicBezTo>
                  <a:pt x="47045" y="296770"/>
                  <a:pt x="64242" y="279573"/>
                  <a:pt x="85364" y="279573"/>
                </a:cubicBezTo>
                <a:cubicBezTo>
                  <a:pt x="106485" y="279573"/>
                  <a:pt x="123681" y="296770"/>
                  <a:pt x="123681" y="317891"/>
                </a:cubicBezTo>
                <a:cubicBezTo>
                  <a:pt x="123681" y="339012"/>
                  <a:pt x="106485" y="356209"/>
                  <a:pt x="85364" y="356209"/>
                </a:cubicBezTo>
                <a:cubicBezTo>
                  <a:pt x="64242" y="356209"/>
                  <a:pt x="47045" y="339012"/>
                  <a:pt x="47045" y="317891"/>
                </a:cubicBezTo>
                <a:close/>
                <a:moveTo>
                  <a:pt x="170830" y="1084975"/>
                </a:moveTo>
                <a:lnTo>
                  <a:pt x="128536" y="1084975"/>
                </a:lnTo>
                <a:lnTo>
                  <a:pt x="128536" y="983809"/>
                </a:lnTo>
                <a:lnTo>
                  <a:pt x="170830" y="983809"/>
                </a:lnTo>
                <a:lnTo>
                  <a:pt x="170830" y="1084975"/>
                </a:lnTo>
                <a:close/>
                <a:moveTo>
                  <a:pt x="916018" y="1084975"/>
                </a:moveTo>
                <a:lnTo>
                  <a:pt x="873724" y="1084975"/>
                </a:lnTo>
                <a:lnTo>
                  <a:pt x="873724" y="983809"/>
                </a:lnTo>
                <a:lnTo>
                  <a:pt x="916018" y="983809"/>
                </a:lnTo>
                <a:lnTo>
                  <a:pt x="916018" y="1084975"/>
                </a:lnTo>
                <a:close/>
                <a:moveTo>
                  <a:pt x="961669" y="943581"/>
                </a:moveTo>
                <a:lnTo>
                  <a:pt x="956195" y="943581"/>
                </a:lnTo>
                <a:lnTo>
                  <a:pt x="833547" y="943581"/>
                </a:lnTo>
                <a:lnTo>
                  <a:pt x="211007" y="943581"/>
                </a:lnTo>
                <a:lnTo>
                  <a:pt x="88359" y="943581"/>
                </a:lnTo>
                <a:lnTo>
                  <a:pt x="82885" y="943581"/>
                </a:lnTo>
                <a:lnTo>
                  <a:pt x="82885" y="889512"/>
                </a:lnTo>
                <a:lnTo>
                  <a:pt x="961669" y="889512"/>
                </a:lnTo>
                <a:lnTo>
                  <a:pt x="961669" y="943581"/>
                </a:lnTo>
                <a:close/>
                <a:moveTo>
                  <a:pt x="1004480" y="849335"/>
                </a:moveTo>
                <a:lnTo>
                  <a:pt x="1001846" y="849335"/>
                </a:lnTo>
                <a:lnTo>
                  <a:pt x="42708" y="849335"/>
                </a:lnTo>
                <a:lnTo>
                  <a:pt x="40074" y="849335"/>
                </a:lnTo>
                <a:lnTo>
                  <a:pt x="40074" y="767689"/>
                </a:lnTo>
                <a:cubicBezTo>
                  <a:pt x="40074" y="754882"/>
                  <a:pt x="50402" y="744554"/>
                  <a:pt x="63106" y="744295"/>
                </a:cubicBezTo>
                <a:lnTo>
                  <a:pt x="981397" y="744295"/>
                </a:lnTo>
                <a:cubicBezTo>
                  <a:pt x="994152" y="744502"/>
                  <a:pt x="1004480" y="754882"/>
                  <a:pt x="1004480" y="767689"/>
                </a:cubicBezTo>
                <a:lnTo>
                  <a:pt x="1004480" y="849335"/>
                </a:lnTo>
                <a:close/>
              </a:path>
            </a:pathLst>
          </a:custGeom>
          <a:solidFill>
            <a:schemeClr val="accent1"/>
          </a:solidFill>
          <a:ln w="51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650" name="Graphic 2">
            <a:extLst>
              <a:ext uri="{FF2B5EF4-FFF2-40B4-BE49-F238E27FC236}">
                <a16:creationId xmlns:a16="http://schemas.microsoft.com/office/drawing/2014/main" id="{8E0F8AEB-FDE5-41E1-8D54-E10B539B76FE}"/>
              </a:ext>
            </a:extLst>
          </p:cNvPr>
          <p:cNvGrpSpPr/>
          <p:nvPr/>
        </p:nvGrpSpPr>
        <p:grpSpPr>
          <a:xfrm>
            <a:off x="7896679" y="7375152"/>
            <a:ext cx="734285" cy="856743"/>
            <a:chOff x="12680180" y="8760077"/>
            <a:chExt cx="964372" cy="1125202"/>
          </a:xfrm>
          <a:solidFill>
            <a:schemeClr val="accent1"/>
          </a:solidFill>
        </p:grpSpPr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7553446F-536A-463F-93E8-4394A63DC565}"/>
                </a:ext>
              </a:extLst>
            </p:cNvPr>
            <p:cNvSpPr/>
            <p:nvPr/>
          </p:nvSpPr>
          <p:spPr>
            <a:xfrm>
              <a:off x="12680180" y="8760077"/>
              <a:ext cx="964372" cy="1125202"/>
            </a:xfrm>
            <a:custGeom>
              <a:avLst/>
              <a:gdLst>
                <a:gd name="connsiteX0" fmla="*/ 951988 w 964372"/>
                <a:gd name="connsiteY0" fmla="*/ 607342 h 1125202"/>
                <a:gd name="connsiteX1" fmla="*/ 852423 w 964372"/>
                <a:gd name="connsiteY1" fmla="*/ 349443 h 1125202"/>
                <a:gd name="connsiteX2" fmla="*/ 766595 w 964372"/>
                <a:gd name="connsiteY2" fmla="*/ 25134 h 1125202"/>
                <a:gd name="connsiteX3" fmla="*/ 752291 w 964372"/>
                <a:gd name="connsiteY3" fmla="*/ 656 h 1125202"/>
                <a:gd name="connsiteX4" fmla="*/ 727709 w 964372"/>
                <a:gd name="connsiteY4" fmla="*/ 14961 h 1125202"/>
                <a:gd name="connsiteX5" fmla="*/ 818288 w 964372"/>
                <a:gd name="connsiteY5" fmla="*/ 370668 h 1125202"/>
                <a:gd name="connsiteX6" fmla="*/ 830475 w 964372"/>
                <a:gd name="connsiteY6" fmla="*/ 391324 h 1125202"/>
                <a:gd name="connsiteX7" fmla="*/ 532245 w 964372"/>
                <a:gd name="connsiteY7" fmla="*/ 476533 h 1125202"/>
                <a:gd name="connsiteX8" fmla="*/ 515152 w 964372"/>
                <a:gd name="connsiteY8" fmla="*/ 483556 h 1125202"/>
                <a:gd name="connsiteX9" fmla="*/ 449361 w 964372"/>
                <a:gd name="connsiteY9" fmla="*/ 483505 h 1125202"/>
                <a:gd name="connsiteX10" fmla="*/ 431751 w 964372"/>
                <a:gd name="connsiteY10" fmla="*/ 476378 h 1125202"/>
                <a:gd name="connsiteX11" fmla="*/ 133883 w 964372"/>
                <a:gd name="connsiteY11" fmla="*/ 391324 h 1125202"/>
                <a:gd name="connsiteX12" fmla="*/ 146070 w 964372"/>
                <a:gd name="connsiteY12" fmla="*/ 370668 h 1125202"/>
                <a:gd name="connsiteX13" fmla="*/ 236649 w 964372"/>
                <a:gd name="connsiteY13" fmla="*/ 14961 h 1125202"/>
                <a:gd name="connsiteX14" fmla="*/ 212068 w 964372"/>
                <a:gd name="connsiteY14" fmla="*/ 656 h 1125202"/>
                <a:gd name="connsiteX15" fmla="*/ 197763 w 964372"/>
                <a:gd name="connsiteY15" fmla="*/ 25237 h 1125202"/>
                <a:gd name="connsiteX16" fmla="*/ 111935 w 964372"/>
                <a:gd name="connsiteY16" fmla="*/ 349495 h 1125202"/>
                <a:gd name="connsiteX17" fmla="*/ 12370 w 964372"/>
                <a:gd name="connsiteY17" fmla="*/ 607393 h 1125202"/>
                <a:gd name="connsiteX18" fmla="*/ 52857 w 964372"/>
                <a:gd name="connsiteY18" fmla="*/ 1110950 h 1125202"/>
                <a:gd name="connsiteX19" fmla="*/ 72067 w 964372"/>
                <a:gd name="connsiteY19" fmla="*/ 1125151 h 1125202"/>
                <a:gd name="connsiteX20" fmla="*/ 77955 w 964372"/>
                <a:gd name="connsiteY20" fmla="*/ 1124274 h 1125202"/>
                <a:gd name="connsiteX21" fmla="*/ 91279 w 964372"/>
                <a:gd name="connsiteY21" fmla="*/ 1099176 h 1125202"/>
                <a:gd name="connsiteX22" fmla="*/ 52030 w 964372"/>
                <a:gd name="connsiteY22" fmla="*/ 613745 h 1125202"/>
                <a:gd name="connsiteX23" fmla="*/ 97630 w 964372"/>
                <a:gd name="connsiteY23" fmla="*/ 462074 h 1125202"/>
                <a:gd name="connsiteX24" fmla="*/ 456849 w 964372"/>
                <a:gd name="connsiteY24" fmla="*/ 745947 h 1125202"/>
                <a:gd name="connsiteX25" fmla="*/ 173491 w 964372"/>
                <a:gd name="connsiteY25" fmla="*/ 704841 h 1125202"/>
                <a:gd name="connsiteX26" fmla="*/ 145605 w 964372"/>
                <a:gd name="connsiteY26" fmla="*/ 699625 h 1125202"/>
                <a:gd name="connsiteX27" fmla="*/ 140338 w 964372"/>
                <a:gd name="connsiteY27" fmla="*/ 727563 h 1125202"/>
                <a:gd name="connsiteX28" fmla="*/ 329346 w 964372"/>
                <a:gd name="connsiteY28" fmla="*/ 821860 h 1125202"/>
                <a:gd name="connsiteX29" fmla="*/ 411094 w 964372"/>
                <a:gd name="connsiteY29" fmla="*/ 808692 h 1125202"/>
                <a:gd name="connsiteX30" fmla="*/ 401437 w 964372"/>
                <a:gd name="connsiteY30" fmla="*/ 1097885 h 1125202"/>
                <a:gd name="connsiteX31" fmla="*/ 412953 w 964372"/>
                <a:gd name="connsiteY31" fmla="*/ 1123860 h 1125202"/>
                <a:gd name="connsiteX32" fmla="*/ 420183 w 964372"/>
                <a:gd name="connsiteY32" fmla="*/ 1125203 h 1125202"/>
                <a:gd name="connsiteX33" fmla="*/ 438929 w 964372"/>
                <a:gd name="connsiteY33" fmla="*/ 1112344 h 1125202"/>
                <a:gd name="connsiteX34" fmla="*/ 455609 w 964372"/>
                <a:gd name="connsiteY34" fmla="*/ 849282 h 1125202"/>
                <a:gd name="connsiteX35" fmla="*/ 482102 w 964372"/>
                <a:gd name="connsiteY35" fmla="*/ 853620 h 1125202"/>
                <a:gd name="connsiteX36" fmla="*/ 508749 w 964372"/>
                <a:gd name="connsiteY36" fmla="*/ 849282 h 1125202"/>
                <a:gd name="connsiteX37" fmla="*/ 525429 w 964372"/>
                <a:gd name="connsiteY37" fmla="*/ 1112344 h 1125202"/>
                <a:gd name="connsiteX38" fmla="*/ 544175 w 964372"/>
                <a:gd name="connsiteY38" fmla="*/ 1125203 h 1125202"/>
                <a:gd name="connsiteX39" fmla="*/ 551405 w 964372"/>
                <a:gd name="connsiteY39" fmla="*/ 1123860 h 1125202"/>
                <a:gd name="connsiteX40" fmla="*/ 562972 w 964372"/>
                <a:gd name="connsiteY40" fmla="*/ 1097885 h 1125202"/>
                <a:gd name="connsiteX41" fmla="*/ 553315 w 964372"/>
                <a:gd name="connsiteY41" fmla="*/ 808692 h 1125202"/>
                <a:gd name="connsiteX42" fmla="*/ 635012 w 964372"/>
                <a:gd name="connsiteY42" fmla="*/ 821860 h 1125202"/>
                <a:gd name="connsiteX43" fmla="*/ 824020 w 964372"/>
                <a:gd name="connsiteY43" fmla="*/ 727563 h 1125202"/>
                <a:gd name="connsiteX44" fmla="*/ 818805 w 964372"/>
                <a:gd name="connsiteY44" fmla="*/ 699677 h 1125202"/>
                <a:gd name="connsiteX45" fmla="*/ 790867 w 964372"/>
                <a:gd name="connsiteY45" fmla="*/ 704841 h 1125202"/>
                <a:gd name="connsiteX46" fmla="*/ 507509 w 964372"/>
                <a:gd name="connsiteY46" fmla="*/ 745947 h 1125202"/>
                <a:gd name="connsiteX47" fmla="*/ 866728 w 964372"/>
                <a:gd name="connsiteY47" fmla="*/ 462074 h 1125202"/>
                <a:gd name="connsiteX48" fmla="*/ 912328 w 964372"/>
                <a:gd name="connsiteY48" fmla="*/ 613693 h 1125202"/>
                <a:gd name="connsiteX49" fmla="*/ 873080 w 964372"/>
                <a:gd name="connsiteY49" fmla="*/ 1099124 h 1125202"/>
                <a:gd name="connsiteX50" fmla="*/ 886404 w 964372"/>
                <a:gd name="connsiteY50" fmla="*/ 1124222 h 1125202"/>
                <a:gd name="connsiteX51" fmla="*/ 892291 w 964372"/>
                <a:gd name="connsiteY51" fmla="*/ 1125099 h 1125202"/>
                <a:gd name="connsiteX52" fmla="*/ 911501 w 964372"/>
                <a:gd name="connsiteY52" fmla="*/ 1110898 h 1125202"/>
                <a:gd name="connsiteX53" fmla="*/ 951988 w 964372"/>
                <a:gd name="connsiteY53" fmla="*/ 607342 h 1125202"/>
                <a:gd name="connsiteX54" fmla="*/ 514533 w 964372"/>
                <a:gd name="connsiteY54" fmla="*/ 793974 h 1125202"/>
                <a:gd name="connsiteX55" fmla="*/ 513499 w 964372"/>
                <a:gd name="connsiteY55" fmla="*/ 802598 h 1125202"/>
                <a:gd name="connsiteX56" fmla="*/ 450859 w 964372"/>
                <a:gd name="connsiteY56" fmla="*/ 802546 h 1125202"/>
                <a:gd name="connsiteX57" fmla="*/ 449826 w 964372"/>
                <a:gd name="connsiteY57" fmla="*/ 793974 h 1125202"/>
                <a:gd name="connsiteX58" fmla="*/ 482205 w 964372"/>
                <a:gd name="connsiteY58" fmla="*/ 777707 h 1125202"/>
                <a:gd name="connsiteX59" fmla="*/ 514533 w 964372"/>
                <a:gd name="connsiteY59" fmla="*/ 793974 h 1125202"/>
                <a:gd name="connsiteX60" fmla="*/ 482153 w 964372"/>
                <a:gd name="connsiteY60" fmla="*/ 701794 h 1125202"/>
                <a:gd name="connsiteX61" fmla="*/ 158929 w 964372"/>
                <a:gd name="connsiteY61" fmla="*/ 432380 h 1125202"/>
                <a:gd name="connsiteX62" fmla="*/ 414555 w 964372"/>
                <a:gd name="connsiteY62" fmla="*/ 512630 h 1125202"/>
                <a:gd name="connsiteX63" fmla="*/ 435831 w 964372"/>
                <a:gd name="connsiteY63" fmla="*/ 521307 h 1125202"/>
                <a:gd name="connsiteX64" fmla="*/ 482205 w 964372"/>
                <a:gd name="connsiteY64" fmla="*/ 529362 h 1125202"/>
                <a:gd name="connsiteX65" fmla="*/ 528527 w 964372"/>
                <a:gd name="connsiteY65" fmla="*/ 521358 h 1125202"/>
                <a:gd name="connsiteX66" fmla="*/ 549391 w 964372"/>
                <a:gd name="connsiteY66" fmla="*/ 512786 h 1125202"/>
                <a:gd name="connsiteX67" fmla="*/ 805172 w 964372"/>
                <a:gd name="connsiteY67" fmla="*/ 432432 h 1125202"/>
                <a:gd name="connsiteX68" fmla="*/ 482153 w 964372"/>
                <a:gd name="connsiteY68" fmla="*/ 701794 h 112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64372" h="1125202">
                  <a:moveTo>
                    <a:pt x="951988" y="607342"/>
                  </a:moveTo>
                  <a:cubicBezTo>
                    <a:pt x="938149" y="520480"/>
                    <a:pt x="904633" y="433671"/>
                    <a:pt x="852423" y="349443"/>
                  </a:cubicBezTo>
                  <a:cubicBezTo>
                    <a:pt x="734319" y="158834"/>
                    <a:pt x="766234" y="26425"/>
                    <a:pt x="766595" y="25134"/>
                  </a:cubicBezTo>
                  <a:cubicBezTo>
                    <a:pt x="769384" y="14444"/>
                    <a:pt x="762980" y="3496"/>
                    <a:pt x="752291" y="656"/>
                  </a:cubicBezTo>
                  <a:cubicBezTo>
                    <a:pt x="741600" y="-2132"/>
                    <a:pt x="730601" y="4219"/>
                    <a:pt x="727709" y="14961"/>
                  </a:cubicBezTo>
                  <a:cubicBezTo>
                    <a:pt x="726108" y="20951"/>
                    <a:pt x="690321" y="164153"/>
                    <a:pt x="818288" y="370668"/>
                  </a:cubicBezTo>
                  <a:cubicBezTo>
                    <a:pt x="822523" y="377537"/>
                    <a:pt x="826499" y="384456"/>
                    <a:pt x="830475" y="391324"/>
                  </a:cubicBezTo>
                  <a:cubicBezTo>
                    <a:pt x="727244" y="388485"/>
                    <a:pt x="554968" y="466101"/>
                    <a:pt x="532245" y="476533"/>
                  </a:cubicBezTo>
                  <a:cubicBezTo>
                    <a:pt x="526668" y="479270"/>
                    <a:pt x="521039" y="481439"/>
                    <a:pt x="515152" y="483556"/>
                  </a:cubicBezTo>
                  <a:cubicBezTo>
                    <a:pt x="493928" y="491148"/>
                    <a:pt x="470637" y="491148"/>
                    <a:pt x="449361" y="483505"/>
                  </a:cubicBezTo>
                  <a:cubicBezTo>
                    <a:pt x="443577" y="481491"/>
                    <a:pt x="437742" y="479270"/>
                    <a:pt x="431751" y="476378"/>
                  </a:cubicBezTo>
                  <a:cubicBezTo>
                    <a:pt x="409339" y="466050"/>
                    <a:pt x="237114" y="388485"/>
                    <a:pt x="133883" y="391324"/>
                  </a:cubicBezTo>
                  <a:cubicBezTo>
                    <a:pt x="137859" y="384456"/>
                    <a:pt x="141835" y="377537"/>
                    <a:pt x="146070" y="370668"/>
                  </a:cubicBezTo>
                  <a:cubicBezTo>
                    <a:pt x="274037" y="164153"/>
                    <a:pt x="238199" y="20951"/>
                    <a:pt x="236649" y="14961"/>
                  </a:cubicBezTo>
                  <a:cubicBezTo>
                    <a:pt x="233809" y="4219"/>
                    <a:pt x="222809" y="-2132"/>
                    <a:pt x="212068" y="656"/>
                  </a:cubicBezTo>
                  <a:cubicBezTo>
                    <a:pt x="201326" y="3496"/>
                    <a:pt x="194923" y="14496"/>
                    <a:pt x="197763" y="25237"/>
                  </a:cubicBezTo>
                  <a:cubicBezTo>
                    <a:pt x="198125" y="26528"/>
                    <a:pt x="230865" y="157543"/>
                    <a:pt x="111935" y="349495"/>
                  </a:cubicBezTo>
                  <a:cubicBezTo>
                    <a:pt x="59725" y="433671"/>
                    <a:pt x="26210" y="520428"/>
                    <a:pt x="12370" y="607393"/>
                  </a:cubicBezTo>
                  <a:cubicBezTo>
                    <a:pt x="-5447" y="719042"/>
                    <a:pt x="-12831" y="897051"/>
                    <a:pt x="52857" y="1110950"/>
                  </a:cubicBezTo>
                  <a:cubicBezTo>
                    <a:pt x="55491" y="1119574"/>
                    <a:pt x="63495" y="1125151"/>
                    <a:pt x="72067" y="1125151"/>
                  </a:cubicBezTo>
                  <a:cubicBezTo>
                    <a:pt x="74030" y="1125151"/>
                    <a:pt x="75992" y="1124893"/>
                    <a:pt x="77955" y="1124274"/>
                  </a:cubicBezTo>
                  <a:cubicBezTo>
                    <a:pt x="88541" y="1121020"/>
                    <a:pt x="94532" y="1109762"/>
                    <a:pt x="91279" y="1099176"/>
                  </a:cubicBezTo>
                  <a:cubicBezTo>
                    <a:pt x="27811" y="892661"/>
                    <a:pt x="34886" y="721211"/>
                    <a:pt x="52030" y="613745"/>
                  </a:cubicBezTo>
                  <a:cubicBezTo>
                    <a:pt x="60138" y="563084"/>
                    <a:pt x="75424" y="512321"/>
                    <a:pt x="97630" y="462074"/>
                  </a:cubicBezTo>
                  <a:cubicBezTo>
                    <a:pt x="162234" y="463468"/>
                    <a:pt x="380574" y="541188"/>
                    <a:pt x="456849" y="745947"/>
                  </a:cubicBezTo>
                  <a:cubicBezTo>
                    <a:pt x="272540" y="843498"/>
                    <a:pt x="177571" y="710727"/>
                    <a:pt x="173491" y="704841"/>
                  </a:cubicBezTo>
                  <a:cubicBezTo>
                    <a:pt x="167243" y="695700"/>
                    <a:pt x="154746" y="693376"/>
                    <a:pt x="145605" y="699625"/>
                  </a:cubicBezTo>
                  <a:cubicBezTo>
                    <a:pt x="136465" y="705873"/>
                    <a:pt x="134089" y="718371"/>
                    <a:pt x="140338" y="727563"/>
                  </a:cubicBezTo>
                  <a:cubicBezTo>
                    <a:pt x="141216" y="728854"/>
                    <a:pt x="206542" y="821860"/>
                    <a:pt x="329346" y="821860"/>
                  </a:cubicBezTo>
                  <a:cubicBezTo>
                    <a:pt x="354237" y="821860"/>
                    <a:pt x="381556" y="817832"/>
                    <a:pt x="411094" y="808692"/>
                  </a:cubicBezTo>
                  <a:cubicBezTo>
                    <a:pt x="417756" y="865859"/>
                    <a:pt x="431751" y="1019131"/>
                    <a:pt x="401437" y="1097885"/>
                  </a:cubicBezTo>
                  <a:cubicBezTo>
                    <a:pt x="397461" y="1108265"/>
                    <a:pt x="402625" y="1119884"/>
                    <a:pt x="412953" y="1123860"/>
                  </a:cubicBezTo>
                  <a:cubicBezTo>
                    <a:pt x="415329" y="1124738"/>
                    <a:pt x="417756" y="1125203"/>
                    <a:pt x="420183" y="1125203"/>
                  </a:cubicBezTo>
                  <a:cubicBezTo>
                    <a:pt x="428240" y="1125203"/>
                    <a:pt x="435883" y="1120297"/>
                    <a:pt x="438929" y="1112344"/>
                  </a:cubicBezTo>
                  <a:cubicBezTo>
                    <a:pt x="466144" y="1041595"/>
                    <a:pt x="462013" y="923852"/>
                    <a:pt x="455609" y="849282"/>
                  </a:cubicBezTo>
                  <a:cubicBezTo>
                    <a:pt x="464182" y="851864"/>
                    <a:pt x="473013" y="853620"/>
                    <a:pt x="482102" y="853620"/>
                  </a:cubicBezTo>
                  <a:cubicBezTo>
                    <a:pt x="491294" y="853620"/>
                    <a:pt x="500176" y="851864"/>
                    <a:pt x="508749" y="849282"/>
                  </a:cubicBezTo>
                  <a:cubicBezTo>
                    <a:pt x="502397" y="923852"/>
                    <a:pt x="498214" y="1041595"/>
                    <a:pt x="525429" y="1112344"/>
                  </a:cubicBezTo>
                  <a:cubicBezTo>
                    <a:pt x="528527" y="1120349"/>
                    <a:pt x="536118" y="1125203"/>
                    <a:pt x="544175" y="1125203"/>
                  </a:cubicBezTo>
                  <a:cubicBezTo>
                    <a:pt x="546550" y="1125203"/>
                    <a:pt x="549029" y="1124790"/>
                    <a:pt x="551405" y="1123860"/>
                  </a:cubicBezTo>
                  <a:cubicBezTo>
                    <a:pt x="561785" y="1119884"/>
                    <a:pt x="566949" y="1108265"/>
                    <a:pt x="562972" y="1097885"/>
                  </a:cubicBezTo>
                  <a:cubicBezTo>
                    <a:pt x="532659" y="1019183"/>
                    <a:pt x="546654" y="865859"/>
                    <a:pt x="553315" y="808692"/>
                  </a:cubicBezTo>
                  <a:cubicBezTo>
                    <a:pt x="582854" y="817832"/>
                    <a:pt x="610173" y="821860"/>
                    <a:pt x="635012" y="821860"/>
                  </a:cubicBezTo>
                  <a:cubicBezTo>
                    <a:pt x="757764" y="821860"/>
                    <a:pt x="823143" y="728854"/>
                    <a:pt x="824020" y="727563"/>
                  </a:cubicBezTo>
                  <a:cubicBezTo>
                    <a:pt x="830269" y="718422"/>
                    <a:pt x="827893" y="705977"/>
                    <a:pt x="818805" y="699677"/>
                  </a:cubicBezTo>
                  <a:cubicBezTo>
                    <a:pt x="809613" y="693428"/>
                    <a:pt x="797167" y="695752"/>
                    <a:pt x="790867" y="704841"/>
                  </a:cubicBezTo>
                  <a:cubicBezTo>
                    <a:pt x="786787" y="710676"/>
                    <a:pt x="691870" y="843550"/>
                    <a:pt x="507509" y="745947"/>
                  </a:cubicBezTo>
                  <a:cubicBezTo>
                    <a:pt x="583732" y="541188"/>
                    <a:pt x="802073" y="463571"/>
                    <a:pt x="866728" y="462074"/>
                  </a:cubicBezTo>
                  <a:cubicBezTo>
                    <a:pt x="888934" y="512321"/>
                    <a:pt x="904220" y="563033"/>
                    <a:pt x="912328" y="613693"/>
                  </a:cubicBezTo>
                  <a:cubicBezTo>
                    <a:pt x="929472" y="721107"/>
                    <a:pt x="936599" y="892506"/>
                    <a:pt x="873080" y="1099124"/>
                  </a:cubicBezTo>
                  <a:cubicBezTo>
                    <a:pt x="869826" y="1109762"/>
                    <a:pt x="875765" y="1120968"/>
                    <a:pt x="886404" y="1124222"/>
                  </a:cubicBezTo>
                  <a:cubicBezTo>
                    <a:pt x="888366" y="1124842"/>
                    <a:pt x="890380" y="1125099"/>
                    <a:pt x="892291" y="1125099"/>
                  </a:cubicBezTo>
                  <a:cubicBezTo>
                    <a:pt x="900863" y="1125099"/>
                    <a:pt x="908868" y="1119522"/>
                    <a:pt x="911501" y="1110898"/>
                  </a:cubicBezTo>
                  <a:cubicBezTo>
                    <a:pt x="977241" y="896896"/>
                    <a:pt x="969805" y="718939"/>
                    <a:pt x="951988" y="607342"/>
                  </a:cubicBezTo>
                  <a:close/>
                  <a:moveTo>
                    <a:pt x="514533" y="793974"/>
                  </a:moveTo>
                  <a:cubicBezTo>
                    <a:pt x="514222" y="796505"/>
                    <a:pt x="513861" y="799396"/>
                    <a:pt x="513499" y="802598"/>
                  </a:cubicBezTo>
                  <a:cubicBezTo>
                    <a:pt x="495167" y="815921"/>
                    <a:pt x="469295" y="816025"/>
                    <a:pt x="450859" y="802546"/>
                  </a:cubicBezTo>
                  <a:cubicBezTo>
                    <a:pt x="450497" y="799396"/>
                    <a:pt x="450136" y="796505"/>
                    <a:pt x="449826" y="793974"/>
                  </a:cubicBezTo>
                  <a:cubicBezTo>
                    <a:pt x="460361" y="789275"/>
                    <a:pt x="471154" y="783800"/>
                    <a:pt x="482205" y="777707"/>
                  </a:cubicBezTo>
                  <a:cubicBezTo>
                    <a:pt x="493205" y="783800"/>
                    <a:pt x="504049" y="789326"/>
                    <a:pt x="514533" y="793974"/>
                  </a:cubicBezTo>
                  <a:close/>
                  <a:moveTo>
                    <a:pt x="482153" y="701794"/>
                  </a:moveTo>
                  <a:cubicBezTo>
                    <a:pt x="410268" y="545785"/>
                    <a:pt x="258855" y="460421"/>
                    <a:pt x="158929" y="432380"/>
                  </a:cubicBezTo>
                  <a:cubicBezTo>
                    <a:pt x="220279" y="438112"/>
                    <a:pt x="316436" y="467547"/>
                    <a:pt x="414555" y="512630"/>
                  </a:cubicBezTo>
                  <a:cubicBezTo>
                    <a:pt x="421526" y="515987"/>
                    <a:pt x="428756" y="518776"/>
                    <a:pt x="435831" y="521307"/>
                  </a:cubicBezTo>
                  <a:cubicBezTo>
                    <a:pt x="450755" y="526677"/>
                    <a:pt x="466506" y="529362"/>
                    <a:pt x="482205" y="529362"/>
                  </a:cubicBezTo>
                  <a:cubicBezTo>
                    <a:pt x="497904" y="529362"/>
                    <a:pt x="513603" y="526677"/>
                    <a:pt x="528527" y="521358"/>
                  </a:cubicBezTo>
                  <a:cubicBezTo>
                    <a:pt x="535757" y="518828"/>
                    <a:pt x="542780" y="516039"/>
                    <a:pt x="549391" y="512786"/>
                  </a:cubicBezTo>
                  <a:cubicBezTo>
                    <a:pt x="647613" y="467599"/>
                    <a:pt x="743770" y="438215"/>
                    <a:pt x="805172" y="432432"/>
                  </a:cubicBezTo>
                  <a:cubicBezTo>
                    <a:pt x="705245" y="460576"/>
                    <a:pt x="553987" y="545888"/>
                    <a:pt x="482153" y="701794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B81AD0E6-E6AB-4B01-8034-CEEDAFE37DA5}"/>
                </a:ext>
              </a:extLst>
            </p:cNvPr>
            <p:cNvSpPr/>
            <p:nvPr/>
          </p:nvSpPr>
          <p:spPr>
            <a:xfrm>
              <a:off x="13035588" y="9076368"/>
              <a:ext cx="67734" cy="70075"/>
            </a:xfrm>
            <a:custGeom>
              <a:avLst/>
              <a:gdLst>
                <a:gd name="connsiteX0" fmla="*/ 20105 w 67734"/>
                <a:gd name="connsiteY0" fmla="*/ 70076 h 70075"/>
                <a:gd name="connsiteX1" fmla="*/ 34874 w 67734"/>
                <a:gd name="connsiteY1" fmla="*/ 63621 h 70075"/>
                <a:gd name="connsiteX2" fmla="*/ 62399 w 67734"/>
                <a:gd name="connsiteY2" fmla="*/ 33720 h 70075"/>
                <a:gd name="connsiteX3" fmla="*/ 61263 w 67734"/>
                <a:gd name="connsiteY3" fmla="*/ 5317 h 70075"/>
                <a:gd name="connsiteX4" fmla="*/ 32860 w 67734"/>
                <a:gd name="connsiteY4" fmla="*/ 6453 h 70075"/>
                <a:gd name="connsiteX5" fmla="*/ 5335 w 67734"/>
                <a:gd name="connsiteY5" fmla="*/ 36354 h 70075"/>
                <a:gd name="connsiteX6" fmla="*/ 6471 w 67734"/>
                <a:gd name="connsiteY6" fmla="*/ 64756 h 70075"/>
                <a:gd name="connsiteX7" fmla="*/ 20105 w 67734"/>
                <a:gd name="connsiteY7" fmla="*/ 70076 h 7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34" h="70075">
                  <a:moveTo>
                    <a:pt x="20105" y="70076"/>
                  </a:moveTo>
                  <a:cubicBezTo>
                    <a:pt x="25527" y="70076"/>
                    <a:pt x="30949" y="67907"/>
                    <a:pt x="34874" y="63621"/>
                  </a:cubicBezTo>
                  <a:lnTo>
                    <a:pt x="62399" y="33720"/>
                  </a:lnTo>
                  <a:cubicBezTo>
                    <a:pt x="69939" y="25561"/>
                    <a:pt x="69423" y="12857"/>
                    <a:pt x="61263" y="5317"/>
                  </a:cubicBezTo>
                  <a:cubicBezTo>
                    <a:pt x="53104" y="-2222"/>
                    <a:pt x="40348" y="-1654"/>
                    <a:pt x="32860" y="6453"/>
                  </a:cubicBezTo>
                  <a:lnTo>
                    <a:pt x="5335" y="36354"/>
                  </a:lnTo>
                  <a:cubicBezTo>
                    <a:pt x="-2204" y="44513"/>
                    <a:pt x="-1688" y="57217"/>
                    <a:pt x="6471" y="64756"/>
                  </a:cubicBezTo>
                  <a:cubicBezTo>
                    <a:pt x="10344" y="68320"/>
                    <a:pt x="15251" y="70076"/>
                    <a:pt x="20105" y="70076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E87DF806-BBE3-467E-88B8-81A5E7ED8F66}"/>
                </a:ext>
              </a:extLst>
            </p:cNvPr>
            <p:cNvSpPr/>
            <p:nvPr/>
          </p:nvSpPr>
          <p:spPr>
            <a:xfrm>
              <a:off x="13221343" y="9076298"/>
              <a:ext cx="67734" cy="70093"/>
            </a:xfrm>
            <a:custGeom>
              <a:avLst/>
              <a:gdLst>
                <a:gd name="connsiteX0" fmla="*/ 32861 w 67734"/>
                <a:gd name="connsiteY0" fmla="*/ 63639 h 70093"/>
                <a:gd name="connsiteX1" fmla="*/ 47630 w 67734"/>
                <a:gd name="connsiteY1" fmla="*/ 70094 h 70093"/>
                <a:gd name="connsiteX2" fmla="*/ 61263 w 67734"/>
                <a:gd name="connsiteY2" fmla="*/ 64775 h 70093"/>
                <a:gd name="connsiteX3" fmla="*/ 62399 w 67734"/>
                <a:gd name="connsiteY3" fmla="*/ 36372 h 70093"/>
                <a:gd name="connsiteX4" fmla="*/ 34875 w 67734"/>
                <a:gd name="connsiteY4" fmla="*/ 6472 h 70093"/>
                <a:gd name="connsiteX5" fmla="*/ 6472 w 67734"/>
                <a:gd name="connsiteY5" fmla="*/ 5335 h 70093"/>
                <a:gd name="connsiteX6" fmla="*/ 5335 w 67734"/>
                <a:gd name="connsiteY6" fmla="*/ 33738 h 70093"/>
                <a:gd name="connsiteX7" fmla="*/ 32861 w 67734"/>
                <a:gd name="connsiteY7" fmla="*/ 63639 h 7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34" h="70093">
                  <a:moveTo>
                    <a:pt x="32861" y="63639"/>
                  </a:moveTo>
                  <a:cubicBezTo>
                    <a:pt x="36837" y="67925"/>
                    <a:pt x="42207" y="70094"/>
                    <a:pt x="47630" y="70094"/>
                  </a:cubicBezTo>
                  <a:cubicBezTo>
                    <a:pt x="52484" y="70094"/>
                    <a:pt x="57390" y="68338"/>
                    <a:pt x="61263" y="64775"/>
                  </a:cubicBezTo>
                  <a:cubicBezTo>
                    <a:pt x="69423" y="57235"/>
                    <a:pt x="69939" y="44583"/>
                    <a:pt x="62399" y="36372"/>
                  </a:cubicBezTo>
                  <a:lnTo>
                    <a:pt x="34875" y="6472"/>
                  </a:lnTo>
                  <a:cubicBezTo>
                    <a:pt x="27335" y="-1688"/>
                    <a:pt x="14631" y="-2204"/>
                    <a:pt x="6472" y="5335"/>
                  </a:cubicBezTo>
                  <a:cubicBezTo>
                    <a:pt x="-1688" y="12875"/>
                    <a:pt x="-2204" y="25527"/>
                    <a:pt x="5335" y="33738"/>
                  </a:cubicBezTo>
                  <a:lnTo>
                    <a:pt x="32861" y="63639"/>
                  </a:ln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11DEDE12-7D48-4BAF-96CC-4E30C10556BB}"/>
                </a:ext>
              </a:extLst>
            </p:cNvPr>
            <p:cNvSpPr/>
            <p:nvPr/>
          </p:nvSpPr>
          <p:spPr>
            <a:xfrm>
              <a:off x="13142141" y="8802717"/>
              <a:ext cx="40280" cy="236208"/>
            </a:xfrm>
            <a:custGeom>
              <a:avLst/>
              <a:gdLst>
                <a:gd name="connsiteX0" fmla="*/ 20192 w 40280"/>
                <a:gd name="connsiteY0" fmla="*/ 236208 h 236208"/>
                <a:gd name="connsiteX1" fmla="*/ 20192 w 40280"/>
                <a:gd name="connsiteY1" fmla="*/ 236208 h 236208"/>
                <a:gd name="connsiteX2" fmla="*/ 40281 w 40280"/>
                <a:gd name="connsiteY2" fmla="*/ 216120 h 236208"/>
                <a:gd name="connsiteX3" fmla="*/ 40177 w 40280"/>
                <a:gd name="connsiteY3" fmla="*/ 20089 h 236208"/>
                <a:gd name="connsiteX4" fmla="*/ 20089 w 40280"/>
                <a:gd name="connsiteY4" fmla="*/ 0 h 236208"/>
                <a:gd name="connsiteX5" fmla="*/ 20089 w 40280"/>
                <a:gd name="connsiteY5" fmla="*/ 0 h 236208"/>
                <a:gd name="connsiteX6" fmla="*/ 0 w 40280"/>
                <a:gd name="connsiteY6" fmla="*/ 20089 h 236208"/>
                <a:gd name="connsiteX7" fmla="*/ 103 w 40280"/>
                <a:gd name="connsiteY7" fmla="*/ 216120 h 236208"/>
                <a:gd name="connsiteX8" fmla="*/ 20192 w 40280"/>
                <a:gd name="connsiteY8" fmla="*/ 236208 h 2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280" h="236208">
                  <a:moveTo>
                    <a:pt x="20192" y="236208"/>
                  </a:moveTo>
                  <a:cubicBezTo>
                    <a:pt x="20192" y="236208"/>
                    <a:pt x="20192" y="236208"/>
                    <a:pt x="20192" y="236208"/>
                  </a:cubicBezTo>
                  <a:cubicBezTo>
                    <a:pt x="31295" y="236208"/>
                    <a:pt x="40281" y="227223"/>
                    <a:pt x="40281" y="216120"/>
                  </a:cubicBezTo>
                  <a:lnTo>
                    <a:pt x="40177" y="20089"/>
                  </a:lnTo>
                  <a:cubicBezTo>
                    <a:pt x="40177" y="8986"/>
                    <a:pt x="31192" y="0"/>
                    <a:pt x="20089" y="0"/>
                  </a:cubicBezTo>
                  <a:cubicBezTo>
                    <a:pt x="20089" y="0"/>
                    <a:pt x="20089" y="0"/>
                    <a:pt x="20089" y="0"/>
                  </a:cubicBezTo>
                  <a:cubicBezTo>
                    <a:pt x="8986" y="0"/>
                    <a:pt x="0" y="8986"/>
                    <a:pt x="0" y="20089"/>
                  </a:cubicBezTo>
                  <a:lnTo>
                    <a:pt x="103" y="216120"/>
                  </a:lnTo>
                  <a:cubicBezTo>
                    <a:pt x="103" y="227223"/>
                    <a:pt x="9141" y="236208"/>
                    <a:pt x="20192" y="236208"/>
                  </a:cubicBezTo>
                  <a:close/>
                </a:path>
              </a:pathLst>
            </a:custGeom>
            <a:grpFill/>
            <a:ln w="5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75" name="Graphic 2">
            <a:extLst>
              <a:ext uri="{FF2B5EF4-FFF2-40B4-BE49-F238E27FC236}">
                <a16:creationId xmlns:a16="http://schemas.microsoft.com/office/drawing/2014/main" id="{EC5175D8-1366-4054-B375-58C020E1F445}"/>
              </a:ext>
            </a:extLst>
          </p:cNvPr>
          <p:cNvGrpSpPr/>
          <p:nvPr/>
        </p:nvGrpSpPr>
        <p:grpSpPr>
          <a:xfrm>
            <a:off x="9241284" y="2453467"/>
            <a:ext cx="802777" cy="864545"/>
            <a:chOff x="4603277" y="2411041"/>
            <a:chExt cx="1044777" cy="1125166"/>
          </a:xfrm>
          <a:solidFill>
            <a:schemeClr val="accent1"/>
          </a:solidFill>
        </p:grpSpPr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0A7ADAC9-F45E-4BD6-AA55-D7BBB01C5F53}"/>
                </a:ext>
              </a:extLst>
            </p:cNvPr>
            <p:cNvSpPr/>
            <p:nvPr/>
          </p:nvSpPr>
          <p:spPr>
            <a:xfrm>
              <a:off x="4831950" y="2906505"/>
              <a:ext cx="587430" cy="504690"/>
            </a:xfrm>
            <a:custGeom>
              <a:avLst/>
              <a:gdLst>
                <a:gd name="connsiteX0" fmla="*/ 66448 w 587430"/>
                <a:gd name="connsiteY0" fmla="*/ 315301 h 504690"/>
                <a:gd name="connsiteX1" fmla="*/ 277706 w 587430"/>
                <a:gd name="connsiteY1" fmla="*/ 498764 h 504690"/>
                <a:gd name="connsiteX2" fmla="*/ 293716 w 587430"/>
                <a:gd name="connsiteY2" fmla="*/ 504691 h 504690"/>
                <a:gd name="connsiteX3" fmla="*/ 309657 w 587430"/>
                <a:gd name="connsiteY3" fmla="*/ 498764 h 504690"/>
                <a:gd name="connsiteX4" fmla="*/ 520983 w 587430"/>
                <a:gd name="connsiteY4" fmla="*/ 315233 h 504690"/>
                <a:gd name="connsiteX5" fmla="*/ 575620 w 587430"/>
                <a:gd name="connsiteY5" fmla="*/ 105814 h 504690"/>
                <a:gd name="connsiteX6" fmla="*/ 481266 w 587430"/>
                <a:gd name="connsiteY6" fmla="*/ 13163 h 504690"/>
                <a:gd name="connsiteX7" fmla="*/ 293716 w 587430"/>
                <a:gd name="connsiteY7" fmla="*/ 55605 h 504690"/>
                <a:gd name="connsiteX8" fmla="*/ 106165 w 587430"/>
                <a:gd name="connsiteY8" fmla="*/ 13163 h 504690"/>
                <a:gd name="connsiteX9" fmla="*/ 11811 w 587430"/>
                <a:gd name="connsiteY9" fmla="*/ 105814 h 504690"/>
                <a:gd name="connsiteX10" fmla="*/ 66448 w 587430"/>
                <a:gd name="connsiteY10" fmla="*/ 315301 h 504690"/>
                <a:gd name="connsiteX11" fmla="*/ 49212 w 587430"/>
                <a:gd name="connsiteY11" fmla="*/ 120461 h 504690"/>
                <a:gd name="connsiteX12" fmla="*/ 119858 w 587430"/>
                <a:gd name="connsiteY12" fmla="*/ 51041 h 504690"/>
                <a:gd name="connsiteX13" fmla="*/ 176198 w 587430"/>
                <a:gd name="connsiteY13" fmla="*/ 40209 h 504690"/>
                <a:gd name="connsiteX14" fmla="*/ 270485 w 587430"/>
                <a:gd name="connsiteY14" fmla="*/ 91303 h 504690"/>
                <a:gd name="connsiteX15" fmla="*/ 317015 w 587430"/>
                <a:gd name="connsiteY15" fmla="*/ 91303 h 504690"/>
                <a:gd name="connsiteX16" fmla="*/ 467573 w 587430"/>
                <a:gd name="connsiteY16" fmla="*/ 51041 h 504690"/>
                <a:gd name="connsiteX17" fmla="*/ 538219 w 587430"/>
                <a:gd name="connsiteY17" fmla="*/ 120529 h 504690"/>
                <a:gd name="connsiteX18" fmla="*/ 494619 w 587430"/>
                <a:gd name="connsiteY18" fmla="*/ 285053 h 504690"/>
                <a:gd name="connsiteX19" fmla="*/ 293716 w 587430"/>
                <a:gd name="connsiteY19" fmla="*/ 459523 h 504690"/>
                <a:gd name="connsiteX20" fmla="*/ 92812 w 587430"/>
                <a:gd name="connsiteY20" fmla="*/ 285053 h 504690"/>
                <a:gd name="connsiteX21" fmla="*/ 49212 w 587430"/>
                <a:gd name="connsiteY21" fmla="*/ 120461 h 50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7430" h="504690">
                  <a:moveTo>
                    <a:pt x="66448" y="315301"/>
                  </a:moveTo>
                  <a:lnTo>
                    <a:pt x="277706" y="498764"/>
                  </a:lnTo>
                  <a:cubicBezTo>
                    <a:pt x="282270" y="502715"/>
                    <a:pt x="287993" y="504691"/>
                    <a:pt x="293716" y="504691"/>
                  </a:cubicBezTo>
                  <a:cubicBezTo>
                    <a:pt x="299438" y="504691"/>
                    <a:pt x="305093" y="502715"/>
                    <a:pt x="309657" y="498764"/>
                  </a:cubicBezTo>
                  <a:lnTo>
                    <a:pt x="520983" y="315233"/>
                  </a:lnTo>
                  <a:cubicBezTo>
                    <a:pt x="580934" y="263185"/>
                    <a:pt x="603415" y="177074"/>
                    <a:pt x="575620" y="105814"/>
                  </a:cubicBezTo>
                  <a:cubicBezTo>
                    <a:pt x="558044" y="60715"/>
                    <a:pt x="526297" y="29513"/>
                    <a:pt x="481266" y="13163"/>
                  </a:cubicBezTo>
                  <a:cubicBezTo>
                    <a:pt x="379554" y="-23761"/>
                    <a:pt x="319195" y="25630"/>
                    <a:pt x="293716" y="55605"/>
                  </a:cubicBezTo>
                  <a:cubicBezTo>
                    <a:pt x="268236" y="25630"/>
                    <a:pt x="207945" y="-23761"/>
                    <a:pt x="106165" y="13163"/>
                  </a:cubicBezTo>
                  <a:cubicBezTo>
                    <a:pt x="61134" y="29513"/>
                    <a:pt x="29387" y="60647"/>
                    <a:pt x="11811" y="105814"/>
                  </a:cubicBezTo>
                  <a:cubicBezTo>
                    <a:pt x="-15985" y="177142"/>
                    <a:pt x="6497" y="263253"/>
                    <a:pt x="66448" y="315301"/>
                  </a:cubicBezTo>
                  <a:close/>
                  <a:moveTo>
                    <a:pt x="49212" y="120461"/>
                  </a:moveTo>
                  <a:cubicBezTo>
                    <a:pt x="62428" y="86603"/>
                    <a:pt x="86136" y="63235"/>
                    <a:pt x="119858" y="51041"/>
                  </a:cubicBezTo>
                  <a:cubicBezTo>
                    <a:pt x="141046" y="43343"/>
                    <a:pt x="159712" y="40209"/>
                    <a:pt x="176198" y="40209"/>
                  </a:cubicBezTo>
                  <a:cubicBezTo>
                    <a:pt x="226543" y="40209"/>
                    <a:pt x="255838" y="69912"/>
                    <a:pt x="270485" y="91303"/>
                  </a:cubicBezTo>
                  <a:cubicBezTo>
                    <a:pt x="281044" y="106768"/>
                    <a:pt x="306455" y="106768"/>
                    <a:pt x="317015" y="91303"/>
                  </a:cubicBezTo>
                  <a:cubicBezTo>
                    <a:pt x="336430" y="62895"/>
                    <a:pt x="381734" y="19839"/>
                    <a:pt x="467573" y="51041"/>
                  </a:cubicBezTo>
                  <a:cubicBezTo>
                    <a:pt x="501295" y="63235"/>
                    <a:pt x="525071" y="86603"/>
                    <a:pt x="538219" y="120529"/>
                  </a:cubicBezTo>
                  <a:cubicBezTo>
                    <a:pt x="559951" y="176256"/>
                    <a:pt x="542034" y="243905"/>
                    <a:pt x="494619" y="285053"/>
                  </a:cubicBezTo>
                  <a:lnTo>
                    <a:pt x="293716" y="459523"/>
                  </a:lnTo>
                  <a:lnTo>
                    <a:pt x="92812" y="285053"/>
                  </a:lnTo>
                  <a:cubicBezTo>
                    <a:pt x="45397" y="243837"/>
                    <a:pt x="27480" y="176188"/>
                    <a:pt x="49212" y="120461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15A3EC76-D539-4E90-943D-262FE5423725}"/>
                </a:ext>
              </a:extLst>
            </p:cNvPr>
            <p:cNvSpPr/>
            <p:nvPr/>
          </p:nvSpPr>
          <p:spPr>
            <a:xfrm>
              <a:off x="4603277" y="2411041"/>
              <a:ext cx="1044777" cy="1125166"/>
            </a:xfrm>
            <a:custGeom>
              <a:avLst/>
              <a:gdLst>
                <a:gd name="connsiteX0" fmla="*/ 1020661 w 1044777"/>
                <a:gd name="connsiteY0" fmla="*/ 94899 h 1125166"/>
                <a:gd name="connsiteX1" fmla="*/ 857909 w 1044777"/>
                <a:gd name="connsiteY1" fmla="*/ 94899 h 1125166"/>
                <a:gd name="connsiteX2" fmla="*/ 857909 w 1044777"/>
                <a:gd name="connsiteY2" fmla="*/ 20097 h 1125166"/>
                <a:gd name="connsiteX3" fmla="*/ 837811 w 1044777"/>
                <a:gd name="connsiteY3" fmla="*/ 0 h 1125166"/>
                <a:gd name="connsiteX4" fmla="*/ 817714 w 1044777"/>
                <a:gd name="connsiteY4" fmla="*/ 20097 h 1125166"/>
                <a:gd name="connsiteX5" fmla="*/ 817714 w 1044777"/>
                <a:gd name="connsiteY5" fmla="*/ 94899 h 1125166"/>
                <a:gd name="connsiteX6" fmla="*/ 542486 w 1044777"/>
                <a:gd name="connsiteY6" fmla="*/ 94899 h 1125166"/>
                <a:gd name="connsiteX7" fmla="*/ 542486 w 1044777"/>
                <a:gd name="connsiteY7" fmla="*/ 20097 h 1125166"/>
                <a:gd name="connsiteX8" fmla="*/ 522389 w 1044777"/>
                <a:gd name="connsiteY8" fmla="*/ 0 h 1125166"/>
                <a:gd name="connsiteX9" fmla="*/ 502292 w 1044777"/>
                <a:gd name="connsiteY9" fmla="*/ 20097 h 1125166"/>
                <a:gd name="connsiteX10" fmla="*/ 502292 w 1044777"/>
                <a:gd name="connsiteY10" fmla="*/ 94899 h 1125166"/>
                <a:gd name="connsiteX11" fmla="*/ 227063 w 1044777"/>
                <a:gd name="connsiteY11" fmla="*/ 94899 h 1125166"/>
                <a:gd name="connsiteX12" fmla="*/ 227063 w 1044777"/>
                <a:gd name="connsiteY12" fmla="*/ 20097 h 1125166"/>
                <a:gd name="connsiteX13" fmla="*/ 206966 w 1044777"/>
                <a:gd name="connsiteY13" fmla="*/ 0 h 1125166"/>
                <a:gd name="connsiteX14" fmla="*/ 186869 w 1044777"/>
                <a:gd name="connsiteY14" fmla="*/ 20097 h 1125166"/>
                <a:gd name="connsiteX15" fmla="*/ 186869 w 1044777"/>
                <a:gd name="connsiteY15" fmla="*/ 94899 h 1125166"/>
                <a:gd name="connsiteX16" fmla="*/ 24116 w 1044777"/>
                <a:gd name="connsiteY16" fmla="*/ 94899 h 1125166"/>
                <a:gd name="connsiteX17" fmla="*/ 0 w 1044777"/>
                <a:gd name="connsiteY17" fmla="*/ 119016 h 1125166"/>
                <a:gd name="connsiteX18" fmla="*/ 0 w 1044777"/>
                <a:gd name="connsiteY18" fmla="*/ 370673 h 1125166"/>
                <a:gd name="connsiteX19" fmla="*/ 0 w 1044777"/>
                <a:gd name="connsiteY19" fmla="*/ 410867 h 1125166"/>
                <a:gd name="connsiteX20" fmla="*/ 0 w 1044777"/>
                <a:gd name="connsiteY20" fmla="*/ 909344 h 1125166"/>
                <a:gd name="connsiteX21" fmla="*/ 7358 w 1044777"/>
                <a:gd name="connsiteY21" fmla="*/ 926716 h 1125166"/>
                <a:gd name="connsiteX22" fmla="*/ 205808 w 1044777"/>
                <a:gd name="connsiteY22" fmla="*/ 1118354 h 1125166"/>
                <a:gd name="connsiteX23" fmla="*/ 222635 w 1044777"/>
                <a:gd name="connsiteY23" fmla="*/ 1125166 h 1125166"/>
                <a:gd name="connsiteX24" fmla="*/ 1020661 w 1044777"/>
                <a:gd name="connsiteY24" fmla="*/ 1125166 h 1125166"/>
                <a:gd name="connsiteX25" fmla="*/ 1044778 w 1044777"/>
                <a:gd name="connsiteY25" fmla="*/ 1101050 h 1125166"/>
                <a:gd name="connsiteX26" fmla="*/ 1044778 w 1044777"/>
                <a:gd name="connsiteY26" fmla="*/ 410799 h 1125166"/>
                <a:gd name="connsiteX27" fmla="*/ 1044778 w 1044777"/>
                <a:gd name="connsiteY27" fmla="*/ 370604 h 1125166"/>
                <a:gd name="connsiteX28" fmla="*/ 1044778 w 1044777"/>
                <a:gd name="connsiteY28" fmla="*/ 118948 h 1125166"/>
                <a:gd name="connsiteX29" fmla="*/ 1020661 w 1044777"/>
                <a:gd name="connsiteY29" fmla="*/ 94899 h 1125166"/>
                <a:gd name="connsiteX30" fmla="*/ 200903 w 1044777"/>
                <a:gd name="connsiteY30" fmla="*/ 1057654 h 1125166"/>
                <a:gd name="connsiteX31" fmla="*/ 69829 w 1044777"/>
                <a:gd name="connsiteY31" fmla="*/ 931076 h 1125166"/>
                <a:gd name="connsiteX32" fmla="*/ 200903 w 1044777"/>
                <a:gd name="connsiteY32" fmla="*/ 931076 h 1125166"/>
                <a:gd name="connsiteX33" fmla="*/ 200903 w 1044777"/>
                <a:gd name="connsiteY33" fmla="*/ 1057654 h 1125166"/>
                <a:gd name="connsiteX34" fmla="*/ 1004583 w 1044777"/>
                <a:gd name="connsiteY34" fmla="*/ 1084904 h 1125166"/>
                <a:gd name="connsiteX35" fmla="*/ 241097 w 1044777"/>
                <a:gd name="connsiteY35" fmla="*/ 1084904 h 1125166"/>
                <a:gd name="connsiteX36" fmla="*/ 241097 w 1044777"/>
                <a:gd name="connsiteY36" fmla="*/ 914998 h 1125166"/>
                <a:gd name="connsiteX37" fmla="*/ 216981 w 1044777"/>
                <a:gd name="connsiteY37" fmla="*/ 890881 h 1125166"/>
                <a:gd name="connsiteX38" fmla="*/ 40194 w 1044777"/>
                <a:gd name="connsiteY38" fmla="*/ 890881 h 1125166"/>
                <a:gd name="connsiteX39" fmla="*/ 40194 w 1044777"/>
                <a:gd name="connsiteY39" fmla="*/ 410799 h 1125166"/>
                <a:gd name="connsiteX40" fmla="*/ 1004583 w 1044777"/>
                <a:gd name="connsiteY40" fmla="*/ 410799 h 1125166"/>
                <a:gd name="connsiteX41" fmla="*/ 1004583 w 1044777"/>
                <a:gd name="connsiteY41" fmla="*/ 1084904 h 1125166"/>
                <a:gd name="connsiteX42" fmla="*/ 40194 w 1044777"/>
                <a:gd name="connsiteY42" fmla="*/ 370604 h 1125166"/>
                <a:gd name="connsiteX43" fmla="*/ 40194 w 1044777"/>
                <a:gd name="connsiteY43" fmla="*/ 135025 h 1125166"/>
                <a:gd name="connsiteX44" fmla="*/ 186869 w 1044777"/>
                <a:gd name="connsiteY44" fmla="*/ 135025 h 1125166"/>
                <a:gd name="connsiteX45" fmla="*/ 186869 w 1044777"/>
                <a:gd name="connsiteY45" fmla="*/ 193069 h 1125166"/>
                <a:gd name="connsiteX46" fmla="*/ 138091 w 1044777"/>
                <a:gd name="connsiteY46" fmla="*/ 258537 h 1125166"/>
                <a:gd name="connsiteX47" fmla="*/ 206966 w 1044777"/>
                <a:gd name="connsiteY47" fmla="*/ 327345 h 1125166"/>
                <a:gd name="connsiteX48" fmla="*/ 275773 w 1044777"/>
                <a:gd name="connsiteY48" fmla="*/ 258537 h 1125166"/>
                <a:gd name="connsiteX49" fmla="*/ 226995 w 1044777"/>
                <a:gd name="connsiteY49" fmla="*/ 193069 h 1125166"/>
                <a:gd name="connsiteX50" fmla="*/ 226995 w 1044777"/>
                <a:gd name="connsiteY50" fmla="*/ 135025 h 1125166"/>
                <a:gd name="connsiteX51" fmla="*/ 502224 w 1044777"/>
                <a:gd name="connsiteY51" fmla="*/ 135025 h 1125166"/>
                <a:gd name="connsiteX52" fmla="*/ 502224 w 1044777"/>
                <a:gd name="connsiteY52" fmla="*/ 193069 h 1125166"/>
                <a:gd name="connsiteX53" fmla="*/ 453445 w 1044777"/>
                <a:gd name="connsiteY53" fmla="*/ 258537 h 1125166"/>
                <a:gd name="connsiteX54" fmla="*/ 522253 w 1044777"/>
                <a:gd name="connsiteY54" fmla="*/ 327345 h 1125166"/>
                <a:gd name="connsiteX55" fmla="*/ 591060 w 1044777"/>
                <a:gd name="connsiteY55" fmla="*/ 258537 h 1125166"/>
                <a:gd name="connsiteX56" fmla="*/ 542282 w 1044777"/>
                <a:gd name="connsiteY56" fmla="*/ 193069 h 1125166"/>
                <a:gd name="connsiteX57" fmla="*/ 542282 w 1044777"/>
                <a:gd name="connsiteY57" fmla="*/ 135025 h 1125166"/>
                <a:gd name="connsiteX58" fmla="*/ 817510 w 1044777"/>
                <a:gd name="connsiteY58" fmla="*/ 135025 h 1125166"/>
                <a:gd name="connsiteX59" fmla="*/ 817510 w 1044777"/>
                <a:gd name="connsiteY59" fmla="*/ 193069 h 1125166"/>
                <a:gd name="connsiteX60" fmla="*/ 768732 w 1044777"/>
                <a:gd name="connsiteY60" fmla="*/ 258537 h 1125166"/>
                <a:gd name="connsiteX61" fmla="*/ 837539 w 1044777"/>
                <a:gd name="connsiteY61" fmla="*/ 327345 h 1125166"/>
                <a:gd name="connsiteX62" fmla="*/ 906414 w 1044777"/>
                <a:gd name="connsiteY62" fmla="*/ 258537 h 1125166"/>
                <a:gd name="connsiteX63" fmla="*/ 857636 w 1044777"/>
                <a:gd name="connsiteY63" fmla="*/ 193069 h 1125166"/>
                <a:gd name="connsiteX64" fmla="*/ 857636 w 1044777"/>
                <a:gd name="connsiteY64" fmla="*/ 135025 h 1125166"/>
                <a:gd name="connsiteX65" fmla="*/ 1004311 w 1044777"/>
                <a:gd name="connsiteY65" fmla="*/ 135025 h 1125166"/>
                <a:gd name="connsiteX66" fmla="*/ 1004311 w 1044777"/>
                <a:gd name="connsiteY66" fmla="*/ 370604 h 1125166"/>
                <a:gd name="connsiteX67" fmla="*/ 40194 w 1044777"/>
                <a:gd name="connsiteY67" fmla="*/ 370604 h 1125166"/>
                <a:gd name="connsiteX68" fmla="*/ 206898 w 1044777"/>
                <a:gd name="connsiteY68" fmla="*/ 229925 h 1125166"/>
                <a:gd name="connsiteX69" fmla="*/ 235579 w 1044777"/>
                <a:gd name="connsiteY69" fmla="*/ 258537 h 1125166"/>
                <a:gd name="connsiteX70" fmla="*/ 206898 w 1044777"/>
                <a:gd name="connsiteY70" fmla="*/ 287150 h 1125166"/>
                <a:gd name="connsiteX71" fmla="*/ 178217 w 1044777"/>
                <a:gd name="connsiteY71" fmla="*/ 258537 h 1125166"/>
                <a:gd name="connsiteX72" fmla="*/ 206898 w 1044777"/>
                <a:gd name="connsiteY72" fmla="*/ 229925 h 1125166"/>
                <a:gd name="connsiteX73" fmla="*/ 522389 w 1044777"/>
                <a:gd name="connsiteY73" fmla="*/ 229925 h 1125166"/>
                <a:gd name="connsiteX74" fmla="*/ 551070 w 1044777"/>
                <a:gd name="connsiteY74" fmla="*/ 258537 h 1125166"/>
                <a:gd name="connsiteX75" fmla="*/ 522389 w 1044777"/>
                <a:gd name="connsiteY75" fmla="*/ 287150 h 1125166"/>
                <a:gd name="connsiteX76" fmla="*/ 493708 w 1044777"/>
                <a:gd name="connsiteY76" fmla="*/ 258537 h 1125166"/>
                <a:gd name="connsiteX77" fmla="*/ 522389 w 1044777"/>
                <a:gd name="connsiteY77" fmla="*/ 229925 h 1125166"/>
                <a:gd name="connsiteX78" fmla="*/ 837811 w 1044777"/>
                <a:gd name="connsiteY78" fmla="*/ 229925 h 1125166"/>
                <a:gd name="connsiteX79" fmla="*/ 866492 w 1044777"/>
                <a:gd name="connsiteY79" fmla="*/ 258537 h 1125166"/>
                <a:gd name="connsiteX80" fmla="*/ 837811 w 1044777"/>
                <a:gd name="connsiteY80" fmla="*/ 287150 h 1125166"/>
                <a:gd name="connsiteX81" fmla="*/ 809130 w 1044777"/>
                <a:gd name="connsiteY81" fmla="*/ 258537 h 1125166"/>
                <a:gd name="connsiteX82" fmla="*/ 837811 w 1044777"/>
                <a:gd name="connsiteY82" fmla="*/ 229925 h 11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044777" h="1125166">
                  <a:moveTo>
                    <a:pt x="1020661" y="94899"/>
                  </a:moveTo>
                  <a:lnTo>
                    <a:pt x="857909" y="94899"/>
                  </a:lnTo>
                  <a:lnTo>
                    <a:pt x="857909" y="20097"/>
                  </a:lnTo>
                  <a:cubicBezTo>
                    <a:pt x="857909" y="8993"/>
                    <a:pt x="848916" y="0"/>
                    <a:pt x="837811" y="0"/>
                  </a:cubicBezTo>
                  <a:cubicBezTo>
                    <a:pt x="826707" y="0"/>
                    <a:pt x="817714" y="8993"/>
                    <a:pt x="817714" y="20097"/>
                  </a:cubicBezTo>
                  <a:lnTo>
                    <a:pt x="817714" y="94899"/>
                  </a:lnTo>
                  <a:lnTo>
                    <a:pt x="542486" y="94899"/>
                  </a:lnTo>
                  <a:lnTo>
                    <a:pt x="542486" y="20097"/>
                  </a:lnTo>
                  <a:cubicBezTo>
                    <a:pt x="542486" y="8993"/>
                    <a:pt x="533493" y="0"/>
                    <a:pt x="522389" y="0"/>
                  </a:cubicBezTo>
                  <a:cubicBezTo>
                    <a:pt x="511284" y="0"/>
                    <a:pt x="502292" y="8993"/>
                    <a:pt x="502292" y="20097"/>
                  </a:cubicBezTo>
                  <a:lnTo>
                    <a:pt x="502292" y="94899"/>
                  </a:lnTo>
                  <a:lnTo>
                    <a:pt x="227063" y="94899"/>
                  </a:lnTo>
                  <a:lnTo>
                    <a:pt x="227063" y="20097"/>
                  </a:lnTo>
                  <a:cubicBezTo>
                    <a:pt x="227063" y="8993"/>
                    <a:pt x="218071" y="0"/>
                    <a:pt x="206966" y="0"/>
                  </a:cubicBezTo>
                  <a:cubicBezTo>
                    <a:pt x="195862" y="0"/>
                    <a:pt x="186869" y="8993"/>
                    <a:pt x="186869" y="20097"/>
                  </a:cubicBezTo>
                  <a:lnTo>
                    <a:pt x="186869" y="94899"/>
                  </a:lnTo>
                  <a:lnTo>
                    <a:pt x="24116" y="94899"/>
                  </a:lnTo>
                  <a:cubicBezTo>
                    <a:pt x="10832" y="94899"/>
                    <a:pt x="0" y="105731"/>
                    <a:pt x="0" y="119016"/>
                  </a:cubicBezTo>
                  <a:lnTo>
                    <a:pt x="0" y="370673"/>
                  </a:lnTo>
                  <a:lnTo>
                    <a:pt x="0" y="410867"/>
                  </a:lnTo>
                  <a:lnTo>
                    <a:pt x="0" y="909344"/>
                  </a:lnTo>
                  <a:cubicBezTo>
                    <a:pt x="0" y="915884"/>
                    <a:pt x="2657" y="922219"/>
                    <a:pt x="7358" y="926716"/>
                  </a:cubicBezTo>
                  <a:lnTo>
                    <a:pt x="205808" y="1118354"/>
                  </a:lnTo>
                  <a:cubicBezTo>
                    <a:pt x="210304" y="1122782"/>
                    <a:pt x="216300" y="1125166"/>
                    <a:pt x="222635" y="1125166"/>
                  </a:cubicBezTo>
                  <a:lnTo>
                    <a:pt x="1020661" y="1125166"/>
                  </a:lnTo>
                  <a:cubicBezTo>
                    <a:pt x="1033946" y="1125166"/>
                    <a:pt x="1044778" y="1114334"/>
                    <a:pt x="1044778" y="1101050"/>
                  </a:cubicBezTo>
                  <a:lnTo>
                    <a:pt x="1044778" y="410799"/>
                  </a:lnTo>
                  <a:lnTo>
                    <a:pt x="1044778" y="370604"/>
                  </a:lnTo>
                  <a:lnTo>
                    <a:pt x="1044778" y="118948"/>
                  </a:lnTo>
                  <a:cubicBezTo>
                    <a:pt x="1044778" y="105663"/>
                    <a:pt x="1033946" y="94899"/>
                    <a:pt x="1020661" y="94899"/>
                  </a:cubicBezTo>
                  <a:close/>
                  <a:moveTo>
                    <a:pt x="200903" y="1057654"/>
                  </a:moveTo>
                  <a:lnTo>
                    <a:pt x="69829" y="931076"/>
                  </a:lnTo>
                  <a:lnTo>
                    <a:pt x="200903" y="931076"/>
                  </a:lnTo>
                  <a:lnTo>
                    <a:pt x="200903" y="1057654"/>
                  </a:lnTo>
                  <a:close/>
                  <a:moveTo>
                    <a:pt x="1004583" y="1084904"/>
                  </a:moveTo>
                  <a:lnTo>
                    <a:pt x="241097" y="1084904"/>
                  </a:lnTo>
                  <a:lnTo>
                    <a:pt x="241097" y="914998"/>
                  </a:lnTo>
                  <a:cubicBezTo>
                    <a:pt x="241097" y="901713"/>
                    <a:pt x="230265" y="890881"/>
                    <a:pt x="216981" y="890881"/>
                  </a:cubicBezTo>
                  <a:lnTo>
                    <a:pt x="40194" y="890881"/>
                  </a:lnTo>
                  <a:lnTo>
                    <a:pt x="40194" y="410799"/>
                  </a:lnTo>
                  <a:lnTo>
                    <a:pt x="1004583" y="410799"/>
                  </a:lnTo>
                  <a:lnTo>
                    <a:pt x="1004583" y="1084904"/>
                  </a:lnTo>
                  <a:close/>
                  <a:moveTo>
                    <a:pt x="40194" y="370604"/>
                  </a:moveTo>
                  <a:lnTo>
                    <a:pt x="40194" y="135025"/>
                  </a:lnTo>
                  <a:lnTo>
                    <a:pt x="186869" y="135025"/>
                  </a:lnTo>
                  <a:lnTo>
                    <a:pt x="186869" y="193069"/>
                  </a:lnTo>
                  <a:cubicBezTo>
                    <a:pt x="158733" y="201720"/>
                    <a:pt x="138091" y="227608"/>
                    <a:pt x="138091" y="258537"/>
                  </a:cubicBezTo>
                  <a:cubicBezTo>
                    <a:pt x="138091" y="296484"/>
                    <a:pt x="168952" y="327345"/>
                    <a:pt x="206966" y="327345"/>
                  </a:cubicBezTo>
                  <a:cubicBezTo>
                    <a:pt x="244912" y="327345"/>
                    <a:pt x="275773" y="296484"/>
                    <a:pt x="275773" y="258537"/>
                  </a:cubicBezTo>
                  <a:cubicBezTo>
                    <a:pt x="275773" y="227608"/>
                    <a:pt x="255131" y="201720"/>
                    <a:pt x="226995" y="193069"/>
                  </a:cubicBezTo>
                  <a:lnTo>
                    <a:pt x="226995" y="135025"/>
                  </a:lnTo>
                  <a:lnTo>
                    <a:pt x="502224" y="135025"/>
                  </a:lnTo>
                  <a:lnTo>
                    <a:pt x="502224" y="193069"/>
                  </a:lnTo>
                  <a:cubicBezTo>
                    <a:pt x="474088" y="201720"/>
                    <a:pt x="453445" y="227608"/>
                    <a:pt x="453445" y="258537"/>
                  </a:cubicBezTo>
                  <a:cubicBezTo>
                    <a:pt x="453445" y="296484"/>
                    <a:pt x="484307" y="327345"/>
                    <a:pt x="522253" y="327345"/>
                  </a:cubicBezTo>
                  <a:cubicBezTo>
                    <a:pt x="560199" y="327345"/>
                    <a:pt x="591060" y="296484"/>
                    <a:pt x="591060" y="258537"/>
                  </a:cubicBezTo>
                  <a:cubicBezTo>
                    <a:pt x="591060" y="227608"/>
                    <a:pt x="570418" y="201720"/>
                    <a:pt x="542282" y="193069"/>
                  </a:cubicBezTo>
                  <a:lnTo>
                    <a:pt x="542282" y="135025"/>
                  </a:lnTo>
                  <a:lnTo>
                    <a:pt x="817510" y="135025"/>
                  </a:lnTo>
                  <a:lnTo>
                    <a:pt x="817510" y="193069"/>
                  </a:lnTo>
                  <a:cubicBezTo>
                    <a:pt x="789374" y="201720"/>
                    <a:pt x="768732" y="227608"/>
                    <a:pt x="768732" y="258537"/>
                  </a:cubicBezTo>
                  <a:cubicBezTo>
                    <a:pt x="768732" y="296484"/>
                    <a:pt x="799593" y="327345"/>
                    <a:pt x="837539" y="327345"/>
                  </a:cubicBezTo>
                  <a:cubicBezTo>
                    <a:pt x="875485" y="327345"/>
                    <a:pt x="906414" y="296484"/>
                    <a:pt x="906414" y="258537"/>
                  </a:cubicBezTo>
                  <a:cubicBezTo>
                    <a:pt x="906414" y="227608"/>
                    <a:pt x="885772" y="201720"/>
                    <a:pt x="857636" y="193069"/>
                  </a:cubicBezTo>
                  <a:lnTo>
                    <a:pt x="857636" y="135025"/>
                  </a:lnTo>
                  <a:lnTo>
                    <a:pt x="1004311" y="135025"/>
                  </a:lnTo>
                  <a:lnTo>
                    <a:pt x="1004311" y="370604"/>
                  </a:lnTo>
                  <a:lnTo>
                    <a:pt x="40194" y="370604"/>
                  </a:lnTo>
                  <a:close/>
                  <a:moveTo>
                    <a:pt x="206898" y="229925"/>
                  </a:moveTo>
                  <a:cubicBezTo>
                    <a:pt x="222703" y="229925"/>
                    <a:pt x="235579" y="242732"/>
                    <a:pt x="235579" y="258537"/>
                  </a:cubicBezTo>
                  <a:cubicBezTo>
                    <a:pt x="235579" y="274343"/>
                    <a:pt x="222703" y="287150"/>
                    <a:pt x="206898" y="287150"/>
                  </a:cubicBezTo>
                  <a:cubicBezTo>
                    <a:pt x="191093" y="287150"/>
                    <a:pt x="178217" y="274275"/>
                    <a:pt x="178217" y="258537"/>
                  </a:cubicBezTo>
                  <a:cubicBezTo>
                    <a:pt x="178217" y="242800"/>
                    <a:pt x="191093" y="229925"/>
                    <a:pt x="206898" y="229925"/>
                  </a:cubicBezTo>
                  <a:close/>
                  <a:moveTo>
                    <a:pt x="522389" y="229925"/>
                  </a:moveTo>
                  <a:cubicBezTo>
                    <a:pt x="538194" y="229925"/>
                    <a:pt x="551070" y="242732"/>
                    <a:pt x="551070" y="258537"/>
                  </a:cubicBezTo>
                  <a:cubicBezTo>
                    <a:pt x="551070" y="274343"/>
                    <a:pt x="538194" y="287150"/>
                    <a:pt x="522389" y="287150"/>
                  </a:cubicBezTo>
                  <a:cubicBezTo>
                    <a:pt x="506584" y="287150"/>
                    <a:pt x="493708" y="274275"/>
                    <a:pt x="493708" y="258537"/>
                  </a:cubicBezTo>
                  <a:cubicBezTo>
                    <a:pt x="493708" y="242800"/>
                    <a:pt x="506584" y="229925"/>
                    <a:pt x="522389" y="229925"/>
                  </a:cubicBezTo>
                  <a:close/>
                  <a:moveTo>
                    <a:pt x="837811" y="229925"/>
                  </a:moveTo>
                  <a:cubicBezTo>
                    <a:pt x="853617" y="229925"/>
                    <a:pt x="866492" y="242732"/>
                    <a:pt x="866492" y="258537"/>
                  </a:cubicBezTo>
                  <a:cubicBezTo>
                    <a:pt x="866492" y="274343"/>
                    <a:pt x="853617" y="287150"/>
                    <a:pt x="837811" y="287150"/>
                  </a:cubicBezTo>
                  <a:cubicBezTo>
                    <a:pt x="822006" y="287150"/>
                    <a:pt x="809130" y="274275"/>
                    <a:pt x="809130" y="258537"/>
                  </a:cubicBezTo>
                  <a:cubicBezTo>
                    <a:pt x="809130" y="242800"/>
                    <a:pt x="822006" y="229925"/>
                    <a:pt x="837811" y="229925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76" name="Graphic 2">
            <a:extLst>
              <a:ext uri="{FF2B5EF4-FFF2-40B4-BE49-F238E27FC236}">
                <a16:creationId xmlns:a16="http://schemas.microsoft.com/office/drawing/2014/main" id="{79EE8F0C-D2CA-4951-87AB-6FCDFCC88BD5}"/>
              </a:ext>
            </a:extLst>
          </p:cNvPr>
          <p:cNvGrpSpPr/>
          <p:nvPr/>
        </p:nvGrpSpPr>
        <p:grpSpPr>
          <a:xfrm>
            <a:off x="11903255" y="2453467"/>
            <a:ext cx="771945" cy="864545"/>
            <a:chOff x="7838027" y="2410973"/>
            <a:chExt cx="1004651" cy="1125166"/>
          </a:xfrm>
          <a:solidFill>
            <a:schemeClr val="accent1"/>
          </a:solidFill>
        </p:grpSpPr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AADEAABB-3DBB-49DB-A724-13B87E5CDB6F}"/>
                </a:ext>
              </a:extLst>
            </p:cNvPr>
            <p:cNvSpPr/>
            <p:nvPr/>
          </p:nvSpPr>
          <p:spPr>
            <a:xfrm>
              <a:off x="7838027" y="2410973"/>
              <a:ext cx="1004651" cy="1125166"/>
            </a:xfrm>
            <a:custGeom>
              <a:avLst/>
              <a:gdLst>
                <a:gd name="connsiteX0" fmla="*/ 979309 w 1004651"/>
                <a:gd name="connsiteY0" fmla="*/ 256426 h 1125166"/>
                <a:gd name="connsiteX1" fmla="*/ 629483 w 1004651"/>
                <a:gd name="connsiteY1" fmla="*/ 256426 h 1125166"/>
                <a:gd name="connsiteX2" fmla="*/ 629483 w 1004651"/>
                <a:gd name="connsiteY2" fmla="*/ 40194 h 1125166"/>
                <a:gd name="connsiteX3" fmla="*/ 589288 w 1004651"/>
                <a:gd name="connsiteY3" fmla="*/ 0 h 1125166"/>
                <a:gd name="connsiteX4" fmla="*/ 40194 w 1004651"/>
                <a:gd name="connsiteY4" fmla="*/ 0 h 1125166"/>
                <a:gd name="connsiteX5" fmla="*/ 0 w 1004651"/>
                <a:gd name="connsiteY5" fmla="*/ 40194 h 1125166"/>
                <a:gd name="connsiteX6" fmla="*/ 0 w 1004651"/>
                <a:gd name="connsiteY6" fmla="*/ 1084972 h 1125166"/>
                <a:gd name="connsiteX7" fmla="*/ 40194 w 1004651"/>
                <a:gd name="connsiteY7" fmla="*/ 1125166 h 1125166"/>
                <a:gd name="connsiteX8" fmla="*/ 589288 w 1004651"/>
                <a:gd name="connsiteY8" fmla="*/ 1125166 h 1125166"/>
                <a:gd name="connsiteX9" fmla="*/ 629483 w 1004651"/>
                <a:gd name="connsiteY9" fmla="*/ 1084972 h 1125166"/>
                <a:gd name="connsiteX10" fmla="*/ 629483 w 1004651"/>
                <a:gd name="connsiteY10" fmla="*/ 699039 h 1125166"/>
                <a:gd name="connsiteX11" fmla="*/ 979309 w 1004651"/>
                <a:gd name="connsiteY11" fmla="*/ 699039 h 1125166"/>
                <a:gd name="connsiteX12" fmla="*/ 1004652 w 1004651"/>
                <a:gd name="connsiteY12" fmla="*/ 673696 h 1125166"/>
                <a:gd name="connsiteX13" fmla="*/ 1004652 w 1004651"/>
                <a:gd name="connsiteY13" fmla="*/ 281700 h 1125166"/>
                <a:gd name="connsiteX14" fmla="*/ 979309 w 1004651"/>
                <a:gd name="connsiteY14" fmla="*/ 256426 h 1125166"/>
                <a:gd name="connsiteX15" fmla="*/ 40194 w 1004651"/>
                <a:gd name="connsiteY15" fmla="*/ 40194 h 1125166"/>
                <a:gd name="connsiteX16" fmla="*/ 589288 w 1004651"/>
                <a:gd name="connsiteY16" fmla="*/ 40194 h 1125166"/>
                <a:gd name="connsiteX17" fmla="*/ 589288 w 1004651"/>
                <a:gd name="connsiteY17" fmla="*/ 90199 h 1125166"/>
                <a:gd name="connsiteX18" fmla="*/ 40194 w 1004651"/>
                <a:gd name="connsiteY18" fmla="*/ 90199 h 1125166"/>
                <a:gd name="connsiteX19" fmla="*/ 40194 w 1004651"/>
                <a:gd name="connsiteY19" fmla="*/ 40194 h 1125166"/>
                <a:gd name="connsiteX20" fmla="*/ 589493 w 1004651"/>
                <a:gd name="connsiteY20" fmla="*/ 1084972 h 1125166"/>
                <a:gd name="connsiteX21" fmla="*/ 40194 w 1004651"/>
                <a:gd name="connsiteY21" fmla="*/ 1084972 h 1125166"/>
                <a:gd name="connsiteX22" fmla="*/ 40194 w 1004651"/>
                <a:gd name="connsiteY22" fmla="*/ 1035172 h 1125166"/>
                <a:gd name="connsiteX23" fmla="*/ 589493 w 1004651"/>
                <a:gd name="connsiteY23" fmla="*/ 1035172 h 1125166"/>
                <a:gd name="connsiteX24" fmla="*/ 589493 w 1004651"/>
                <a:gd name="connsiteY24" fmla="*/ 1084972 h 1125166"/>
                <a:gd name="connsiteX25" fmla="*/ 589493 w 1004651"/>
                <a:gd name="connsiteY25" fmla="*/ 994978 h 1125166"/>
                <a:gd name="connsiteX26" fmla="*/ 40194 w 1004651"/>
                <a:gd name="connsiteY26" fmla="*/ 994978 h 1125166"/>
                <a:gd name="connsiteX27" fmla="*/ 40194 w 1004651"/>
                <a:gd name="connsiteY27" fmla="*/ 130461 h 1125166"/>
                <a:gd name="connsiteX28" fmla="*/ 589288 w 1004651"/>
                <a:gd name="connsiteY28" fmla="*/ 130461 h 1125166"/>
                <a:gd name="connsiteX29" fmla="*/ 589288 w 1004651"/>
                <a:gd name="connsiteY29" fmla="*/ 256426 h 1125166"/>
                <a:gd name="connsiteX30" fmla="*/ 455285 w 1004651"/>
                <a:gd name="connsiteY30" fmla="*/ 256426 h 1125166"/>
                <a:gd name="connsiteX31" fmla="*/ 429942 w 1004651"/>
                <a:gd name="connsiteY31" fmla="*/ 281769 h 1125166"/>
                <a:gd name="connsiteX32" fmla="*/ 429942 w 1004651"/>
                <a:gd name="connsiteY32" fmla="*/ 749316 h 1125166"/>
                <a:gd name="connsiteX33" fmla="*/ 442000 w 1004651"/>
                <a:gd name="connsiteY33" fmla="*/ 770844 h 1125166"/>
                <a:gd name="connsiteX34" fmla="*/ 455285 w 1004651"/>
                <a:gd name="connsiteY34" fmla="*/ 774659 h 1125166"/>
                <a:gd name="connsiteX35" fmla="*/ 466526 w 1004651"/>
                <a:gd name="connsiteY35" fmla="*/ 772070 h 1125166"/>
                <a:gd name="connsiteX36" fmla="*/ 589493 w 1004651"/>
                <a:gd name="connsiteY36" fmla="*/ 711166 h 1125166"/>
                <a:gd name="connsiteX37" fmla="*/ 589493 w 1004651"/>
                <a:gd name="connsiteY37" fmla="*/ 994978 h 1125166"/>
                <a:gd name="connsiteX38" fmla="*/ 964389 w 1004651"/>
                <a:gd name="connsiteY38" fmla="*/ 658845 h 1125166"/>
                <a:gd name="connsiteX39" fmla="*/ 614018 w 1004651"/>
                <a:gd name="connsiteY39" fmla="*/ 658845 h 1125166"/>
                <a:gd name="connsiteX40" fmla="*/ 596169 w 1004651"/>
                <a:gd name="connsiteY40" fmla="*/ 662864 h 1125166"/>
                <a:gd name="connsiteX41" fmla="*/ 470205 w 1004651"/>
                <a:gd name="connsiteY41" fmla="*/ 725336 h 1125166"/>
                <a:gd name="connsiteX42" fmla="*/ 470205 w 1004651"/>
                <a:gd name="connsiteY42" fmla="*/ 296552 h 1125166"/>
                <a:gd name="connsiteX43" fmla="*/ 964457 w 1004651"/>
                <a:gd name="connsiteY43" fmla="*/ 296552 h 1125166"/>
                <a:gd name="connsiteX44" fmla="*/ 964457 w 1004651"/>
                <a:gd name="connsiteY44" fmla="*/ 658845 h 11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04651" h="1125166">
                  <a:moveTo>
                    <a:pt x="979309" y="256426"/>
                  </a:moveTo>
                  <a:lnTo>
                    <a:pt x="629483" y="256426"/>
                  </a:lnTo>
                  <a:lnTo>
                    <a:pt x="629483" y="40194"/>
                  </a:lnTo>
                  <a:cubicBezTo>
                    <a:pt x="629483" y="18121"/>
                    <a:pt x="611634" y="0"/>
                    <a:pt x="589288" y="0"/>
                  </a:cubicBezTo>
                  <a:lnTo>
                    <a:pt x="40194" y="0"/>
                  </a:lnTo>
                  <a:cubicBezTo>
                    <a:pt x="18122" y="0"/>
                    <a:pt x="0" y="18053"/>
                    <a:pt x="0" y="40194"/>
                  </a:cubicBezTo>
                  <a:lnTo>
                    <a:pt x="0" y="1084972"/>
                  </a:lnTo>
                  <a:cubicBezTo>
                    <a:pt x="0" y="1107249"/>
                    <a:pt x="18054" y="1125166"/>
                    <a:pt x="40194" y="1125166"/>
                  </a:cubicBezTo>
                  <a:lnTo>
                    <a:pt x="589288" y="1125166"/>
                  </a:lnTo>
                  <a:cubicBezTo>
                    <a:pt x="611566" y="1125166"/>
                    <a:pt x="629483" y="1107317"/>
                    <a:pt x="629483" y="1084972"/>
                  </a:cubicBezTo>
                  <a:lnTo>
                    <a:pt x="629483" y="699039"/>
                  </a:lnTo>
                  <a:lnTo>
                    <a:pt x="979309" y="699039"/>
                  </a:lnTo>
                  <a:cubicBezTo>
                    <a:pt x="993343" y="699039"/>
                    <a:pt x="1004652" y="687594"/>
                    <a:pt x="1004652" y="673696"/>
                  </a:cubicBezTo>
                  <a:lnTo>
                    <a:pt x="1004652" y="281700"/>
                  </a:lnTo>
                  <a:cubicBezTo>
                    <a:pt x="1004584" y="267666"/>
                    <a:pt x="993343" y="256426"/>
                    <a:pt x="979309" y="256426"/>
                  </a:cubicBezTo>
                  <a:close/>
                  <a:moveTo>
                    <a:pt x="40194" y="40194"/>
                  </a:moveTo>
                  <a:lnTo>
                    <a:pt x="589288" y="40194"/>
                  </a:lnTo>
                  <a:lnTo>
                    <a:pt x="589288" y="90199"/>
                  </a:lnTo>
                  <a:lnTo>
                    <a:pt x="40194" y="90199"/>
                  </a:lnTo>
                  <a:lnTo>
                    <a:pt x="40194" y="40194"/>
                  </a:lnTo>
                  <a:close/>
                  <a:moveTo>
                    <a:pt x="589493" y="1084972"/>
                  </a:moveTo>
                  <a:lnTo>
                    <a:pt x="40194" y="1084972"/>
                  </a:lnTo>
                  <a:lnTo>
                    <a:pt x="40194" y="1035172"/>
                  </a:lnTo>
                  <a:lnTo>
                    <a:pt x="589493" y="1035172"/>
                  </a:lnTo>
                  <a:lnTo>
                    <a:pt x="589493" y="1084972"/>
                  </a:lnTo>
                  <a:close/>
                  <a:moveTo>
                    <a:pt x="589493" y="994978"/>
                  </a:moveTo>
                  <a:lnTo>
                    <a:pt x="40194" y="994978"/>
                  </a:lnTo>
                  <a:lnTo>
                    <a:pt x="40194" y="130461"/>
                  </a:lnTo>
                  <a:lnTo>
                    <a:pt x="589288" y="130461"/>
                  </a:lnTo>
                  <a:lnTo>
                    <a:pt x="589288" y="256426"/>
                  </a:lnTo>
                  <a:lnTo>
                    <a:pt x="455285" y="256426"/>
                  </a:lnTo>
                  <a:cubicBezTo>
                    <a:pt x="441455" y="256426"/>
                    <a:pt x="429942" y="267666"/>
                    <a:pt x="429942" y="281769"/>
                  </a:cubicBezTo>
                  <a:lnTo>
                    <a:pt x="429942" y="749316"/>
                  </a:lnTo>
                  <a:cubicBezTo>
                    <a:pt x="429942" y="758172"/>
                    <a:pt x="434370" y="766211"/>
                    <a:pt x="442000" y="770844"/>
                  </a:cubicBezTo>
                  <a:cubicBezTo>
                    <a:pt x="446020" y="773228"/>
                    <a:pt x="450653" y="774659"/>
                    <a:pt x="455285" y="774659"/>
                  </a:cubicBezTo>
                  <a:cubicBezTo>
                    <a:pt x="459100" y="774659"/>
                    <a:pt x="462915" y="773637"/>
                    <a:pt x="466526" y="772070"/>
                  </a:cubicBezTo>
                  <a:lnTo>
                    <a:pt x="589493" y="711166"/>
                  </a:lnTo>
                  <a:lnTo>
                    <a:pt x="589493" y="994978"/>
                  </a:lnTo>
                  <a:close/>
                  <a:moveTo>
                    <a:pt x="964389" y="658845"/>
                  </a:moveTo>
                  <a:lnTo>
                    <a:pt x="614018" y="658845"/>
                  </a:lnTo>
                  <a:cubicBezTo>
                    <a:pt x="607819" y="658845"/>
                    <a:pt x="601551" y="660276"/>
                    <a:pt x="596169" y="662864"/>
                  </a:cubicBezTo>
                  <a:lnTo>
                    <a:pt x="470205" y="725336"/>
                  </a:lnTo>
                  <a:lnTo>
                    <a:pt x="470205" y="296552"/>
                  </a:lnTo>
                  <a:lnTo>
                    <a:pt x="964457" y="296552"/>
                  </a:lnTo>
                  <a:lnTo>
                    <a:pt x="964457" y="658845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CE4A8058-A553-43F5-B383-75B29901ACCE}"/>
                </a:ext>
              </a:extLst>
            </p:cNvPr>
            <p:cNvSpPr/>
            <p:nvPr/>
          </p:nvSpPr>
          <p:spPr>
            <a:xfrm>
              <a:off x="8403084" y="2756173"/>
              <a:ext cx="304321" cy="264934"/>
            </a:xfrm>
            <a:custGeom>
              <a:avLst/>
              <a:gdLst>
                <a:gd name="connsiteX0" fmla="*/ 297893 w 304321"/>
                <a:gd name="connsiteY0" fmla="*/ 57900 h 264934"/>
                <a:gd name="connsiteX1" fmla="*/ 246254 w 304321"/>
                <a:gd name="connsiteY1" fmla="*/ 7078 h 264934"/>
                <a:gd name="connsiteX2" fmla="*/ 152240 w 304321"/>
                <a:gd name="connsiteY2" fmla="*/ 22338 h 264934"/>
                <a:gd name="connsiteX3" fmla="*/ 58226 w 304321"/>
                <a:gd name="connsiteY3" fmla="*/ 7078 h 264934"/>
                <a:gd name="connsiteX4" fmla="*/ 6587 w 304321"/>
                <a:gd name="connsiteY4" fmla="*/ 57900 h 264934"/>
                <a:gd name="connsiteX5" fmla="*/ 35949 w 304321"/>
                <a:gd name="connsiteY5" fmla="*/ 170648 h 264934"/>
                <a:gd name="connsiteX6" fmla="*/ 137593 w 304321"/>
                <a:gd name="connsiteY6" fmla="*/ 259484 h 264934"/>
                <a:gd name="connsiteX7" fmla="*/ 152240 w 304321"/>
                <a:gd name="connsiteY7" fmla="*/ 264934 h 264934"/>
                <a:gd name="connsiteX8" fmla="*/ 166887 w 304321"/>
                <a:gd name="connsiteY8" fmla="*/ 259484 h 264934"/>
                <a:gd name="connsiteX9" fmla="*/ 268735 w 304321"/>
                <a:gd name="connsiteY9" fmla="*/ 170648 h 264934"/>
                <a:gd name="connsiteX10" fmla="*/ 297893 w 304321"/>
                <a:gd name="connsiteY10" fmla="*/ 57900 h 264934"/>
                <a:gd name="connsiteX11" fmla="*/ 242439 w 304321"/>
                <a:gd name="connsiteY11" fmla="*/ 140468 h 264934"/>
                <a:gd name="connsiteX12" fmla="*/ 152240 w 304321"/>
                <a:gd name="connsiteY12" fmla="*/ 218813 h 264934"/>
                <a:gd name="connsiteX13" fmla="*/ 62246 w 304321"/>
                <a:gd name="connsiteY13" fmla="*/ 140468 h 264934"/>
                <a:gd name="connsiteX14" fmla="*/ 43988 w 304321"/>
                <a:gd name="connsiteY14" fmla="*/ 72342 h 264934"/>
                <a:gd name="connsiteX15" fmla="*/ 72124 w 304321"/>
                <a:gd name="connsiteY15" fmla="*/ 44820 h 264934"/>
                <a:gd name="connsiteX16" fmla="*/ 95627 w 304321"/>
                <a:gd name="connsiteY16" fmla="*/ 40187 h 264934"/>
                <a:gd name="connsiteX17" fmla="*/ 132620 w 304321"/>
                <a:gd name="connsiteY17" fmla="*/ 60284 h 264934"/>
                <a:gd name="connsiteX18" fmla="*/ 172201 w 304321"/>
                <a:gd name="connsiteY18" fmla="*/ 60284 h 264934"/>
                <a:gd name="connsiteX19" fmla="*/ 232697 w 304321"/>
                <a:gd name="connsiteY19" fmla="*/ 44820 h 264934"/>
                <a:gd name="connsiteX20" fmla="*/ 260628 w 304321"/>
                <a:gd name="connsiteY20" fmla="*/ 72342 h 264934"/>
                <a:gd name="connsiteX21" fmla="*/ 242439 w 304321"/>
                <a:gd name="connsiteY21" fmla="*/ 140468 h 26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4321" h="264934">
                  <a:moveTo>
                    <a:pt x="297893" y="57900"/>
                  </a:moveTo>
                  <a:cubicBezTo>
                    <a:pt x="288423" y="33374"/>
                    <a:pt x="270575" y="15934"/>
                    <a:pt x="246254" y="7078"/>
                  </a:cubicBezTo>
                  <a:cubicBezTo>
                    <a:pt x="199860" y="-9817"/>
                    <a:pt x="169067" y="6873"/>
                    <a:pt x="152240" y="22338"/>
                  </a:cubicBezTo>
                  <a:cubicBezTo>
                    <a:pt x="135344" y="6873"/>
                    <a:pt x="104620" y="-9817"/>
                    <a:pt x="58226" y="7078"/>
                  </a:cubicBezTo>
                  <a:cubicBezTo>
                    <a:pt x="33905" y="15934"/>
                    <a:pt x="16056" y="33374"/>
                    <a:pt x="6587" y="57900"/>
                  </a:cubicBezTo>
                  <a:cubicBezTo>
                    <a:pt x="-8674" y="96868"/>
                    <a:pt x="3181" y="142308"/>
                    <a:pt x="35949" y="170648"/>
                  </a:cubicBezTo>
                  <a:lnTo>
                    <a:pt x="137593" y="259484"/>
                  </a:lnTo>
                  <a:cubicBezTo>
                    <a:pt x="141817" y="263095"/>
                    <a:pt x="147062" y="264934"/>
                    <a:pt x="152240" y="264934"/>
                  </a:cubicBezTo>
                  <a:cubicBezTo>
                    <a:pt x="157417" y="264934"/>
                    <a:pt x="162663" y="263095"/>
                    <a:pt x="166887" y="259484"/>
                  </a:cubicBezTo>
                  <a:lnTo>
                    <a:pt x="268735" y="170648"/>
                  </a:lnTo>
                  <a:cubicBezTo>
                    <a:pt x="300890" y="142648"/>
                    <a:pt x="312949" y="96255"/>
                    <a:pt x="297893" y="57900"/>
                  </a:cubicBezTo>
                  <a:close/>
                  <a:moveTo>
                    <a:pt x="242439" y="140468"/>
                  </a:moveTo>
                  <a:lnTo>
                    <a:pt x="152240" y="218813"/>
                  </a:lnTo>
                  <a:lnTo>
                    <a:pt x="62246" y="140468"/>
                  </a:lnTo>
                  <a:cubicBezTo>
                    <a:pt x="42557" y="123369"/>
                    <a:pt x="35132" y="95233"/>
                    <a:pt x="43988" y="72342"/>
                  </a:cubicBezTo>
                  <a:cubicBezTo>
                    <a:pt x="49438" y="58649"/>
                    <a:pt x="58431" y="49656"/>
                    <a:pt x="72124" y="44820"/>
                  </a:cubicBezTo>
                  <a:cubicBezTo>
                    <a:pt x="80980" y="41618"/>
                    <a:pt x="88815" y="40187"/>
                    <a:pt x="95627" y="40187"/>
                  </a:cubicBezTo>
                  <a:cubicBezTo>
                    <a:pt x="114089" y="40187"/>
                    <a:pt x="125739" y="50202"/>
                    <a:pt x="132620" y="60284"/>
                  </a:cubicBezTo>
                  <a:cubicBezTo>
                    <a:pt x="141476" y="73569"/>
                    <a:pt x="163140" y="73569"/>
                    <a:pt x="172201" y="60284"/>
                  </a:cubicBezTo>
                  <a:cubicBezTo>
                    <a:pt x="181466" y="46591"/>
                    <a:pt x="199519" y="32761"/>
                    <a:pt x="232697" y="44820"/>
                  </a:cubicBezTo>
                  <a:cubicBezTo>
                    <a:pt x="246185" y="49656"/>
                    <a:pt x="255382" y="58649"/>
                    <a:pt x="260628" y="72342"/>
                  </a:cubicBezTo>
                  <a:cubicBezTo>
                    <a:pt x="269348" y="95233"/>
                    <a:pt x="261922" y="123369"/>
                    <a:pt x="242439" y="140468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2DD462F3-8B3D-4266-8C18-97DC6221B379}"/>
                </a:ext>
              </a:extLst>
            </p:cNvPr>
            <p:cNvSpPr/>
            <p:nvPr/>
          </p:nvSpPr>
          <p:spPr>
            <a:xfrm>
              <a:off x="7917394" y="2764205"/>
              <a:ext cx="122353" cy="40194"/>
            </a:xfrm>
            <a:custGeom>
              <a:avLst/>
              <a:gdLst>
                <a:gd name="connsiteX0" fmla="*/ 122354 w 122353"/>
                <a:gd name="connsiteY0" fmla="*/ 20097 h 40194"/>
                <a:gd name="connsiteX1" fmla="*/ 102257 w 122353"/>
                <a:gd name="connsiteY1" fmla="*/ 40194 h 40194"/>
                <a:gd name="connsiteX2" fmla="*/ 20097 w 122353"/>
                <a:gd name="connsiteY2" fmla="*/ 40194 h 40194"/>
                <a:gd name="connsiteX3" fmla="*/ 0 w 122353"/>
                <a:gd name="connsiteY3" fmla="*/ 20097 h 40194"/>
                <a:gd name="connsiteX4" fmla="*/ 20097 w 122353"/>
                <a:gd name="connsiteY4" fmla="*/ 0 h 40194"/>
                <a:gd name="connsiteX5" fmla="*/ 102257 w 122353"/>
                <a:gd name="connsiteY5" fmla="*/ 0 h 40194"/>
                <a:gd name="connsiteX6" fmla="*/ 122354 w 122353"/>
                <a:gd name="connsiteY6" fmla="*/ 20097 h 4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53" h="40194">
                  <a:moveTo>
                    <a:pt x="122354" y="20097"/>
                  </a:moveTo>
                  <a:cubicBezTo>
                    <a:pt x="122354" y="31338"/>
                    <a:pt x="113293" y="40194"/>
                    <a:pt x="102257" y="40194"/>
                  </a:cubicBezTo>
                  <a:lnTo>
                    <a:pt x="20097" y="40194"/>
                  </a:lnTo>
                  <a:cubicBezTo>
                    <a:pt x="9061" y="40194"/>
                    <a:pt x="0" y="31338"/>
                    <a:pt x="0" y="20097"/>
                  </a:cubicBezTo>
                  <a:cubicBezTo>
                    <a:pt x="0" y="9061"/>
                    <a:pt x="9061" y="0"/>
                    <a:pt x="20097" y="0"/>
                  </a:cubicBezTo>
                  <a:lnTo>
                    <a:pt x="102257" y="0"/>
                  </a:lnTo>
                  <a:cubicBezTo>
                    <a:pt x="113293" y="0"/>
                    <a:pt x="122354" y="9061"/>
                    <a:pt x="122354" y="20097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EF4069AF-FD24-4B68-9BFB-1B2A124F250A}"/>
                </a:ext>
              </a:extLst>
            </p:cNvPr>
            <p:cNvSpPr/>
            <p:nvPr/>
          </p:nvSpPr>
          <p:spPr>
            <a:xfrm>
              <a:off x="8073130" y="2764205"/>
              <a:ext cx="113906" cy="40194"/>
            </a:xfrm>
            <a:custGeom>
              <a:avLst/>
              <a:gdLst>
                <a:gd name="connsiteX0" fmla="*/ 113907 w 113906"/>
                <a:gd name="connsiteY0" fmla="*/ 20097 h 40194"/>
                <a:gd name="connsiteX1" fmla="*/ 93809 w 113906"/>
                <a:gd name="connsiteY1" fmla="*/ 40194 h 40194"/>
                <a:gd name="connsiteX2" fmla="*/ 20097 w 113906"/>
                <a:gd name="connsiteY2" fmla="*/ 40194 h 40194"/>
                <a:gd name="connsiteX3" fmla="*/ 0 w 113906"/>
                <a:gd name="connsiteY3" fmla="*/ 20097 h 40194"/>
                <a:gd name="connsiteX4" fmla="*/ 20097 w 113906"/>
                <a:gd name="connsiteY4" fmla="*/ 0 h 40194"/>
                <a:gd name="connsiteX5" fmla="*/ 93809 w 113906"/>
                <a:gd name="connsiteY5" fmla="*/ 0 h 40194"/>
                <a:gd name="connsiteX6" fmla="*/ 113907 w 113906"/>
                <a:gd name="connsiteY6" fmla="*/ 20097 h 4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6" h="40194">
                  <a:moveTo>
                    <a:pt x="113907" y="20097"/>
                  </a:moveTo>
                  <a:cubicBezTo>
                    <a:pt x="113907" y="31338"/>
                    <a:pt x="104846" y="40194"/>
                    <a:pt x="93809" y="40194"/>
                  </a:cubicBezTo>
                  <a:lnTo>
                    <a:pt x="20097" y="40194"/>
                  </a:lnTo>
                  <a:cubicBezTo>
                    <a:pt x="9061" y="40194"/>
                    <a:pt x="0" y="31338"/>
                    <a:pt x="0" y="20097"/>
                  </a:cubicBezTo>
                  <a:cubicBezTo>
                    <a:pt x="0" y="9061"/>
                    <a:pt x="9061" y="0"/>
                    <a:pt x="20097" y="0"/>
                  </a:cubicBezTo>
                  <a:lnTo>
                    <a:pt x="93809" y="0"/>
                  </a:lnTo>
                  <a:cubicBezTo>
                    <a:pt x="104846" y="0"/>
                    <a:pt x="113907" y="9061"/>
                    <a:pt x="113907" y="20097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1C9680E8-CCF4-4C59-A814-C6715FAB5925}"/>
                </a:ext>
              </a:extLst>
            </p:cNvPr>
            <p:cNvSpPr/>
            <p:nvPr/>
          </p:nvSpPr>
          <p:spPr>
            <a:xfrm>
              <a:off x="7917394" y="2980981"/>
              <a:ext cx="122353" cy="40194"/>
            </a:xfrm>
            <a:custGeom>
              <a:avLst/>
              <a:gdLst>
                <a:gd name="connsiteX0" fmla="*/ 122354 w 122353"/>
                <a:gd name="connsiteY0" fmla="*/ 20097 h 40194"/>
                <a:gd name="connsiteX1" fmla="*/ 102257 w 122353"/>
                <a:gd name="connsiteY1" fmla="*/ 40194 h 40194"/>
                <a:gd name="connsiteX2" fmla="*/ 20097 w 122353"/>
                <a:gd name="connsiteY2" fmla="*/ 40194 h 40194"/>
                <a:gd name="connsiteX3" fmla="*/ 0 w 122353"/>
                <a:gd name="connsiteY3" fmla="*/ 20097 h 40194"/>
                <a:gd name="connsiteX4" fmla="*/ 20097 w 122353"/>
                <a:gd name="connsiteY4" fmla="*/ 0 h 40194"/>
                <a:gd name="connsiteX5" fmla="*/ 102257 w 122353"/>
                <a:gd name="connsiteY5" fmla="*/ 0 h 40194"/>
                <a:gd name="connsiteX6" fmla="*/ 122354 w 122353"/>
                <a:gd name="connsiteY6" fmla="*/ 20097 h 4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53" h="40194">
                  <a:moveTo>
                    <a:pt x="122354" y="20097"/>
                  </a:moveTo>
                  <a:cubicBezTo>
                    <a:pt x="122354" y="31134"/>
                    <a:pt x="113293" y="40194"/>
                    <a:pt x="102257" y="40194"/>
                  </a:cubicBezTo>
                  <a:lnTo>
                    <a:pt x="20097" y="40194"/>
                  </a:lnTo>
                  <a:cubicBezTo>
                    <a:pt x="9061" y="40194"/>
                    <a:pt x="0" y="31134"/>
                    <a:pt x="0" y="20097"/>
                  </a:cubicBezTo>
                  <a:cubicBezTo>
                    <a:pt x="0" y="9061"/>
                    <a:pt x="9061" y="0"/>
                    <a:pt x="20097" y="0"/>
                  </a:cubicBezTo>
                  <a:lnTo>
                    <a:pt x="102257" y="0"/>
                  </a:lnTo>
                  <a:cubicBezTo>
                    <a:pt x="113293" y="68"/>
                    <a:pt x="122354" y="9061"/>
                    <a:pt x="122354" y="20097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05EA195B-A1C5-4386-AB5D-FF66EDEB67BD}"/>
                </a:ext>
              </a:extLst>
            </p:cNvPr>
            <p:cNvSpPr/>
            <p:nvPr/>
          </p:nvSpPr>
          <p:spPr>
            <a:xfrm>
              <a:off x="8073130" y="2980981"/>
              <a:ext cx="113906" cy="40194"/>
            </a:xfrm>
            <a:custGeom>
              <a:avLst/>
              <a:gdLst>
                <a:gd name="connsiteX0" fmla="*/ 113907 w 113906"/>
                <a:gd name="connsiteY0" fmla="*/ 20097 h 40194"/>
                <a:gd name="connsiteX1" fmla="*/ 93809 w 113906"/>
                <a:gd name="connsiteY1" fmla="*/ 40194 h 40194"/>
                <a:gd name="connsiteX2" fmla="*/ 20097 w 113906"/>
                <a:gd name="connsiteY2" fmla="*/ 40194 h 40194"/>
                <a:gd name="connsiteX3" fmla="*/ 0 w 113906"/>
                <a:gd name="connsiteY3" fmla="*/ 20097 h 40194"/>
                <a:gd name="connsiteX4" fmla="*/ 20097 w 113906"/>
                <a:gd name="connsiteY4" fmla="*/ 0 h 40194"/>
                <a:gd name="connsiteX5" fmla="*/ 93809 w 113906"/>
                <a:gd name="connsiteY5" fmla="*/ 0 h 40194"/>
                <a:gd name="connsiteX6" fmla="*/ 113907 w 113906"/>
                <a:gd name="connsiteY6" fmla="*/ 20097 h 4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6" h="40194">
                  <a:moveTo>
                    <a:pt x="113907" y="20097"/>
                  </a:moveTo>
                  <a:cubicBezTo>
                    <a:pt x="113907" y="31134"/>
                    <a:pt x="104846" y="40194"/>
                    <a:pt x="93809" y="40194"/>
                  </a:cubicBezTo>
                  <a:lnTo>
                    <a:pt x="20097" y="40194"/>
                  </a:lnTo>
                  <a:cubicBezTo>
                    <a:pt x="9061" y="40194"/>
                    <a:pt x="0" y="31134"/>
                    <a:pt x="0" y="20097"/>
                  </a:cubicBezTo>
                  <a:cubicBezTo>
                    <a:pt x="0" y="9061"/>
                    <a:pt x="9061" y="0"/>
                    <a:pt x="20097" y="0"/>
                  </a:cubicBezTo>
                  <a:lnTo>
                    <a:pt x="93809" y="0"/>
                  </a:lnTo>
                  <a:cubicBezTo>
                    <a:pt x="104846" y="68"/>
                    <a:pt x="113907" y="9061"/>
                    <a:pt x="113907" y="20097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633520DA-4129-4624-9965-C24A251D4069}"/>
                </a:ext>
              </a:extLst>
            </p:cNvPr>
            <p:cNvSpPr/>
            <p:nvPr/>
          </p:nvSpPr>
          <p:spPr>
            <a:xfrm>
              <a:off x="8083144" y="2872729"/>
              <a:ext cx="142450" cy="40194"/>
            </a:xfrm>
            <a:custGeom>
              <a:avLst/>
              <a:gdLst>
                <a:gd name="connsiteX0" fmla="*/ 142451 w 142450"/>
                <a:gd name="connsiteY0" fmla="*/ 20097 h 40194"/>
                <a:gd name="connsiteX1" fmla="*/ 122354 w 142450"/>
                <a:gd name="connsiteY1" fmla="*/ 40194 h 40194"/>
                <a:gd name="connsiteX2" fmla="*/ 20097 w 142450"/>
                <a:gd name="connsiteY2" fmla="*/ 40194 h 40194"/>
                <a:gd name="connsiteX3" fmla="*/ 0 w 142450"/>
                <a:gd name="connsiteY3" fmla="*/ 20097 h 40194"/>
                <a:gd name="connsiteX4" fmla="*/ 20097 w 142450"/>
                <a:gd name="connsiteY4" fmla="*/ 0 h 40194"/>
                <a:gd name="connsiteX5" fmla="*/ 122354 w 142450"/>
                <a:gd name="connsiteY5" fmla="*/ 0 h 40194"/>
                <a:gd name="connsiteX6" fmla="*/ 142451 w 142450"/>
                <a:gd name="connsiteY6" fmla="*/ 20097 h 4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50" h="40194">
                  <a:moveTo>
                    <a:pt x="142451" y="20097"/>
                  </a:moveTo>
                  <a:cubicBezTo>
                    <a:pt x="142451" y="31134"/>
                    <a:pt x="133390" y="40194"/>
                    <a:pt x="122354" y="40194"/>
                  </a:cubicBezTo>
                  <a:lnTo>
                    <a:pt x="20097" y="40194"/>
                  </a:lnTo>
                  <a:cubicBezTo>
                    <a:pt x="9060" y="40194"/>
                    <a:pt x="0" y="31134"/>
                    <a:pt x="0" y="20097"/>
                  </a:cubicBezTo>
                  <a:cubicBezTo>
                    <a:pt x="0" y="8856"/>
                    <a:pt x="9060" y="0"/>
                    <a:pt x="20097" y="0"/>
                  </a:cubicBezTo>
                  <a:lnTo>
                    <a:pt x="122354" y="0"/>
                  </a:lnTo>
                  <a:cubicBezTo>
                    <a:pt x="133390" y="0"/>
                    <a:pt x="142451" y="8856"/>
                    <a:pt x="142451" y="20097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CB9BAA43-4103-4EF6-A107-145BD59E33D3}"/>
                </a:ext>
              </a:extLst>
            </p:cNvPr>
            <p:cNvSpPr/>
            <p:nvPr/>
          </p:nvSpPr>
          <p:spPr>
            <a:xfrm>
              <a:off x="7956021" y="2872729"/>
              <a:ext cx="93809" cy="40194"/>
            </a:xfrm>
            <a:custGeom>
              <a:avLst/>
              <a:gdLst>
                <a:gd name="connsiteX0" fmla="*/ 93809 w 93809"/>
                <a:gd name="connsiteY0" fmla="*/ 20097 h 40194"/>
                <a:gd name="connsiteX1" fmla="*/ 73712 w 93809"/>
                <a:gd name="connsiteY1" fmla="*/ 40194 h 40194"/>
                <a:gd name="connsiteX2" fmla="*/ 20097 w 93809"/>
                <a:gd name="connsiteY2" fmla="*/ 40194 h 40194"/>
                <a:gd name="connsiteX3" fmla="*/ 0 w 93809"/>
                <a:gd name="connsiteY3" fmla="*/ 20097 h 40194"/>
                <a:gd name="connsiteX4" fmla="*/ 20097 w 93809"/>
                <a:gd name="connsiteY4" fmla="*/ 0 h 40194"/>
                <a:gd name="connsiteX5" fmla="*/ 73712 w 93809"/>
                <a:gd name="connsiteY5" fmla="*/ 0 h 40194"/>
                <a:gd name="connsiteX6" fmla="*/ 93809 w 93809"/>
                <a:gd name="connsiteY6" fmla="*/ 20097 h 4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809" h="40194">
                  <a:moveTo>
                    <a:pt x="93809" y="20097"/>
                  </a:moveTo>
                  <a:cubicBezTo>
                    <a:pt x="93809" y="31134"/>
                    <a:pt x="84749" y="40194"/>
                    <a:pt x="73712" y="40194"/>
                  </a:cubicBezTo>
                  <a:lnTo>
                    <a:pt x="20097" y="40194"/>
                  </a:lnTo>
                  <a:cubicBezTo>
                    <a:pt x="9061" y="40194"/>
                    <a:pt x="0" y="31134"/>
                    <a:pt x="0" y="20097"/>
                  </a:cubicBezTo>
                  <a:cubicBezTo>
                    <a:pt x="0" y="8856"/>
                    <a:pt x="9061" y="0"/>
                    <a:pt x="20097" y="0"/>
                  </a:cubicBezTo>
                  <a:lnTo>
                    <a:pt x="73712" y="0"/>
                  </a:lnTo>
                  <a:cubicBezTo>
                    <a:pt x="84749" y="0"/>
                    <a:pt x="93809" y="8856"/>
                    <a:pt x="93809" y="20097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77" name="Graphic 2">
            <a:extLst>
              <a:ext uri="{FF2B5EF4-FFF2-40B4-BE49-F238E27FC236}">
                <a16:creationId xmlns:a16="http://schemas.microsoft.com/office/drawing/2014/main" id="{72072A97-1FA8-49CD-9630-BB375DACA024}"/>
              </a:ext>
            </a:extLst>
          </p:cNvPr>
          <p:cNvGrpSpPr/>
          <p:nvPr/>
        </p:nvGrpSpPr>
        <p:grpSpPr>
          <a:xfrm>
            <a:off x="14534366" y="2453467"/>
            <a:ext cx="741037" cy="864545"/>
            <a:chOff x="11072854" y="2411041"/>
            <a:chExt cx="964426" cy="1125166"/>
          </a:xfrm>
          <a:solidFill>
            <a:schemeClr val="accent1"/>
          </a:solidFill>
        </p:grpSpPr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D2966F9B-4AEB-475A-A31B-7E83D0D460A5}"/>
                </a:ext>
              </a:extLst>
            </p:cNvPr>
            <p:cNvSpPr/>
            <p:nvPr/>
          </p:nvSpPr>
          <p:spPr>
            <a:xfrm>
              <a:off x="11072854" y="2411041"/>
              <a:ext cx="964426" cy="1125166"/>
            </a:xfrm>
            <a:custGeom>
              <a:avLst/>
              <a:gdLst>
                <a:gd name="connsiteX0" fmla="*/ 907019 w 964426"/>
                <a:gd name="connsiteY0" fmla="*/ 235852 h 1125166"/>
                <a:gd name="connsiteX1" fmla="*/ 882971 w 964426"/>
                <a:gd name="connsiteY1" fmla="*/ 213302 h 1125166"/>
                <a:gd name="connsiteX2" fmla="*/ 770699 w 964426"/>
                <a:gd name="connsiteY2" fmla="*/ 213302 h 1125166"/>
                <a:gd name="connsiteX3" fmla="*/ 583966 w 964426"/>
                <a:gd name="connsiteY3" fmla="*/ 29022 h 1125166"/>
                <a:gd name="connsiteX4" fmla="*/ 516658 w 964426"/>
                <a:gd name="connsiteY4" fmla="*/ 41829 h 1125166"/>
                <a:gd name="connsiteX5" fmla="*/ 402411 w 964426"/>
                <a:gd name="connsiteY5" fmla="*/ 0 h 1125166"/>
                <a:gd name="connsiteX6" fmla="*/ 215542 w 964426"/>
                <a:gd name="connsiteY6" fmla="*/ 187823 h 1125166"/>
                <a:gd name="connsiteX7" fmla="*/ 215542 w 964426"/>
                <a:gd name="connsiteY7" fmla="*/ 213370 h 1125166"/>
                <a:gd name="connsiteX8" fmla="*/ 81402 w 964426"/>
                <a:gd name="connsiteY8" fmla="*/ 213370 h 1125166"/>
                <a:gd name="connsiteX9" fmla="*/ 57354 w 964426"/>
                <a:gd name="connsiteY9" fmla="*/ 235920 h 1125166"/>
                <a:gd name="connsiteX10" fmla="*/ 60 w 964426"/>
                <a:gd name="connsiteY10" fmla="*/ 1099483 h 1125166"/>
                <a:gd name="connsiteX11" fmla="*/ 6532 w 964426"/>
                <a:gd name="connsiteY11" fmla="*/ 1117536 h 1125166"/>
                <a:gd name="connsiteX12" fmla="*/ 24177 w 964426"/>
                <a:gd name="connsiteY12" fmla="*/ 1125166 h 1125166"/>
                <a:gd name="connsiteX13" fmla="*/ 940333 w 964426"/>
                <a:gd name="connsiteY13" fmla="*/ 1125166 h 1125166"/>
                <a:gd name="connsiteX14" fmla="*/ 957909 w 964426"/>
                <a:gd name="connsiteY14" fmla="*/ 1117536 h 1125166"/>
                <a:gd name="connsiteX15" fmla="*/ 964381 w 964426"/>
                <a:gd name="connsiteY15" fmla="*/ 1099483 h 1125166"/>
                <a:gd name="connsiteX16" fmla="*/ 907019 w 964426"/>
                <a:gd name="connsiteY16" fmla="*/ 235852 h 1125166"/>
                <a:gd name="connsiteX17" fmla="*/ 766748 w 964426"/>
                <a:gd name="connsiteY17" fmla="*/ 380415 h 1125166"/>
                <a:gd name="connsiteX18" fmla="*/ 750806 w 964426"/>
                <a:gd name="connsiteY18" fmla="*/ 396356 h 1125166"/>
                <a:gd name="connsiteX19" fmla="*/ 734797 w 964426"/>
                <a:gd name="connsiteY19" fmla="*/ 380415 h 1125166"/>
                <a:gd name="connsiteX20" fmla="*/ 750806 w 964426"/>
                <a:gd name="connsiteY20" fmla="*/ 364473 h 1125166"/>
                <a:gd name="connsiteX21" fmla="*/ 766748 w 964426"/>
                <a:gd name="connsiteY21" fmla="*/ 380415 h 1125166"/>
                <a:gd name="connsiteX22" fmla="*/ 730505 w 964426"/>
                <a:gd name="connsiteY22" fmla="*/ 213302 h 1125166"/>
                <a:gd name="connsiteX23" fmla="*/ 589144 w 964426"/>
                <a:gd name="connsiteY23" fmla="*/ 213302 h 1125166"/>
                <a:gd name="connsiteX24" fmla="*/ 546497 w 964426"/>
                <a:gd name="connsiteY24" fmla="*/ 74257 h 1125166"/>
                <a:gd name="connsiteX25" fmla="*/ 583898 w 964426"/>
                <a:gd name="connsiteY25" fmla="*/ 69216 h 1125166"/>
                <a:gd name="connsiteX26" fmla="*/ 730505 w 964426"/>
                <a:gd name="connsiteY26" fmla="*/ 213302 h 1125166"/>
                <a:gd name="connsiteX27" fmla="*/ 508756 w 964426"/>
                <a:gd name="connsiteY27" fmla="*/ 90335 h 1125166"/>
                <a:gd name="connsiteX28" fmla="*/ 548950 w 964426"/>
                <a:gd name="connsiteY28" fmla="*/ 213370 h 1125166"/>
                <a:gd name="connsiteX29" fmla="*/ 437359 w 964426"/>
                <a:gd name="connsiteY29" fmla="*/ 213370 h 1125166"/>
                <a:gd name="connsiteX30" fmla="*/ 508756 w 964426"/>
                <a:gd name="connsiteY30" fmla="*/ 90335 h 1125166"/>
                <a:gd name="connsiteX31" fmla="*/ 255668 w 964426"/>
                <a:gd name="connsiteY31" fmla="*/ 187755 h 1125166"/>
                <a:gd name="connsiteX32" fmla="*/ 402343 w 964426"/>
                <a:gd name="connsiteY32" fmla="*/ 40126 h 1125166"/>
                <a:gd name="connsiteX33" fmla="*/ 477827 w 964426"/>
                <a:gd name="connsiteY33" fmla="*/ 62335 h 1125166"/>
                <a:gd name="connsiteX34" fmla="*/ 397166 w 964426"/>
                <a:gd name="connsiteY34" fmla="*/ 213234 h 1125166"/>
                <a:gd name="connsiteX35" fmla="*/ 255600 w 964426"/>
                <a:gd name="connsiteY35" fmla="*/ 213234 h 1125166"/>
                <a:gd name="connsiteX36" fmla="*/ 255600 w 964426"/>
                <a:gd name="connsiteY36" fmla="*/ 187755 h 1125166"/>
                <a:gd name="connsiteX37" fmla="*/ 433136 w 964426"/>
                <a:gd name="connsiteY37" fmla="*/ 380415 h 1125166"/>
                <a:gd name="connsiteX38" fmla="*/ 417194 w 964426"/>
                <a:gd name="connsiteY38" fmla="*/ 396356 h 1125166"/>
                <a:gd name="connsiteX39" fmla="*/ 401185 w 964426"/>
                <a:gd name="connsiteY39" fmla="*/ 380415 h 1125166"/>
                <a:gd name="connsiteX40" fmla="*/ 417194 w 964426"/>
                <a:gd name="connsiteY40" fmla="*/ 364473 h 1125166"/>
                <a:gd name="connsiteX41" fmla="*/ 433136 w 964426"/>
                <a:gd name="connsiteY41" fmla="*/ 380415 h 1125166"/>
                <a:gd name="connsiteX42" fmla="*/ 162676 w 964426"/>
                <a:gd name="connsiteY42" fmla="*/ 1002608 h 1125166"/>
                <a:gd name="connsiteX43" fmla="*/ 265206 w 964426"/>
                <a:gd name="connsiteY43" fmla="*/ 1084904 h 1125166"/>
                <a:gd name="connsiteX44" fmla="*/ 71932 w 964426"/>
                <a:gd name="connsiteY44" fmla="*/ 1084904 h 1125166"/>
                <a:gd name="connsiteX45" fmla="*/ 162676 w 964426"/>
                <a:gd name="connsiteY45" fmla="*/ 1002608 h 1125166"/>
                <a:gd name="connsiteX46" fmla="*/ 182092 w 964426"/>
                <a:gd name="connsiteY46" fmla="*/ 966637 h 1125166"/>
                <a:gd name="connsiteX47" fmla="*/ 190881 w 964426"/>
                <a:gd name="connsiteY47" fmla="*/ 253496 h 1125166"/>
                <a:gd name="connsiteX48" fmla="*/ 245653 w 964426"/>
                <a:gd name="connsiteY48" fmla="*/ 253496 h 1125166"/>
                <a:gd name="connsiteX49" fmla="*/ 299201 w 964426"/>
                <a:gd name="connsiteY49" fmla="*/ 1060719 h 1125166"/>
                <a:gd name="connsiteX50" fmla="*/ 182092 w 964426"/>
                <a:gd name="connsiteY50" fmla="*/ 966637 h 1125166"/>
                <a:gd name="connsiteX51" fmla="*/ 96390 w 964426"/>
                <a:gd name="connsiteY51" fmla="*/ 253496 h 1125166"/>
                <a:gd name="connsiteX52" fmla="*/ 150686 w 964426"/>
                <a:gd name="connsiteY52" fmla="*/ 253496 h 1125166"/>
                <a:gd name="connsiteX53" fmla="*/ 141898 w 964426"/>
                <a:gd name="connsiteY53" fmla="*/ 967182 h 1125166"/>
                <a:gd name="connsiteX54" fmla="*/ 43183 w 964426"/>
                <a:gd name="connsiteY54" fmla="*/ 1056700 h 1125166"/>
                <a:gd name="connsiteX55" fmla="*/ 96390 w 964426"/>
                <a:gd name="connsiteY55" fmla="*/ 253496 h 1125166"/>
                <a:gd name="connsiteX56" fmla="*/ 341098 w 964426"/>
                <a:gd name="connsiteY56" fmla="*/ 1084904 h 1125166"/>
                <a:gd name="connsiteX57" fmla="*/ 285984 w 964426"/>
                <a:gd name="connsiteY57" fmla="*/ 253496 h 1125166"/>
                <a:gd name="connsiteX58" fmla="*/ 397098 w 964426"/>
                <a:gd name="connsiteY58" fmla="*/ 253496 h 1125166"/>
                <a:gd name="connsiteX59" fmla="*/ 397098 w 964426"/>
                <a:gd name="connsiteY59" fmla="*/ 328162 h 1125166"/>
                <a:gd name="connsiteX60" fmla="*/ 360991 w 964426"/>
                <a:gd name="connsiteY60" fmla="*/ 380415 h 1125166"/>
                <a:gd name="connsiteX61" fmla="*/ 417194 w 964426"/>
                <a:gd name="connsiteY61" fmla="*/ 436550 h 1125166"/>
                <a:gd name="connsiteX62" fmla="*/ 473330 w 964426"/>
                <a:gd name="connsiteY62" fmla="*/ 380415 h 1125166"/>
                <a:gd name="connsiteX63" fmla="*/ 437291 w 964426"/>
                <a:gd name="connsiteY63" fmla="*/ 328162 h 1125166"/>
                <a:gd name="connsiteX64" fmla="*/ 437291 w 964426"/>
                <a:gd name="connsiteY64" fmla="*/ 253496 h 1125166"/>
                <a:gd name="connsiteX65" fmla="*/ 730710 w 964426"/>
                <a:gd name="connsiteY65" fmla="*/ 253496 h 1125166"/>
                <a:gd name="connsiteX66" fmla="*/ 730710 w 964426"/>
                <a:gd name="connsiteY66" fmla="*/ 328162 h 1125166"/>
                <a:gd name="connsiteX67" fmla="*/ 694603 w 964426"/>
                <a:gd name="connsiteY67" fmla="*/ 380415 h 1125166"/>
                <a:gd name="connsiteX68" fmla="*/ 750806 w 964426"/>
                <a:gd name="connsiteY68" fmla="*/ 436550 h 1125166"/>
                <a:gd name="connsiteX69" fmla="*/ 807010 w 964426"/>
                <a:gd name="connsiteY69" fmla="*/ 380415 h 1125166"/>
                <a:gd name="connsiteX70" fmla="*/ 770904 w 964426"/>
                <a:gd name="connsiteY70" fmla="*/ 328162 h 1125166"/>
                <a:gd name="connsiteX71" fmla="*/ 770904 w 964426"/>
                <a:gd name="connsiteY71" fmla="*/ 253496 h 1125166"/>
                <a:gd name="connsiteX72" fmla="*/ 867983 w 964426"/>
                <a:gd name="connsiteY72" fmla="*/ 253496 h 1125166"/>
                <a:gd name="connsiteX73" fmla="*/ 923097 w 964426"/>
                <a:gd name="connsiteY73" fmla="*/ 1084904 h 1125166"/>
                <a:gd name="connsiteX74" fmla="*/ 341098 w 964426"/>
                <a:gd name="connsiteY74" fmla="*/ 1084904 h 11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64426" h="1125166">
                  <a:moveTo>
                    <a:pt x="907019" y="235852"/>
                  </a:moveTo>
                  <a:cubicBezTo>
                    <a:pt x="906202" y="223180"/>
                    <a:pt x="895642" y="213302"/>
                    <a:pt x="882971" y="213302"/>
                  </a:cubicBezTo>
                  <a:lnTo>
                    <a:pt x="770699" y="213302"/>
                  </a:lnTo>
                  <a:cubicBezTo>
                    <a:pt x="768792" y="111386"/>
                    <a:pt x="685883" y="29022"/>
                    <a:pt x="583966" y="29022"/>
                  </a:cubicBezTo>
                  <a:cubicBezTo>
                    <a:pt x="560190" y="29022"/>
                    <a:pt x="537573" y="33654"/>
                    <a:pt x="516658" y="41829"/>
                  </a:cubicBezTo>
                  <a:cubicBezTo>
                    <a:pt x="485661" y="15328"/>
                    <a:pt x="446624" y="0"/>
                    <a:pt x="402411" y="0"/>
                  </a:cubicBezTo>
                  <a:cubicBezTo>
                    <a:pt x="299336" y="0"/>
                    <a:pt x="215542" y="84272"/>
                    <a:pt x="215542" y="187823"/>
                  </a:cubicBezTo>
                  <a:lnTo>
                    <a:pt x="215542" y="213370"/>
                  </a:lnTo>
                  <a:lnTo>
                    <a:pt x="81402" y="213370"/>
                  </a:lnTo>
                  <a:cubicBezTo>
                    <a:pt x="68731" y="213370"/>
                    <a:pt x="58172" y="223248"/>
                    <a:pt x="57354" y="235920"/>
                  </a:cubicBezTo>
                  <a:lnTo>
                    <a:pt x="60" y="1099483"/>
                  </a:lnTo>
                  <a:cubicBezTo>
                    <a:pt x="-417" y="1106091"/>
                    <a:pt x="1968" y="1112699"/>
                    <a:pt x="6532" y="1117536"/>
                  </a:cubicBezTo>
                  <a:cubicBezTo>
                    <a:pt x="11096" y="1122373"/>
                    <a:pt x="17500" y="1125166"/>
                    <a:pt x="24177" y="1125166"/>
                  </a:cubicBezTo>
                  <a:lnTo>
                    <a:pt x="940333" y="1125166"/>
                  </a:lnTo>
                  <a:cubicBezTo>
                    <a:pt x="947009" y="1125166"/>
                    <a:pt x="953413" y="1122373"/>
                    <a:pt x="957909" y="1117536"/>
                  </a:cubicBezTo>
                  <a:cubicBezTo>
                    <a:pt x="962474" y="1112699"/>
                    <a:pt x="964790" y="1106091"/>
                    <a:pt x="964381" y="1099483"/>
                  </a:cubicBezTo>
                  <a:lnTo>
                    <a:pt x="907019" y="235852"/>
                  </a:lnTo>
                  <a:close/>
                  <a:moveTo>
                    <a:pt x="766748" y="380415"/>
                  </a:moveTo>
                  <a:cubicBezTo>
                    <a:pt x="766748" y="389203"/>
                    <a:pt x="759595" y="396356"/>
                    <a:pt x="750806" y="396356"/>
                  </a:cubicBezTo>
                  <a:cubicBezTo>
                    <a:pt x="742019" y="396356"/>
                    <a:pt x="734797" y="389203"/>
                    <a:pt x="734797" y="380415"/>
                  </a:cubicBezTo>
                  <a:cubicBezTo>
                    <a:pt x="734797" y="371626"/>
                    <a:pt x="741951" y="364473"/>
                    <a:pt x="750806" y="364473"/>
                  </a:cubicBezTo>
                  <a:cubicBezTo>
                    <a:pt x="759595" y="364473"/>
                    <a:pt x="766748" y="371626"/>
                    <a:pt x="766748" y="380415"/>
                  </a:cubicBezTo>
                  <a:close/>
                  <a:moveTo>
                    <a:pt x="730505" y="213302"/>
                  </a:moveTo>
                  <a:lnTo>
                    <a:pt x="589144" y="213302"/>
                  </a:lnTo>
                  <a:cubicBezTo>
                    <a:pt x="588463" y="158665"/>
                    <a:pt x="572930" y="110773"/>
                    <a:pt x="546497" y="74257"/>
                  </a:cubicBezTo>
                  <a:cubicBezTo>
                    <a:pt x="558487" y="71055"/>
                    <a:pt x="570954" y="69216"/>
                    <a:pt x="583898" y="69216"/>
                  </a:cubicBezTo>
                  <a:cubicBezTo>
                    <a:pt x="663674" y="69216"/>
                    <a:pt x="728597" y="133527"/>
                    <a:pt x="730505" y="213302"/>
                  </a:cubicBezTo>
                  <a:close/>
                  <a:moveTo>
                    <a:pt x="508756" y="90335"/>
                  </a:moveTo>
                  <a:cubicBezTo>
                    <a:pt x="533621" y="120719"/>
                    <a:pt x="548337" y="163298"/>
                    <a:pt x="548950" y="213370"/>
                  </a:cubicBezTo>
                  <a:lnTo>
                    <a:pt x="437359" y="213370"/>
                  </a:lnTo>
                  <a:cubicBezTo>
                    <a:pt x="438654" y="161049"/>
                    <a:pt x="466927" y="115541"/>
                    <a:pt x="508756" y="90335"/>
                  </a:cubicBezTo>
                  <a:close/>
                  <a:moveTo>
                    <a:pt x="255668" y="187755"/>
                  </a:moveTo>
                  <a:cubicBezTo>
                    <a:pt x="255668" y="106344"/>
                    <a:pt x="321477" y="40126"/>
                    <a:pt x="402343" y="40126"/>
                  </a:cubicBezTo>
                  <a:cubicBezTo>
                    <a:pt x="430751" y="40126"/>
                    <a:pt x="456230" y="48097"/>
                    <a:pt x="477827" y="62335"/>
                  </a:cubicBezTo>
                  <a:cubicBezTo>
                    <a:pt x="430002" y="95649"/>
                    <a:pt x="398323" y="150762"/>
                    <a:pt x="397166" y="213234"/>
                  </a:cubicBezTo>
                  <a:lnTo>
                    <a:pt x="255600" y="213234"/>
                  </a:lnTo>
                  <a:lnTo>
                    <a:pt x="255600" y="187755"/>
                  </a:lnTo>
                  <a:close/>
                  <a:moveTo>
                    <a:pt x="433136" y="380415"/>
                  </a:moveTo>
                  <a:cubicBezTo>
                    <a:pt x="433136" y="389203"/>
                    <a:pt x="425983" y="396356"/>
                    <a:pt x="417194" y="396356"/>
                  </a:cubicBezTo>
                  <a:cubicBezTo>
                    <a:pt x="408406" y="396356"/>
                    <a:pt x="401185" y="389203"/>
                    <a:pt x="401185" y="380415"/>
                  </a:cubicBezTo>
                  <a:cubicBezTo>
                    <a:pt x="401185" y="371626"/>
                    <a:pt x="408338" y="364473"/>
                    <a:pt x="417194" y="364473"/>
                  </a:cubicBezTo>
                  <a:cubicBezTo>
                    <a:pt x="425915" y="364473"/>
                    <a:pt x="433136" y="371626"/>
                    <a:pt x="433136" y="380415"/>
                  </a:cubicBezTo>
                  <a:close/>
                  <a:moveTo>
                    <a:pt x="162676" y="1002608"/>
                  </a:moveTo>
                  <a:lnTo>
                    <a:pt x="265206" y="1084904"/>
                  </a:lnTo>
                  <a:lnTo>
                    <a:pt x="71932" y="1084904"/>
                  </a:lnTo>
                  <a:lnTo>
                    <a:pt x="162676" y="1002608"/>
                  </a:lnTo>
                  <a:close/>
                  <a:moveTo>
                    <a:pt x="182092" y="966637"/>
                  </a:moveTo>
                  <a:lnTo>
                    <a:pt x="190881" y="253496"/>
                  </a:lnTo>
                  <a:lnTo>
                    <a:pt x="245653" y="253496"/>
                  </a:lnTo>
                  <a:lnTo>
                    <a:pt x="299201" y="1060719"/>
                  </a:lnTo>
                  <a:lnTo>
                    <a:pt x="182092" y="966637"/>
                  </a:lnTo>
                  <a:close/>
                  <a:moveTo>
                    <a:pt x="96390" y="253496"/>
                  </a:moveTo>
                  <a:lnTo>
                    <a:pt x="150686" y="253496"/>
                  </a:lnTo>
                  <a:lnTo>
                    <a:pt x="141898" y="967182"/>
                  </a:lnTo>
                  <a:lnTo>
                    <a:pt x="43183" y="1056700"/>
                  </a:lnTo>
                  <a:lnTo>
                    <a:pt x="96390" y="253496"/>
                  </a:lnTo>
                  <a:close/>
                  <a:moveTo>
                    <a:pt x="341098" y="1084904"/>
                  </a:moveTo>
                  <a:lnTo>
                    <a:pt x="285984" y="253496"/>
                  </a:lnTo>
                  <a:lnTo>
                    <a:pt x="397098" y="253496"/>
                  </a:lnTo>
                  <a:lnTo>
                    <a:pt x="397098" y="328162"/>
                  </a:lnTo>
                  <a:cubicBezTo>
                    <a:pt x="376046" y="336269"/>
                    <a:pt x="360991" y="356571"/>
                    <a:pt x="360991" y="380415"/>
                  </a:cubicBezTo>
                  <a:cubicBezTo>
                    <a:pt x="360991" y="411344"/>
                    <a:pt x="386197" y="436550"/>
                    <a:pt x="417194" y="436550"/>
                  </a:cubicBezTo>
                  <a:cubicBezTo>
                    <a:pt x="448192" y="436550"/>
                    <a:pt x="473330" y="411344"/>
                    <a:pt x="473330" y="380415"/>
                  </a:cubicBezTo>
                  <a:cubicBezTo>
                    <a:pt x="473330" y="356571"/>
                    <a:pt x="458343" y="336269"/>
                    <a:pt x="437291" y="328162"/>
                  </a:cubicBezTo>
                  <a:lnTo>
                    <a:pt x="437291" y="253496"/>
                  </a:lnTo>
                  <a:lnTo>
                    <a:pt x="730710" y="253496"/>
                  </a:lnTo>
                  <a:lnTo>
                    <a:pt x="730710" y="328162"/>
                  </a:lnTo>
                  <a:cubicBezTo>
                    <a:pt x="709659" y="336269"/>
                    <a:pt x="694603" y="356571"/>
                    <a:pt x="694603" y="380415"/>
                  </a:cubicBezTo>
                  <a:cubicBezTo>
                    <a:pt x="694603" y="411344"/>
                    <a:pt x="719810" y="436550"/>
                    <a:pt x="750806" y="436550"/>
                  </a:cubicBezTo>
                  <a:cubicBezTo>
                    <a:pt x="781804" y="436550"/>
                    <a:pt x="807010" y="411344"/>
                    <a:pt x="807010" y="380415"/>
                  </a:cubicBezTo>
                  <a:cubicBezTo>
                    <a:pt x="807010" y="356571"/>
                    <a:pt x="791955" y="336269"/>
                    <a:pt x="770904" y="328162"/>
                  </a:cubicBezTo>
                  <a:lnTo>
                    <a:pt x="770904" y="253496"/>
                  </a:lnTo>
                  <a:lnTo>
                    <a:pt x="867983" y="253496"/>
                  </a:lnTo>
                  <a:lnTo>
                    <a:pt x="923097" y="1084904"/>
                  </a:lnTo>
                  <a:lnTo>
                    <a:pt x="341098" y="1084904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D8FDC332-CC45-4489-B74B-704E016EBF54}"/>
                </a:ext>
              </a:extLst>
            </p:cNvPr>
            <p:cNvSpPr/>
            <p:nvPr/>
          </p:nvSpPr>
          <p:spPr>
            <a:xfrm>
              <a:off x="11477276" y="2953455"/>
              <a:ext cx="396324" cy="342404"/>
            </a:xfrm>
            <a:custGeom>
              <a:avLst/>
              <a:gdLst>
                <a:gd name="connsiteX0" fmla="*/ 322541 w 396324"/>
                <a:gd name="connsiteY0" fmla="*/ 9064 h 342404"/>
                <a:gd name="connsiteX1" fmla="*/ 198143 w 396324"/>
                <a:gd name="connsiteY1" fmla="*/ 32840 h 342404"/>
                <a:gd name="connsiteX2" fmla="*/ 73745 w 396324"/>
                <a:gd name="connsiteY2" fmla="*/ 9064 h 342404"/>
                <a:gd name="connsiteX3" fmla="*/ 8140 w 396324"/>
                <a:gd name="connsiteY3" fmla="*/ 73375 h 342404"/>
                <a:gd name="connsiteX4" fmla="*/ 45677 w 396324"/>
                <a:gd name="connsiteY4" fmla="*/ 217461 h 342404"/>
                <a:gd name="connsiteX5" fmla="*/ 183087 w 396324"/>
                <a:gd name="connsiteY5" fmla="*/ 336682 h 342404"/>
                <a:gd name="connsiteX6" fmla="*/ 198211 w 396324"/>
                <a:gd name="connsiteY6" fmla="*/ 342404 h 342404"/>
                <a:gd name="connsiteX7" fmla="*/ 213199 w 396324"/>
                <a:gd name="connsiteY7" fmla="*/ 336818 h 342404"/>
                <a:gd name="connsiteX8" fmla="*/ 350677 w 396324"/>
                <a:gd name="connsiteY8" fmla="*/ 217461 h 342404"/>
                <a:gd name="connsiteX9" fmla="*/ 388214 w 396324"/>
                <a:gd name="connsiteY9" fmla="*/ 73375 h 342404"/>
                <a:gd name="connsiteX10" fmla="*/ 322541 w 396324"/>
                <a:gd name="connsiteY10" fmla="*/ 9064 h 342404"/>
                <a:gd name="connsiteX11" fmla="*/ 324244 w 396324"/>
                <a:gd name="connsiteY11" fmla="*/ 187077 h 342404"/>
                <a:gd name="connsiteX12" fmla="*/ 198074 w 396324"/>
                <a:gd name="connsiteY12" fmla="*/ 296555 h 342404"/>
                <a:gd name="connsiteX13" fmla="*/ 71906 w 396324"/>
                <a:gd name="connsiteY13" fmla="*/ 187077 h 342404"/>
                <a:gd name="connsiteX14" fmla="*/ 45473 w 396324"/>
                <a:gd name="connsiteY14" fmla="*/ 87954 h 342404"/>
                <a:gd name="connsiteX15" fmla="*/ 87303 w 396324"/>
                <a:gd name="connsiteY15" fmla="*/ 46806 h 342404"/>
                <a:gd name="connsiteX16" fmla="*/ 121229 w 396324"/>
                <a:gd name="connsiteY16" fmla="*/ 40266 h 342404"/>
                <a:gd name="connsiteX17" fmla="*/ 177092 w 396324"/>
                <a:gd name="connsiteY17" fmla="*/ 70377 h 342404"/>
                <a:gd name="connsiteX18" fmla="*/ 218921 w 396324"/>
                <a:gd name="connsiteY18" fmla="*/ 70377 h 342404"/>
                <a:gd name="connsiteX19" fmla="*/ 308712 w 396324"/>
                <a:gd name="connsiteY19" fmla="*/ 46806 h 342404"/>
                <a:gd name="connsiteX20" fmla="*/ 350540 w 396324"/>
                <a:gd name="connsiteY20" fmla="*/ 87954 h 342404"/>
                <a:gd name="connsiteX21" fmla="*/ 324244 w 396324"/>
                <a:gd name="connsiteY21" fmla="*/ 187077 h 34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6324" h="342404">
                  <a:moveTo>
                    <a:pt x="322541" y="9064"/>
                  </a:moveTo>
                  <a:cubicBezTo>
                    <a:pt x="258638" y="-14098"/>
                    <a:pt x="218240" y="12198"/>
                    <a:pt x="198143" y="32840"/>
                  </a:cubicBezTo>
                  <a:cubicBezTo>
                    <a:pt x="178046" y="12198"/>
                    <a:pt x="137647" y="-14166"/>
                    <a:pt x="73745" y="9064"/>
                  </a:cubicBezTo>
                  <a:cubicBezTo>
                    <a:pt x="42884" y="20237"/>
                    <a:pt x="20198" y="42514"/>
                    <a:pt x="8140" y="73375"/>
                  </a:cubicBezTo>
                  <a:cubicBezTo>
                    <a:pt x="-11003" y="122426"/>
                    <a:pt x="4461" y="181695"/>
                    <a:pt x="45677" y="217461"/>
                  </a:cubicBezTo>
                  <a:lnTo>
                    <a:pt x="183087" y="336682"/>
                  </a:lnTo>
                  <a:cubicBezTo>
                    <a:pt x="187379" y="340497"/>
                    <a:pt x="192761" y="342404"/>
                    <a:pt x="198211" y="342404"/>
                  </a:cubicBezTo>
                  <a:cubicBezTo>
                    <a:pt x="203525" y="342404"/>
                    <a:pt x="208907" y="340565"/>
                    <a:pt x="213199" y="336818"/>
                  </a:cubicBezTo>
                  <a:lnTo>
                    <a:pt x="350677" y="217461"/>
                  </a:lnTo>
                  <a:cubicBezTo>
                    <a:pt x="391893" y="181695"/>
                    <a:pt x="407289" y="122426"/>
                    <a:pt x="388214" y="73375"/>
                  </a:cubicBezTo>
                  <a:cubicBezTo>
                    <a:pt x="376019" y="42446"/>
                    <a:pt x="353334" y="20237"/>
                    <a:pt x="322541" y="9064"/>
                  </a:cubicBezTo>
                  <a:close/>
                  <a:moveTo>
                    <a:pt x="324244" y="187077"/>
                  </a:moveTo>
                  <a:lnTo>
                    <a:pt x="198074" y="296555"/>
                  </a:lnTo>
                  <a:lnTo>
                    <a:pt x="71906" y="187077"/>
                  </a:lnTo>
                  <a:cubicBezTo>
                    <a:pt x="43293" y="162211"/>
                    <a:pt x="32461" y="121472"/>
                    <a:pt x="45473" y="87954"/>
                  </a:cubicBezTo>
                  <a:cubicBezTo>
                    <a:pt x="53375" y="67652"/>
                    <a:pt x="67069" y="54164"/>
                    <a:pt x="87303" y="46806"/>
                  </a:cubicBezTo>
                  <a:cubicBezTo>
                    <a:pt x="100110" y="42174"/>
                    <a:pt x="111350" y="40266"/>
                    <a:pt x="121229" y="40266"/>
                  </a:cubicBezTo>
                  <a:cubicBezTo>
                    <a:pt x="151137" y="40266"/>
                    <a:pt x="168440" y="57774"/>
                    <a:pt x="177092" y="70377"/>
                  </a:cubicBezTo>
                  <a:cubicBezTo>
                    <a:pt x="186562" y="84275"/>
                    <a:pt x="209520" y="84275"/>
                    <a:pt x="218921" y="70377"/>
                  </a:cubicBezTo>
                  <a:cubicBezTo>
                    <a:pt x="230434" y="53619"/>
                    <a:pt x="257276" y="28208"/>
                    <a:pt x="308712" y="46806"/>
                  </a:cubicBezTo>
                  <a:cubicBezTo>
                    <a:pt x="328945" y="54164"/>
                    <a:pt x="342638" y="67585"/>
                    <a:pt x="350540" y="87954"/>
                  </a:cubicBezTo>
                  <a:cubicBezTo>
                    <a:pt x="363689" y="121472"/>
                    <a:pt x="352857" y="162211"/>
                    <a:pt x="324244" y="187077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78" name="Graphic 2">
            <a:extLst>
              <a:ext uri="{FF2B5EF4-FFF2-40B4-BE49-F238E27FC236}">
                <a16:creationId xmlns:a16="http://schemas.microsoft.com/office/drawing/2014/main" id="{EC377BAD-3E11-4856-AB47-A9053CF57A3A}"/>
              </a:ext>
            </a:extLst>
          </p:cNvPr>
          <p:cNvGrpSpPr/>
          <p:nvPr/>
        </p:nvGrpSpPr>
        <p:grpSpPr>
          <a:xfrm>
            <a:off x="9089054" y="3744632"/>
            <a:ext cx="864511" cy="741087"/>
            <a:chOff x="4563112" y="4098688"/>
            <a:chExt cx="1125121" cy="964491"/>
          </a:xfrm>
          <a:solidFill>
            <a:schemeClr val="accent1"/>
          </a:solidFill>
        </p:grpSpPr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93D9B6AC-43AA-4FCE-9959-07B3D72BF3B6}"/>
                </a:ext>
              </a:extLst>
            </p:cNvPr>
            <p:cNvSpPr/>
            <p:nvPr/>
          </p:nvSpPr>
          <p:spPr>
            <a:xfrm>
              <a:off x="5012441" y="4173474"/>
              <a:ext cx="675792" cy="889705"/>
            </a:xfrm>
            <a:custGeom>
              <a:avLst/>
              <a:gdLst>
                <a:gd name="connsiteX0" fmla="*/ 673765 w 675792"/>
                <a:gd name="connsiteY0" fmla="*/ 354372 h 889705"/>
                <a:gd name="connsiteX1" fmla="*/ 660684 w 675792"/>
                <a:gd name="connsiteY1" fmla="*/ 341496 h 889705"/>
                <a:gd name="connsiteX2" fmla="*/ 588335 w 675792"/>
                <a:gd name="connsiteY2" fmla="*/ 312339 h 889705"/>
                <a:gd name="connsiteX3" fmla="*/ 635750 w 675792"/>
                <a:gd name="connsiteY3" fmla="*/ 262334 h 889705"/>
                <a:gd name="connsiteX4" fmla="*/ 623692 w 675792"/>
                <a:gd name="connsiteY4" fmla="*/ 146588 h 889705"/>
                <a:gd name="connsiteX5" fmla="*/ 515985 w 675792"/>
                <a:gd name="connsiteY5" fmla="*/ 105985 h 889705"/>
                <a:gd name="connsiteX6" fmla="*/ 410526 w 675792"/>
                <a:gd name="connsiteY6" fmla="*/ 151426 h 889705"/>
                <a:gd name="connsiteX7" fmla="*/ 366108 w 675792"/>
                <a:gd name="connsiteY7" fmla="*/ 45558 h 889705"/>
                <a:gd name="connsiteX8" fmla="*/ 260445 w 675792"/>
                <a:gd name="connsiteY8" fmla="*/ 118 h 889705"/>
                <a:gd name="connsiteX9" fmla="*/ 171405 w 675792"/>
                <a:gd name="connsiteY9" fmla="*/ 75056 h 889705"/>
                <a:gd name="connsiteX10" fmla="*/ 170996 w 675792"/>
                <a:gd name="connsiteY10" fmla="*/ 144000 h 889705"/>
                <a:gd name="connsiteX11" fmla="*/ 98646 w 675792"/>
                <a:gd name="connsiteY11" fmla="*/ 114842 h 889705"/>
                <a:gd name="connsiteX12" fmla="*/ 80184 w 675792"/>
                <a:gd name="connsiteY12" fmla="*/ 115046 h 889705"/>
                <a:gd name="connsiteX13" fmla="*/ 67308 w 675792"/>
                <a:gd name="connsiteY13" fmla="*/ 128126 h 889705"/>
                <a:gd name="connsiteX14" fmla="*/ 18667 w 675792"/>
                <a:gd name="connsiteY14" fmla="*/ 248914 h 889705"/>
                <a:gd name="connsiteX15" fmla="*/ 18871 w 675792"/>
                <a:gd name="connsiteY15" fmla="*/ 267171 h 889705"/>
                <a:gd name="connsiteX16" fmla="*/ 31951 w 675792"/>
                <a:gd name="connsiteY16" fmla="*/ 280251 h 889705"/>
                <a:gd name="connsiteX17" fmla="*/ 242732 w 675792"/>
                <a:gd name="connsiteY17" fmla="*/ 365272 h 889705"/>
                <a:gd name="connsiteX18" fmla="*/ 374556 w 675792"/>
                <a:gd name="connsiteY18" fmla="*/ 418343 h 889705"/>
                <a:gd name="connsiteX19" fmla="*/ 24117 w 675792"/>
                <a:gd name="connsiteY19" fmla="*/ 418343 h 889705"/>
                <a:gd name="connsiteX20" fmla="*/ 0 w 675792"/>
                <a:gd name="connsiteY20" fmla="*/ 442459 h 889705"/>
                <a:gd name="connsiteX21" fmla="*/ 0 w 675792"/>
                <a:gd name="connsiteY21" fmla="*/ 865588 h 889705"/>
                <a:gd name="connsiteX22" fmla="*/ 24117 w 675792"/>
                <a:gd name="connsiteY22" fmla="*/ 889705 h 889705"/>
                <a:gd name="connsiteX23" fmla="*/ 568442 w 675792"/>
                <a:gd name="connsiteY23" fmla="*/ 889705 h 889705"/>
                <a:gd name="connsiteX24" fmla="*/ 592559 w 675792"/>
                <a:gd name="connsiteY24" fmla="*/ 865588 h 889705"/>
                <a:gd name="connsiteX25" fmla="*/ 592559 w 675792"/>
                <a:gd name="connsiteY25" fmla="*/ 506361 h 889705"/>
                <a:gd name="connsiteX26" fmla="*/ 593989 w 675792"/>
                <a:gd name="connsiteY26" fmla="*/ 506974 h 889705"/>
                <a:gd name="connsiteX27" fmla="*/ 603050 w 675792"/>
                <a:gd name="connsiteY27" fmla="*/ 508609 h 889705"/>
                <a:gd name="connsiteX28" fmla="*/ 612519 w 675792"/>
                <a:gd name="connsiteY28" fmla="*/ 506770 h 889705"/>
                <a:gd name="connsiteX29" fmla="*/ 625395 w 675792"/>
                <a:gd name="connsiteY29" fmla="*/ 493485 h 889705"/>
                <a:gd name="connsiteX30" fmla="*/ 674037 w 675792"/>
                <a:gd name="connsiteY30" fmla="*/ 372902 h 889705"/>
                <a:gd name="connsiteX31" fmla="*/ 673765 w 675792"/>
                <a:gd name="connsiteY31" fmla="*/ 354372 h 889705"/>
                <a:gd name="connsiteX32" fmla="*/ 516666 w 675792"/>
                <a:gd name="connsiteY32" fmla="*/ 146248 h 889705"/>
                <a:gd name="connsiteX33" fmla="*/ 594398 w 675792"/>
                <a:gd name="connsiteY33" fmla="*/ 174179 h 889705"/>
                <a:gd name="connsiteX34" fmla="*/ 600597 w 675792"/>
                <a:gd name="connsiteY34" fmla="*/ 243123 h 889705"/>
                <a:gd name="connsiteX35" fmla="*/ 536695 w 675792"/>
                <a:gd name="connsiteY35" fmla="*/ 291560 h 889705"/>
                <a:gd name="connsiteX36" fmla="*/ 420336 w 675792"/>
                <a:gd name="connsiteY36" fmla="*/ 244553 h 889705"/>
                <a:gd name="connsiteX37" fmla="*/ 398809 w 675792"/>
                <a:gd name="connsiteY37" fmla="*/ 235901 h 889705"/>
                <a:gd name="connsiteX38" fmla="*/ 516666 w 675792"/>
                <a:gd name="connsiteY38" fmla="*/ 146248 h 889705"/>
                <a:gd name="connsiteX39" fmla="*/ 210236 w 675792"/>
                <a:gd name="connsiteY39" fmla="*/ 85548 h 889705"/>
                <a:gd name="connsiteX40" fmla="*/ 262489 w 675792"/>
                <a:gd name="connsiteY40" fmla="*/ 40312 h 889705"/>
                <a:gd name="connsiteX41" fmla="*/ 337836 w 675792"/>
                <a:gd name="connsiteY41" fmla="*/ 74102 h 889705"/>
                <a:gd name="connsiteX42" fmla="*/ 360522 w 675792"/>
                <a:gd name="connsiteY42" fmla="*/ 220369 h 889705"/>
                <a:gd name="connsiteX43" fmla="*/ 309496 w 675792"/>
                <a:gd name="connsiteY43" fmla="*/ 199863 h 889705"/>
                <a:gd name="connsiteX44" fmla="*/ 222703 w 675792"/>
                <a:gd name="connsiteY44" fmla="*/ 164710 h 889705"/>
                <a:gd name="connsiteX45" fmla="*/ 210236 w 675792"/>
                <a:gd name="connsiteY45" fmla="*/ 85548 h 889705"/>
                <a:gd name="connsiteX46" fmla="*/ 257856 w 675792"/>
                <a:gd name="connsiteY46" fmla="*/ 327871 h 889705"/>
                <a:gd name="connsiteX47" fmla="*/ 62131 w 675792"/>
                <a:gd name="connsiteY47" fmla="*/ 248914 h 889705"/>
                <a:gd name="connsiteX48" fmla="*/ 98714 w 675792"/>
                <a:gd name="connsiteY48" fmla="*/ 158102 h 889705"/>
                <a:gd name="connsiteX49" fmla="*/ 294440 w 675792"/>
                <a:gd name="connsiteY49" fmla="*/ 237059 h 889705"/>
                <a:gd name="connsiteX50" fmla="*/ 257856 w 675792"/>
                <a:gd name="connsiteY50" fmla="*/ 327871 h 889705"/>
                <a:gd name="connsiteX51" fmla="*/ 361135 w 675792"/>
                <a:gd name="connsiteY51" fmla="*/ 369428 h 889705"/>
                <a:gd name="connsiteX52" fmla="*/ 311676 w 675792"/>
                <a:gd name="connsiteY52" fmla="*/ 349535 h 889705"/>
                <a:gd name="connsiteX53" fmla="*/ 295189 w 675792"/>
                <a:gd name="connsiteY53" fmla="*/ 342927 h 889705"/>
                <a:gd name="connsiteX54" fmla="*/ 331773 w 675792"/>
                <a:gd name="connsiteY54" fmla="*/ 252115 h 889705"/>
                <a:gd name="connsiteX55" fmla="*/ 364746 w 675792"/>
                <a:gd name="connsiteY55" fmla="*/ 265400 h 889705"/>
                <a:gd name="connsiteX56" fmla="*/ 397719 w 675792"/>
                <a:gd name="connsiteY56" fmla="*/ 278685 h 889705"/>
                <a:gd name="connsiteX57" fmla="*/ 361135 w 675792"/>
                <a:gd name="connsiteY57" fmla="*/ 369428 h 889705"/>
                <a:gd name="connsiteX58" fmla="*/ 220660 w 675792"/>
                <a:gd name="connsiteY58" fmla="*/ 849443 h 889705"/>
                <a:gd name="connsiteX59" fmla="*/ 40194 w 675792"/>
                <a:gd name="connsiteY59" fmla="*/ 849443 h 889705"/>
                <a:gd name="connsiteX60" fmla="*/ 40194 w 675792"/>
                <a:gd name="connsiteY60" fmla="*/ 458468 h 889705"/>
                <a:gd name="connsiteX61" fmla="*/ 220660 w 675792"/>
                <a:gd name="connsiteY61" fmla="*/ 458468 h 889705"/>
                <a:gd name="connsiteX62" fmla="*/ 220660 w 675792"/>
                <a:gd name="connsiteY62" fmla="*/ 849443 h 889705"/>
                <a:gd name="connsiteX63" fmla="*/ 331773 w 675792"/>
                <a:gd name="connsiteY63" fmla="*/ 849443 h 889705"/>
                <a:gd name="connsiteX64" fmla="*/ 260854 w 675792"/>
                <a:gd name="connsiteY64" fmla="*/ 849443 h 889705"/>
                <a:gd name="connsiteX65" fmla="*/ 260854 w 675792"/>
                <a:gd name="connsiteY65" fmla="*/ 458468 h 889705"/>
                <a:gd name="connsiteX66" fmla="*/ 331773 w 675792"/>
                <a:gd name="connsiteY66" fmla="*/ 458468 h 889705"/>
                <a:gd name="connsiteX67" fmla="*/ 331773 w 675792"/>
                <a:gd name="connsiteY67" fmla="*/ 849443 h 889705"/>
                <a:gd name="connsiteX68" fmla="*/ 552432 w 675792"/>
                <a:gd name="connsiteY68" fmla="*/ 849443 h 889705"/>
                <a:gd name="connsiteX69" fmla="*/ 371967 w 675792"/>
                <a:gd name="connsiteY69" fmla="*/ 849443 h 889705"/>
                <a:gd name="connsiteX70" fmla="*/ 371967 w 675792"/>
                <a:gd name="connsiteY70" fmla="*/ 458468 h 889705"/>
                <a:gd name="connsiteX71" fmla="*/ 474224 w 675792"/>
                <a:gd name="connsiteY71" fmla="*/ 458468 h 889705"/>
                <a:gd name="connsiteX72" fmla="*/ 552364 w 675792"/>
                <a:gd name="connsiteY72" fmla="*/ 490011 h 889705"/>
                <a:gd name="connsiteX73" fmla="*/ 552364 w 675792"/>
                <a:gd name="connsiteY73" fmla="*/ 849443 h 889705"/>
                <a:gd name="connsiteX74" fmla="*/ 594194 w 675792"/>
                <a:gd name="connsiteY74" fmla="*/ 463510 h 889705"/>
                <a:gd name="connsiteX75" fmla="*/ 398264 w 675792"/>
                <a:gd name="connsiteY75" fmla="*/ 384552 h 889705"/>
                <a:gd name="connsiteX76" fmla="*/ 434847 w 675792"/>
                <a:gd name="connsiteY76" fmla="*/ 293740 h 889705"/>
                <a:gd name="connsiteX77" fmla="*/ 630777 w 675792"/>
                <a:gd name="connsiteY77" fmla="*/ 372698 h 889705"/>
                <a:gd name="connsiteX78" fmla="*/ 594194 w 675792"/>
                <a:gd name="connsiteY78" fmla="*/ 463510 h 88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75792" h="889705">
                  <a:moveTo>
                    <a:pt x="673765" y="354372"/>
                  </a:moveTo>
                  <a:cubicBezTo>
                    <a:pt x="671380" y="348514"/>
                    <a:pt x="666748" y="343949"/>
                    <a:pt x="660684" y="341496"/>
                  </a:cubicBezTo>
                  <a:lnTo>
                    <a:pt x="588335" y="312339"/>
                  </a:lnTo>
                  <a:cubicBezTo>
                    <a:pt x="605026" y="301711"/>
                    <a:pt x="622670" y="286042"/>
                    <a:pt x="635750" y="262334"/>
                  </a:cubicBezTo>
                  <a:cubicBezTo>
                    <a:pt x="657074" y="223571"/>
                    <a:pt x="652237" y="176973"/>
                    <a:pt x="623692" y="146588"/>
                  </a:cubicBezTo>
                  <a:cubicBezTo>
                    <a:pt x="605639" y="127513"/>
                    <a:pt x="572666" y="104827"/>
                    <a:pt x="515985" y="105985"/>
                  </a:cubicBezTo>
                  <a:cubicBezTo>
                    <a:pt x="470341" y="106599"/>
                    <a:pt x="435801" y="127105"/>
                    <a:pt x="410526" y="151426"/>
                  </a:cubicBezTo>
                  <a:cubicBezTo>
                    <a:pt x="409300" y="116477"/>
                    <a:pt x="398468" y="77713"/>
                    <a:pt x="366108" y="45558"/>
                  </a:cubicBezTo>
                  <a:cubicBezTo>
                    <a:pt x="326118" y="5773"/>
                    <a:pt x="286537" y="-1040"/>
                    <a:pt x="260445" y="118"/>
                  </a:cubicBezTo>
                  <a:cubicBezTo>
                    <a:pt x="218820" y="2162"/>
                    <a:pt x="183054" y="32273"/>
                    <a:pt x="171405" y="75056"/>
                  </a:cubicBezTo>
                  <a:cubicBezTo>
                    <a:pt x="164388" y="101149"/>
                    <a:pt x="166159" y="124652"/>
                    <a:pt x="170996" y="144000"/>
                  </a:cubicBezTo>
                  <a:lnTo>
                    <a:pt x="98646" y="114842"/>
                  </a:lnTo>
                  <a:cubicBezTo>
                    <a:pt x="92787" y="112457"/>
                    <a:pt x="86179" y="112457"/>
                    <a:pt x="80184" y="115046"/>
                  </a:cubicBezTo>
                  <a:cubicBezTo>
                    <a:pt x="74325" y="117430"/>
                    <a:pt x="69761" y="122063"/>
                    <a:pt x="67308" y="128126"/>
                  </a:cubicBezTo>
                  <a:lnTo>
                    <a:pt x="18667" y="248914"/>
                  </a:lnTo>
                  <a:cubicBezTo>
                    <a:pt x="16282" y="254704"/>
                    <a:pt x="16282" y="261380"/>
                    <a:pt x="18871" y="267171"/>
                  </a:cubicBezTo>
                  <a:cubicBezTo>
                    <a:pt x="21460" y="273166"/>
                    <a:pt x="26092" y="277799"/>
                    <a:pt x="31951" y="280251"/>
                  </a:cubicBezTo>
                  <a:lnTo>
                    <a:pt x="242732" y="365272"/>
                  </a:lnTo>
                  <a:lnTo>
                    <a:pt x="374556" y="418343"/>
                  </a:lnTo>
                  <a:lnTo>
                    <a:pt x="24117" y="418343"/>
                  </a:lnTo>
                  <a:cubicBezTo>
                    <a:pt x="10832" y="418343"/>
                    <a:pt x="0" y="429174"/>
                    <a:pt x="0" y="442459"/>
                  </a:cubicBezTo>
                  <a:lnTo>
                    <a:pt x="0" y="865588"/>
                  </a:lnTo>
                  <a:cubicBezTo>
                    <a:pt x="0" y="878873"/>
                    <a:pt x="10832" y="889705"/>
                    <a:pt x="24117" y="889705"/>
                  </a:cubicBezTo>
                  <a:lnTo>
                    <a:pt x="568442" y="889705"/>
                  </a:lnTo>
                  <a:cubicBezTo>
                    <a:pt x="581726" y="889705"/>
                    <a:pt x="592559" y="878873"/>
                    <a:pt x="592559" y="865588"/>
                  </a:cubicBezTo>
                  <a:lnTo>
                    <a:pt x="592559" y="506361"/>
                  </a:lnTo>
                  <a:lnTo>
                    <a:pt x="593989" y="506974"/>
                  </a:lnTo>
                  <a:cubicBezTo>
                    <a:pt x="596987" y="507996"/>
                    <a:pt x="600052" y="508609"/>
                    <a:pt x="603050" y="508609"/>
                  </a:cubicBezTo>
                  <a:cubicBezTo>
                    <a:pt x="606252" y="508609"/>
                    <a:pt x="609454" y="507996"/>
                    <a:pt x="612519" y="506770"/>
                  </a:cubicBezTo>
                  <a:cubicBezTo>
                    <a:pt x="618514" y="504181"/>
                    <a:pt x="622943" y="499548"/>
                    <a:pt x="625395" y="493485"/>
                  </a:cubicBezTo>
                  <a:lnTo>
                    <a:pt x="674037" y="372902"/>
                  </a:lnTo>
                  <a:cubicBezTo>
                    <a:pt x="676421" y="366839"/>
                    <a:pt x="676421" y="360436"/>
                    <a:pt x="673765" y="354372"/>
                  </a:cubicBezTo>
                  <a:close/>
                  <a:moveTo>
                    <a:pt x="516666" y="146248"/>
                  </a:moveTo>
                  <a:cubicBezTo>
                    <a:pt x="550797" y="145430"/>
                    <a:pt x="576345" y="155104"/>
                    <a:pt x="594398" y="174179"/>
                  </a:cubicBezTo>
                  <a:cubicBezTo>
                    <a:pt x="611089" y="191892"/>
                    <a:pt x="613473" y="219619"/>
                    <a:pt x="600597" y="243123"/>
                  </a:cubicBezTo>
                  <a:cubicBezTo>
                    <a:pt x="581726" y="277458"/>
                    <a:pt x="548958" y="288562"/>
                    <a:pt x="536695" y="291560"/>
                  </a:cubicBezTo>
                  <a:lnTo>
                    <a:pt x="420336" y="244553"/>
                  </a:lnTo>
                  <a:lnTo>
                    <a:pt x="398809" y="235901"/>
                  </a:lnTo>
                  <a:cubicBezTo>
                    <a:pt x="412366" y="208515"/>
                    <a:pt x="449767" y="147201"/>
                    <a:pt x="516666" y="146248"/>
                  </a:cubicBezTo>
                  <a:close/>
                  <a:moveTo>
                    <a:pt x="210236" y="85548"/>
                  </a:moveTo>
                  <a:cubicBezTo>
                    <a:pt x="217253" y="59660"/>
                    <a:pt x="238168" y="41539"/>
                    <a:pt x="262489" y="40312"/>
                  </a:cubicBezTo>
                  <a:cubicBezTo>
                    <a:pt x="288990" y="39086"/>
                    <a:pt x="314128" y="50327"/>
                    <a:pt x="337836" y="74102"/>
                  </a:cubicBezTo>
                  <a:cubicBezTo>
                    <a:pt x="385047" y="121109"/>
                    <a:pt x="369787" y="191211"/>
                    <a:pt x="360522" y="220369"/>
                  </a:cubicBezTo>
                  <a:lnTo>
                    <a:pt x="309496" y="199863"/>
                  </a:lnTo>
                  <a:lnTo>
                    <a:pt x="222703" y="164710"/>
                  </a:lnTo>
                  <a:cubicBezTo>
                    <a:pt x="216095" y="154287"/>
                    <a:pt x="200017" y="123494"/>
                    <a:pt x="210236" y="85548"/>
                  </a:cubicBezTo>
                  <a:close/>
                  <a:moveTo>
                    <a:pt x="257856" y="327871"/>
                  </a:moveTo>
                  <a:lnTo>
                    <a:pt x="62131" y="248914"/>
                  </a:lnTo>
                  <a:lnTo>
                    <a:pt x="98714" y="158102"/>
                  </a:lnTo>
                  <a:lnTo>
                    <a:pt x="294440" y="237059"/>
                  </a:lnTo>
                  <a:lnTo>
                    <a:pt x="257856" y="327871"/>
                  </a:lnTo>
                  <a:close/>
                  <a:moveTo>
                    <a:pt x="361135" y="369428"/>
                  </a:moveTo>
                  <a:lnTo>
                    <a:pt x="311676" y="349535"/>
                  </a:lnTo>
                  <a:lnTo>
                    <a:pt x="295189" y="342927"/>
                  </a:lnTo>
                  <a:lnTo>
                    <a:pt x="331773" y="252115"/>
                  </a:lnTo>
                  <a:lnTo>
                    <a:pt x="364746" y="265400"/>
                  </a:lnTo>
                  <a:lnTo>
                    <a:pt x="397719" y="278685"/>
                  </a:lnTo>
                  <a:lnTo>
                    <a:pt x="361135" y="369428"/>
                  </a:lnTo>
                  <a:close/>
                  <a:moveTo>
                    <a:pt x="220660" y="849443"/>
                  </a:moveTo>
                  <a:lnTo>
                    <a:pt x="40194" y="849443"/>
                  </a:lnTo>
                  <a:lnTo>
                    <a:pt x="40194" y="458468"/>
                  </a:lnTo>
                  <a:lnTo>
                    <a:pt x="220660" y="458468"/>
                  </a:lnTo>
                  <a:lnTo>
                    <a:pt x="220660" y="849443"/>
                  </a:lnTo>
                  <a:close/>
                  <a:moveTo>
                    <a:pt x="331773" y="849443"/>
                  </a:moveTo>
                  <a:lnTo>
                    <a:pt x="260854" y="849443"/>
                  </a:lnTo>
                  <a:lnTo>
                    <a:pt x="260854" y="458468"/>
                  </a:lnTo>
                  <a:lnTo>
                    <a:pt x="331773" y="458468"/>
                  </a:lnTo>
                  <a:lnTo>
                    <a:pt x="331773" y="849443"/>
                  </a:lnTo>
                  <a:close/>
                  <a:moveTo>
                    <a:pt x="552432" y="849443"/>
                  </a:moveTo>
                  <a:lnTo>
                    <a:pt x="371967" y="849443"/>
                  </a:lnTo>
                  <a:lnTo>
                    <a:pt x="371967" y="458468"/>
                  </a:lnTo>
                  <a:lnTo>
                    <a:pt x="474224" y="458468"/>
                  </a:lnTo>
                  <a:lnTo>
                    <a:pt x="552364" y="490011"/>
                  </a:lnTo>
                  <a:lnTo>
                    <a:pt x="552364" y="849443"/>
                  </a:lnTo>
                  <a:close/>
                  <a:moveTo>
                    <a:pt x="594194" y="463510"/>
                  </a:moveTo>
                  <a:lnTo>
                    <a:pt x="398264" y="384552"/>
                  </a:lnTo>
                  <a:lnTo>
                    <a:pt x="434847" y="293740"/>
                  </a:lnTo>
                  <a:lnTo>
                    <a:pt x="630777" y="372698"/>
                  </a:lnTo>
                  <a:lnTo>
                    <a:pt x="594194" y="463510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AFA166BF-E34D-40F8-8E3D-59416C5D8C99}"/>
                </a:ext>
              </a:extLst>
            </p:cNvPr>
            <p:cNvSpPr/>
            <p:nvPr/>
          </p:nvSpPr>
          <p:spPr>
            <a:xfrm>
              <a:off x="4769150" y="4409716"/>
              <a:ext cx="220617" cy="209419"/>
            </a:xfrm>
            <a:custGeom>
              <a:avLst/>
              <a:gdLst>
                <a:gd name="connsiteX0" fmla="*/ 201938 w 220617"/>
                <a:gd name="connsiteY0" fmla="*/ 22891 h 209419"/>
                <a:gd name="connsiteX1" fmla="*/ 151321 w 220617"/>
                <a:gd name="connsiteY1" fmla="*/ 0 h 209419"/>
                <a:gd name="connsiteX2" fmla="*/ 151117 w 220617"/>
                <a:gd name="connsiteY2" fmla="*/ 0 h 209419"/>
                <a:gd name="connsiteX3" fmla="*/ 90212 w 220617"/>
                <a:gd name="connsiteY3" fmla="*/ 31338 h 209419"/>
                <a:gd name="connsiteX4" fmla="*/ 23721 w 220617"/>
                <a:gd name="connsiteY4" fmla="*/ 47007 h 209419"/>
                <a:gd name="connsiteX5" fmla="*/ 14 w 220617"/>
                <a:gd name="connsiteY5" fmla="*/ 97420 h 209419"/>
                <a:gd name="connsiteX6" fmla="*/ 50427 w 220617"/>
                <a:gd name="connsiteY6" fmla="*/ 170179 h 209419"/>
                <a:gd name="connsiteX7" fmla="*/ 138854 w 220617"/>
                <a:gd name="connsiteY7" fmla="*/ 203765 h 209419"/>
                <a:gd name="connsiteX8" fmla="*/ 156907 w 220617"/>
                <a:gd name="connsiteY8" fmla="*/ 209419 h 209419"/>
                <a:gd name="connsiteX9" fmla="*/ 210727 w 220617"/>
                <a:gd name="connsiteY9" fmla="*/ 110977 h 209419"/>
                <a:gd name="connsiteX10" fmla="*/ 201938 w 220617"/>
                <a:gd name="connsiteY10" fmla="*/ 22891 h 209419"/>
                <a:gd name="connsiteX11" fmla="*/ 175642 w 220617"/>
                <a:gd name="connsiteY11" fmla="*/ 91629 h 209419"/>
                <a:gd name="connsiteX12" fmla="*/ 137832 w 220617"/>
                <a:gd name="connsiteY12" fmla="*/ 160573 h 209419"/>
                <a:gd name="connsiteX13" fmla="*/ 64665 w 220617"/>
                <a:gd name="connsiteY13" fmla="*/ 132641 h 209419"/>
                <a:gd name="connsiteX14" fmla="*/ 40140 w 220617"/>
                <a:gd name="connsiteY14" fmla="*/ 98101 h 209419"/>
                <a:gd name="connsiteX15" fmla="*/ 49609 w 220617"/>
                <a:gd name="connsiteY15" fmla="*/ 77800 h 209419"/>
                <a:gd name="connsiteX16" fmla="*/ 70932 w 220617"/>
                <a:gd name="connsiteY16" fmla="*/ 68535 h 209419"/>
                <a:gd name="connsiteX17" fmla="*/ 85784 w 220617"/>
                <a:gd name="connsiteY17" fmla="*/ 73576 h 209419"/>
                <a:gd name="connsiteX18" fmla="*/ 106903 w 220617"/>
                <a:gd name="connsiteY18" fmla="*/ 76369 h 209419"/>
                <a:gd name="connsiteX19" fmla="*/ 121141 w 220617"/>
                <a:gd name="connsiteY19" fmla="*/ 60496 h 209419"/>
                <a:gd name="connsiteX20" fmla="*/ 151253 w 220617"/>
                <a:gd name="connsiteY20" fmla="*/ 40194 h 209419"/>
                <a:gd name="connsiteX21" fmla="*/ 171759 w 220617"/>
                <a:gd name="connsiteY21" fmla="*/ 49459 h 209419"/>
                <a:gd name="connsiteX22" fmla="*/ 175642 w 220617"/>
                <a:gd name="connsiteY22" fmla="*/ 91629 h 2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0617" h="209419">
                  <a:moveTo>
                    <a:pt x="201938" y="22891"/>
                  </a:moveTo>
                  <a:cubicBezTo>
                    <a:pt x="188654" y="7835"/>
                    <a:pt x="171214" y="0"/>
                    <a:pt x="151321" y="0"/>
                  </a:cubicBezTo>
                  <a:lnTo>
                    <a:pt x="151117" y="0"/>
                  </a:lnTo>
                  <a:cubicBezTo>
                    <a:pt x="120596" y="205"/>
                    <a:pt x="100908" y="14238"/>
                    <a:pt x="90212" y="31338"/>
                  </a:cubicBezTo>
                  <a:cubicBezTo>
                    <a:pt x="73930" y="26092"/>
                    <a:pt x="49609" y="24934"/>
                    <a:pt x="23721" y="47007"/>
                  </a:cubicBezTo>
                  <a:cubicBezTo>
                    <a:pt x="8461" y="59883"/>
                    <a:pt x="218" y="77323"/>
                    <a:pt x="14" y="97420"/>
                  </a:cubicBezTo>
                  <a:cubicBezTo>
                    <a:pt x="-600" y="129371"/>
                    <a:pt x="19702" y="158529"/>
                    <a:pt x="50427" y="170179"/>
                  </a:cubicBezTo>
                  <a:lnTo>
                    <a:pt x="138854" y="203765"/>
                  </a:lnTo>
                  <a:lnTo>
                    <a:pt x="156907" y="209419"/>
                  </a:lnTo>
                  <a:lnTo>
                    <a:pt x="210727" y="110977"/>
                  </a:lnTo>
                  <a:cubicBezTo>
                    <a:pt x="226668" y="82160"/>
                    <a:pt x="223058" y="46598"/>
                    <a:pt x="201938" y="22891"/>
                  </a:cubicBezTo>
                  <a:close/>
                  <a:moveTo>
                    <a:pt x="175642" y="91629"/>
                  </a:moveTo>
                  <a:lnTo>
                    <a:pt x="137832" y="160573"/>
                  </a:lnTo>
                  <a:lnTo>
                    <a:pt x="64665" y="132641"/>
                  </a:lnTo>
                  <a:cubicBezTo>
                    <a:pt x="50018" y="127191"/>
                    <a:pt x="39731" y="112953"/>
                    <a:pt x="40140" y="98101"/>
                  </a:cubicBezTo>
                  <a:cubicBezTo>
                    <a:pt x="40140" y="89654"/>
                    <a:pt x="43137" y="83250"/>
                    <a:pt x="49609" y="77800"/>
                  </a:cubicBezTo>
                  <a:cubicBezTo>
                    <a:pt x="56830" y="71600"/>
                    <a:pt x="64052" y="68535"/>
                    <a:pt x="70932" y="68535"/>
                  </a:cubicBezTo>
                  <a:cubicBezTo>
                    <a:pt x="75974" y="68535"/>
                    <a:pt x="80947" y="70170"/>
                    <a:pt x="85784" y="73576"/>
                  </a:cubicBezTo>
                  <a:cubicBezTo>
                    <a:pt x="91779" y="78004"/>
                    <a:pt x="99818" y="79026"/>
                    <a:pt x="106903" y="76369"/>
                  </a:cubicBezTo>
                  <a:cubicBezTo>
                    <a:pt x="113920" y="73780"/>
                    <a:pt x="119370" y="67922"/>
                    <a:pt x="121141" y="60496"/>
                  </a:cubicBezTo>
                  <a:cubicBezTo>
                    <a:pt x="124343" y="47007"/>
                    <a:pt x="134630" y="40194"/>
                    <a:pt x="151253" y="40194"/>
                  </a:cubicBezTo>
                  <a:cubicBezTo>
                    <a:pt x="160314" y="40194"/>
                    <a:pt x="166104" y="42987"/>
                    <a:pt x="171759" y="49459"/>
                  </a:cubicBezTo>
                  <a:cubicBezTo>
                    <a:pt x="181433" y="60496"/>
                    <a:pt x="183068" y="77936"/>
                    <a:pt x="175642" y="91629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57566481-0BC1-48AF-A265-53CF73FD2D56}"/>
                </a:ext>
              </a:extLst>
            </p:cNvPr>
            <p:cNvSpPr/>
            <p:nvPr/>
          </p:nvSpPr>
          <p:spPr>
            <a:xfrm>
              <a:off x="4793161" y="4098688"/>
              <a:ext cx="224591" cy="207953"/>
            </a:xfrm>
            <a:custGeom>
              <a:avLst/>
              <a:gdLst>
                <a:gd name="connsiteX0" fmla="*/ 222549 w 224591"/>
                <a:gd name="connsiteY0" fmla="*/ 63868 h 207953"/>
                <a:gd name="connsiteX1" fmla="*/ 188214 w 224591"/>
                <a:gd name="connsiteY1" fmla="*/ 20063 h 207953"/>
                <a:gd name="connsiteX2" fmla="*/ 119883 w 224591"/>
                <a:gd name="connsiteY2" fmla="*/ 19449 h 207953"/>
                <a:gd name="connsiteX3" fmla="*/ 53597 w 224591"/>
                <a:gd name="connsiteY3" fmla="*/ 2146 h 207953"/>
                <a:gd name="connsiteX4" fmla="*/ 9179 w 224591"/>
                <a:gd name="connsiteY4" fmla="*/ 35732 h 207953"/>
                <a:gd name="connsiteX5" fmla="*/ 19807 w 224591"/>
                <a:gd name="connsiteY5" fmla="*/ 123546 h 207953"/>
                <a:gd name="connsiteX6" fmla="*/ 82482 w 224591"/>
                <a:gd name="connsiteY6" fmla="*/ 194669 h 207953"/>
                <a:gd name="connsiteX7" fmla="*/ 95971 w 224591"/>
                <a:gd name="connsiteY7" fmla="*/ 207953 h 207953"/>
                <a:gd name="connsiteX8" fmla="*/ 189372 w 224591"/>
                <a:gd name="connsiteY8" fmla="*/ 146095 h 207953"/>
                <a:gd name="connsiteX9" fmla="*/ 222549 w 224591"/>
                <a:gd name="connsiteY9" fmla="*/ 63868 h 207953"/>
                <a:gd name="connsiteX10" fmla="*/ 167095 w 224591"/>
                <a:gd name="connsiteY10" fmla="*/ 112509 h 207953"/>
                <a:gd name="connsiteX11" fmla="*/ 101762 w 224591"/>
                <a:gd name="connsiteY11" fmla="*/ 155906 h 207953"/>
                <a:gd name="connsiteX12" fmla="*/ 49918 w 224591"/>
                <a:gd name="connsiteY12" fmla="*/ 97045 h 207953"/>
                <a:gd name="connsiteX13" fmla="*/ 44264 w 224591"/>
                <a:gd name="connsiteY13" fmla="*/ 55079 h 207953"/>
                <a:gd name="connsiteX14" fmla="*/ 62181 w 224591"/>
                <a:gd name="connsiteY14" fmla="*/ 41386 h 207953"/>
                <a:gd name="connsiteX15" fmla="*/ 72400 w 224591"/>
                <a:gd name="connsiteY15" fmla="*/ 40160 h 207953"/>
                <a:gd name="connsiteX16" fmla="*/ 96108 w 224591"/>
                <a:gd name="connsiteY16" fmla="*/ 54603 h 207953"/>
                <a:gd name="connsiteX17" fmla="*/ 113412 w 224591"/>
                <a:gd name="connsiteY17" fmla="*/ 67069 h 207953"/>
                <a:gd name="connsiteX18" fmla="*/ 133509 w 224591"/>
                <a:gd name="connsiteY18" fmla="*/ 59644 h 207953"/>
                <a:gd name="connsiteX19" fmla="*/ 169683 w 224591"/>
                <a:gd name="connsiteY19" fmla="*/ 55624 h 207953"/>
                <a:gd name="connsiteX20" fmla="*/ 183377 w 224591"/>
                <a:gd name="connsiteY20" fmla="*/ 73541 h 207953"/>
                <a:gd name="connsiteX21" fmla="*/ 167095 w 224591"/>
                <a:gd name="connsiteY21" fmla="*/ 112509 h 20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4591" h="207953">
                  <a:moveTo>
                    <a:pt x="222549" y="63868"/>
                  </a:moveTo>
                  <a:cubicBezTo>
                    <a:pt x="217712" y="44384"/>
                    <a:pt x="205858" y="29123"/>
                    <a:pt x="188214" y="20063"/>
                  </a:cubicBezTo>
                  <a:cubicBezTo>
                    <a:pt x="161100" y="5824"/>
                    <a:pt x="137188" y="9230"/>
                    <a:pt x="119883" y="19449"/>
                  </a:cubicBezTo>
                  <a:cubicBezTo>
                    <a:pt x="105645" y="5007"/>
                    <a:pt x="83300" y="-4463"/>
                    <a:pt x="53597" y="2146"/>
                  </a:cubicBezTo>
                  <a:cubicBezTo>
                    <a:pt x="34113" y="6369"/>
                    <a:pt x="18853" y="18019"/>
                    <a:pt x="9179" y="35732"/>
                  </a:cubicBezTo>
                  <a:cubicBezTo>
                    <a:pt x="-6286" y="63663"/>
                    <a:pt x="-1857" y="99020"/>
                    <a:pt x="19807" y="123546"/>
                  </a:cubicBezTo>
                  <a:lnTo>
                    <a:pt x="82482" y="194669"/>
                  </a:lnTo>
                  <a:lnTo>
                    <a:pt x="95971" y="207953"/>
                  </a:lnTo>
                  <a:lnTo>
                    <a:pt x="189372" y="146095"/>
                  </a:lnTo>
                  <a:cubicBezTo>
                    <a:pt x="216758" y="127974"/>
                    <a:pt x="229975" y="95001"/>
                    <a:pt x="222549" y="63868"/>
                  </a:cubicBezTo>
                  <a:close/>
                  <a:moveTo>
                    <a:pt x="167095" y="112509"/>
                  </a:moveTo>
                  <a:lnTo>
                    <a:pt x="101762" y="155906"/>
                  </a:lnTo>
                  <a:lnTo>
                    <a:pt x="49918" y="97045"/>
                  </a:lnTo>
                  <a:cubicBezTo>
                    <a:pt x="39495" y="85191"/>
                    <a:pt x="37247" y="67887"/>
                    <a:pt x="44264" y="55079"/>
                  </a:cubicBezTo>
                  <a:cubicBezTo>
                    <a:pt x="48283" y="47654"/>
                    <a:pt x="54142" y="43225"/>
                    <a:pt x="62181" y="41386"/>
                  </a:cubicBezTo>
                  <a:cubicBezTo>
                    <a:pt x="65996" y="40569"/>
                    <a:pt x="69198" y="40160"/>
                    <a:pt x="72400" y="40160"/>
                  </a:cubicBezTo>
                  <a:cubicBezTo>
                    <a:pt x="83436" y="40160"/>
                    <a:pt x="91271" y="44997"/>
                    <a:pt x="96108" y="54603"/>
                  </a:cubicBezTo>
                  <a:cubicBezTo>
                    <a:pt x="99514" y="61415"/>
                    <a:pt x="105986" y="66048"/>
                    <a:pt x="113412" y="67069"/>
                  </a:cubicBezTo>
                  <a:cubicBezTo>
                    <a:pt x="121042" y="68091"/>
                    <a:pt x="128467" y="65230"/>
                    <a:pt x="133509" y="59644"/>
                  </a:cubicBezTo>
                  <a:cubicBezTo>
                    <a:pt x="142774" y="49220"/>
                    <a:pt x="154832" y="47994"/>
                    <a:pt x="169683" y="55624"/>
                  </a:cubicBezTo>
                  <a:cubicBezTo>
                    <a:pt x="177109" y="59439"/>
                    <a:pt x="181333" y="65094"/>
                    <a:pt x="183377" y="73541"/>
                  </a:cubicBezTo>
                  <a:cubicBezTo>
                    <a:pt x="186987" y="87780"/>
                    <a:pt x="180175" y="103857"/>
                    <a:pt x="167095" y="112509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9DE23F66-B237-4722-8298-7F45928E18B6}"/>
                </a:ext>
              </a:extLst>
            </p:cNvPr>
            <p:cNvSpPr/>
            <p:nvPr/>
          </p:nvSpPr>
          <p:spPr>
            <a:xfrm>
              <a:off x="4563112" y="4236677"/>
              <a:ext cx="224527" cy="207578"/>
            </a:xfrm>
            <a:custGeom>
              <a:avLst/>
              <a:gdLst>
                <a:gd name="connsiteX0" fmla="*/ 215521 w 224527"/>
                <a:gd name="connsiteY0" fmla="*/ 35970 h 207578"/>
                <a:gd name="connsiteX1" fmla="*/ 171103 w 224527"/>
                <a:gd name="connsiteY1" fmla="*/ 2180 h 207578"/>
                <a:gd name="connsiteX2" fmla="*/ 105021 w 224527"/>
                <a:gd name="connsiteY2" fmla="*/ 19279 h 207578"/>
                <a:gd name="connsiteX3" fmla="*/ 36486 w 224527"/>
                <a:gd name="connsiteY3" fmla="*/ 19484 h 207578"/>
                <a:gd name="connsiteX4" fmla="*/ 2151 w 224527"/>
                <a:gd name="connsiteY4" fmla="*/ 63288 h 207578"/>
                <a:gd name="connsiteX5" fmla="*/ 34919 w 224527"/>
                <a:gd name="connsiteY5" fmla="*/ 145448 h 207578"/>
                <a:gd name="connsiteX6" fmla="*/ 113877 w 224527"/>
                <a:gd name="connsiteY6" fmla="*/ 198314 h 207578"/>
                <a:gd name="connsiteX7" fmla="*/ 130159 w 224527"/>
                <a:gd name="connsiteY7" fmla="*/ 207579 h 207578"/>
                <a:gd name="connsiteX8" fmla="*/ 174168 w 224527"/>
                <a:gd name="connsiteY8" fmla="*/ 158119 h 207578"/>
                <a:gd name="connsiteX9" fmla="*/ 204484 w 224527"/>
                <a:gd name="connsiteY9" fmla="*/ 123784 h 207578"/>
                <a:gd name="connsiteX10" fmla="*/ 215521 w 224527"/>
                <a:gd name="connsiteY10" fmla="*/ 35970 h 207578"/>
                <a:gd name="connsiteX11" fmla="*/ 174509 w 224527"/>
                <a:gd name="connsiteY11" fmla="*/ 97079 h 207578"/>
                <a:gd name="connsiteX12" fmla="*/ 122461 w 224527"/>
                <a:gd name="connsiteY12" fmla="*/ 155735 h 207578"/>
                <a:gd name="connsiteX13" fmla="*/ 57128 w 224527"/>
                <a:gd name="connsiteY13" fmla="*/ 112135 h 207578"/>
                <a:gd name="connsiteX14" fmla="*/ 41050 w 224527"/>
                <a:gd name="connsiteY14" fmla="*/ 72962 h 207578"/>
                <a:gd name="connsiteX15" fmla="*/ 54948 w 224527"/>
                <a:gd name="connsiteY15" fmla="*/ 55250 h 207578"/>
                <a:gd name="connsiteX16" fmla="*/ 72252 w 224527"/>
                <a:gd name="connsiteY16" fmla="*/ 50208 h 207578"/>
                <a:gd name="connsiteX17" fmla="*/ 90919 w 224527"/>
                <a:gd name="connsiteY17" fmla="*/ 59269 h 207578"/>
                <a:gd name="connsiteX18" fmla="*/ 111016 w 224527"/>
                <a:gd name="connsiteY18" fmla="*/ 66695 h 207578"/>
                <a:gd name="connsiteX19" fmla="*/ 128524 w 224527"/>
                <a:gd name="connsiteY19" fmla="*/ 54432 h 207578"/>
                <a:gd name="connsiteX20" fmla="*/ 162246 w 224527"/>
                <a:gd name="connsiteY20" fmla="*/ 41352 h 207578"/>
                <a:gd name="connsiteX21" fmla="*/ 180300 w 224527"/>
                <a:gd name="connsiteY21" fmla="*/ 55045 h 207578"/>
                <a:gd name="connsiteX22" fmla="*/ 174509 w 224527"/>
                <a:gd name="connsiteY22" fmla="*/ 97079 h 2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4527" h="207578">
                  <a:moveTo>
                    <a:pt x="215521" y="35970"/>
                  </a:moveTo>
                  <a:cubicBezTo>
                    <a:pt x="205847" y="18257"/>
                    <a:pt x="190587" y="6608"/>
                    <a:pt x="171103" y="2180"/>
                  </a:cubicBezTo>
                  <a:cubicBezTo>
                    <a:pt x="141332" y="-4429"/>
                    <a:pt x="119259" y="4769"/>
                    <a:pt x="105021" y="19279"/>
                  </a:cubicBezTo>
                  <a:cubicBezTo>
                    <a:pt x="87512" y="8856"/>
                    <a:pt x="63600" y="5381"/>
                    <a:pt x="36486" y="19484"/>
                  </a:cubicBezTo>
                  <a:cubicBezTo>
                    <a:pt x="18773" y="28544"/>
                    <a:pt x="6919" y="43805"/>
                    <a:pt x="2151" y="63288"/>
                  </a:cubicBezTo>
                  <a:cubicBezTo>
                    <a:pt x="-5479" y="94217"/>
                    <a:pt x="7601" y="127395"/>
                    <a:pt x="34919" y="145448"/>
                  </a:cubicBezTo>
                  <a:lnTo>
                    <a:pt x="113877" y="198314"/>
                  </a:lnTo>
                  <a:lnTo>
                    <a:pt x="130159" y="207579"/>
                  </a:lnTo>
                  <a:lnTo>
                    <a:pt x="174168" y="158119"/>
                  </a:lnTo>
                  <a:lnTo>
                    <a:pt x="204484" y="123784"/>
                  </a:lnTo>
                  <a:cubicBezTo>
                    <a:pt x="226353" y="99327"/>
                    <a:pt x="230781" y="63902"/>
                    <a:pt x="215521" y="35970"/>
                  </a:cubicBezTo>
                  <a:close/>
                  <a:moveTo>
                    <a:pt x="174509" y="97079"/>
                  </a:moveTo>
                  <a:lnTo>
                    <a:pt x="122461" y="155735"/>
                  </a:lnTo>
                  <a:lnTo>
                    <a:pt x="57128" y="112135"/>
                  </a:lnTo>
                  <a:cubicBezTo>
                    <a:pt x="44048" y="103483"/>
                    <a:pt x="37440" y="87201"/>
                    <a:pt x="41050" y="72962"/>
                  </a:cubicBezTo>
                  <a:cubicBezTo>
                    <a:pt x="43026" y="64719"/>
                    <a:pt x="47454" y="59065"/>
                    <a:pt x="54948" y="55250"/>
                  </a:cubicBezTo>
                  <a:cubicBezTo>
                    <a:pt x="61148" y="52048"/>
                    <a:pt x="67006" y="50208"/>
                    <a:pt x="72252" y="50208"/>
                  </a:cubicBezTo>
                  <a:cubicBezTo>
                    <a:pt x="79473" y="50208"/>
                    <a:pt x="85741" y="53206"/>
                    <a:pt x="90919" y="59269"/>
                  </a:cubicBezTo>
                  <a:cubicBezTo>
                    <a:pt x="96164" y="64923"/>
                    <a:pt x="103590" y="67717"/>
                    <a:pt x="111016" y="66695"/>
                  </a:cubicBezTo>
                  <a:cubicBezTo>
                    <a:pt x="118441" y="65673"/>
                    <a:pt x="125050" y="61245"/>
                    <a:pt x="128524" y="54432"/>
                  </a:cubicBezTo>
                  <a:cubicBezTo>
                    <a:pt x="134723" y="42170"/>
                    <a:pt x="146237" y="37741"/>
                    <a:pt x="162246" y="41352"/>
                  </a:cubicBezTo>
                  <a:cubicBezTo>
                    <a:pt x="170490" y="43191"/>
                    <a:pt x="176076" y="47551"/>
                    <a:pt x="180300" y="55045"/>
                  </a:cubicBezTo>
                  <a:cubicBezTo>
                    <a:pt x="187385" y="68126"/>
                    <a:pt x="184932" y="85429"/>
                    <a:pt x="174509" y="97079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779" name="Freeform: Shape 778">
            <a:extLst>
              <a:ext uri="{FF2B5EF4-FFF2-40B4-BE49-F238E27FC236}">
                <a16:creationId xmlns:a16="http://schemas.microsoft.com/office/drawing/2014/main" id="{CA6949B9-E522-4540-AE4F-D17574AADD08}"/>
              </a:ext>
            </a:extLst>
          </p:cNvPr>
          <p:cNvSpPr/>
          <p:nvPr/>
        </p:nvSpPr>
        <p:spPr>
          <a:xfrm>
            <a:off x="11818112" y="3682929"/>
            <a:ext cx="741009" cy="864493"/>
          </a:xfrm>
          <a:custGeom>
            <a:avLst/>
            <a:gdLst>
              <a:gd name="connsiteX0" fmla="*/ 929849 w 964389"/>
              <a:gd name="connsiteY0" fmla="*/ 445203 h 1125098"/>
              <a:gd name="connsiteX1" fmla="*/ 912000 w 964389"/>
              <a:gd name="connsiteY1" fmla="*/ 353164 h 1125098"/>
              <a:gd name="connsiteX2" fmla="*/ 771389 w 964389"/>
              <a:gd name="connsiteY2" fmla="*/ 225360 h 1125098"/>
              <a:gd name="connsiteX3" fmla="*/ 503586 w 964389"/>
              <a:gd name="connsiteY3" fmla="*/ 271959 h 1125098"/>
              <a:gd name="connsiteX4" fmla="*/ 503586 w 964389"/>
              <a:gd name="connsiteY4" fmla="*/ 181351 h 1125098"/>
              <a:gd name="connsiteX5" fmla="*/ 516666 w 964389"/>
              <a:gd name="connsiteY5" fmla="*/ 182986 h 1125098"/>
              <a:gd name="connsiteX6" fmla="*/ 542009 w 964389"/>
              <a:gd name="connsiteY6" fmla="*/ 178354 h 1125098"/>
              <a:gd name="connsiteX7" fmla="*/ 577979 w 964389"/>
              <a:gd name="connsiteY7" fmla="*/ 142792 h 1125098"/>
              <a:gd name="connsiteX8" fmla="*/ 558087 w 964389"/>
              <a:gd name="connsiteY8" fmla="*/ 65469 h 1125098"/>
              <a:gd name="connsiteX9" fmla="*/ 496228 w 964389"/>
              <a:gd name="connsiteY9" fmla="*/ 11446 h 1125098"/>
              <a:gd name="connsiteX10" fmla="*/ 481377 w 964389"/>
              <a:gd name="connsiteY10" fmla="*/ 0 h 1125098"/>
              <a:gd name="connsiteX11" fmla="*/ 406030 w 964389"/>
              <a:gd name="connsiteY11" fmla="*/ 65469 h 1125098"/>
              <a:gd name="connsiteX12" fmla="*/ 386137 w 964389"/>
              <a:gd name="connsiteY12" fmla="*/ 142792 h 1125098"/>
              <a:gd name="connsiteX13" fmla="*/ 422312 w 964389"/>
              <a:gd name="connsiteY13" fmla="*/ 178354 h 1125098"/>
              <a:gd name="connsiteX14" fmla="*/ 463528 w 964389"/>
              <a:gd name="connsiteY14" fmla="*/ 180738 h 1125098"/>
              <a:gd name="connsiteX15" fmla="*/ 463528 w 964389"/>
              <a:gd name="connsiteY15" fmla="*/ 271959 h 1125098"/>
              <a:gd name="connsiteX16" fmla="*/ 195930 w 964389"/>
              <a:gd name="connsiteY16" fmla="*/ 225360 h 1125098"/>
              <a:gd name="connsiteX17" fmla="*/ 55318 w 964389"/>
              <a:gd name="connsiteY17" fmla="*/ 353164 h 1125098"/>
              <a:gd name="connsiteX18" fmla="*/ 37605 w 964389"/>
              <a:gd name="connsiteY18" fmla="*/ 443363 h 1125098"/>
              <a:gd name="connsiteX19" fmla="*/ 0 w 964389"/>
              <a:gd name="connsiteY19" fmla="*/ 502837 h 1125098"/>
              <a:gd name="connsiteX20" fmla="*/ 66082 w 964389"/>
              <a:gd name="connsiteY20" fmla="*/ 568919 h 1125098"/>
              <a:gd name="connsiteX21" fmla="*/ 99464 w 964389"/>
              <a:gd name="connsiteY21" fmla="*/ 559449 h 1125098"/>
              <a:gd name="connsiteX22" fmla="*/ 463528 w 964389"/>
              <a:gd name="connsiteY22" fmla="*/ 883524 h 1125098"/>
              <a:gd name="connsiteX23" fmla="*/ 463528 w 964389"/>
              <a:gd name="connsiteY23" fmla="*/ 928555 h 1125098"/>
              <a:gd name="connsiteX24" fmla="*/ 407665 w 964389"/>
              <a:gd name="connsiteY24" fmla="*/ 949674 h 1125098"/>
              <a:gd name="connsiteX25" fmla="*/ 407665 w 964389"/>
              <a:gd name="connsiteY25" fmla="*/ 1125098 h 1125098"/>
              <a:gd name="connsiteX26" fmla="*/ 482194 w 964389"/>
              <a:gd name="connsiteY26" fmla="*/ 1096962 h 1125098"/>
              <a:gd name="connsiteX27" fmla="*/ 556520 w 964389"/>
              <a:gd name="connsiteY27" fmla="*/ 1125098 h 1125098"/>
              <a:gd name="connsiteX28" fmla="*/ 556520 w 964389"/>
              <a:gd name="connsiteY28" fmla="*/ 949674 h 1125098"/>
              <a:gd name="connsiteX29" fmla="*/ 503654 w 964389"/>
              <a:gd name="connsiteY29" fmla="*/ 929782 h 1125098"/>
              <a:gd name="connsiteX30" fmla="*/ 503654 w 964389"/>
              <a:gd name="connsiteY30" fmla="*/ 883592 h 1125098"/>
              <a:gd name="connsiteX31" fmla="*/ 864925 w 964389"/>
              <a:gd name="connsiteY31" fmla="*/ 559722 h 1125098"/>
              <a:gd name="connsiteX32" fmla="*/ 898307 w 964389"/>
              <a:gd name="connsiteY32" fmla="*/ 568987 h 1125098"/>
              <a:gd name="connsiteX33" fmla="*/ 964389 w 964389"/>
              <a:gd name="connsiteY33" fmla="*/ 502905 h 1125098"/>
              <a:gd name="connsiteX34" fmla="*/ 929849 w 964389"/>
              <a:gd name="connsiteY34" fmla="*/ 445203 h 1125098"/>
              <a:gd name="connsiteX35" fmla="*/ 65878 w 964389"/>
              <a:gd name="connsiteY35" fmla="*/ 528793 h 1125098"/>
              <a:gd name="connsiteX36" fmla="*/ 39990 w 964389"/>
              <a:gd name="connsiteY36" fmla="*/ 502905 h 1125098"/>
              <a:gd name="connsiteX37" fmla="*/ 65878 w 964389"/>
              <a:gd name="connsiteY37" fmla="*/ 477017 h 1125098"/>
              <a:gd name="connsiteX38" fmla="*/ 91561 w 964389"/>
              <a:gd name="connsiteY38" fmla="*/ 502905 h 1125098"/>
              <a:gd name="connsiteX39" fmla="*/ 65878 w 964389"/>
              <a:gd name="connsiteY39" fmla="*/ 528793 h 1125098"/>
              <a:gd name="connsiteX40" fmla="*/ 79980 w 964389"/>
              <a:gd name="connsiteY40" fmla="*/ 438390 h 1125098"/>
              <a:gd name="connsiteX41" fmla="*/ 77595 w 964389"/>
              <a:gd name="connsiteY41" fmla="*/ 437981 h 1125098"/>
              <a:gd name="connsiteX42" fmla="*/ 92242 w 964389"/>
              <a:gd name="connsiteY42" fmla="*/ 368833 h 1125098"/>
              <a:gd name="connsiteX43" fmla="*/ 208601 w 964389"/>
              <a:gd name="connsiteY43" fmla="*/ 263579 h 1125098"/>
              <a:gd name="connsiteX44" fmla="*/ 299821 w 964389"/>
              <a:gd name="connsiteY44" fmla="*/ 247501 h 1125098"/>
              <a:gd name="connsiteX45" fmla="*/ 457124 w 964389"/>
              <a:gd name="connsiteY45" fmla="*/ 325233 h 1125098"/>
              <a:gd name="connsiteX46" fmla="*/ 463323 w 964389"/>
              <a:gd name="connsiteY46" fmla="*/ 331432 h 1125098"/>
              <a:gd name="connsiteX47" fmla="*/ 463323 w 964389"/>
              <a:gd name="connsiteY47" fmla="*/ 401125 h 1125098"/>
              <a:gd name="connsiteX48" fmla="*/ 195725 w 964389"/>
              <a:gd name="connsiteY48" fmla="*/ 354527 h 1125098"/>
              <a:gd name="connsiteX49" fmla="*/ 79980 w 964389"/>
              <a:gd name="connsiteY49" fmla="*/ 438390 h 1125098"/>
              <a:gd name="connsiteX50" fmla="*/ 126169 w 964389"/>
              <a:gd name="connsiteY50" fmla="*/ 529611 h 1125098"/>
              <a:gd name="connsiteX51" fmla="*/ 131823 w 964389"/>
              <a:gd name="connsiteY51" fmla="*/ 502905 h 1125098"/>
              <a:gd name="connsiteX52" fmla="*/ 114724 w 964389"/>
              <a:gd name="connsiteY52" fmla="*/ 458691 h 1125098"/>
              <a:gd name="connsiteX53" fmla="*/ 208533 w 964389"/>
              <a:gd name="connsiteY53" fmla="*/ 392814 h 1125098"/>
              <a:gd name="connsiteX54" fmla="*/ 457056 w 964389"/>
              <a:gd name="connsiteY54" fmla="*/ 454468 h 1125098"/>
              <a:gd name="connsiteX55" fmla="*/ 463256 w 964389"/>
              <a:gd name="connsiteY55" fmla="*/ 460667 h 1125098"/>
              <a:gd name="connsiteX56" fmla="*/ 463256 w 964389"/>
              <a:gd name="connsiteY56" fmla="*/ 829773 h 1125098"/>
              <a:gd name="connsiteX57" fmla="*/ 126169 w 964389"/>
              <a:gd name="connsiteY57" fmla="*/ 529611 h 1125098"/>
              <a:gd name="connsiteX58" fmla="*/ 516121 w 964389"/>
              <a:gd name="connsiteY58" fmla="*/ 977401 h 1125098"/>
              <a:gd name="connsiteX59" fmla="*/ 516121 w 964389"/>
              <a:gd name="connsiteY59" fmla="*/ 1066987 h 1125098"/>
              <a:gd name="connsiteX60" fmla="*/ 481990 w 964389"/>
              <a:gd name="connsiteY60" fmla="*/ 1054111 h 1125098"/>
              <a:gd name="connsiteX61" fmla="*/ 447655 w 964389"/>
              <a:gd name="connsiteY61" fmla="*/ 1066987 h 1125098"/>
              <a:gd name="connsiteX62" fmla="*/ 447655 w 964389"/>
              <a:gd name="connsiteY62" fmla="*/ 977401 h 1125098"/>
              <a:gd name="connsiteX63" fmla="*/ 481990 w 964389"/>
              <a:gd name="connsiteY63" fmla="*/ 964526 h 1125098"/>
              <a:gd name="connsiteX64" fmla="*/ 516121 w 964389"/>
              <a:gd name="connsiteY64" fmla="*/ 977401 h 1125098"/>
              <a:gd name="connsiteX65" fmla="*/ 500452 w 964389"/>
              <a:gd name="connsiteY65" fmla="*/ 134004 h 1125098"/>
              <a:gd name="connsiteX66" fmla="*/ 463256 w 964389"/>
              <a:gd name="connsiteY66" fmla="*/ 134004 h 1125098"/>
              <a:gd name="connsiteX67" fmla="*/ 435733 w 964389"/>
              <a:gd name="connsiteY67" fmla="*/ 140612 h 1125098"/>
              <a:gd name="connsiteX68" fmla="*/ 423470 w 964389"/>
              <a:gd name="connsiteY68" fmla="*/ 128349 h 1125098"/>
              <a:gd name="connsiteX69" fmla="*/ 432326 w 964389"/>
              <a:gd name="connsiteY69" fmla="*/ 95785 h 1125098"/>
              <a:gd name="connsiteX70" fmla="*/ 481922 w 964389"/>
              <a:gd name="connsiteY70" fmla="*/ 52593 h 1125098"/>
              <a:gd name="connsiteX71" fmla="*/ 531381 w 964389"/>
              <a:gd name="connsiteY71" fmla="*/ 95785 h 1125098"/>
              <a:gd name="connsiteX72" fmla="*/ 540442 w 964389"/>
              <a:gd name="connsiteY72" fmla="*/ 128349 h 1125098"/>
              <a:gd name="connsiteX73" fmla="*/ 527975 w 964389"/>
              <a:gd name="connsiteY73" fmla="*/ 140612 h 1125098"/>
              <a:gd name="connsiteX74" fmla="*/ 500452 w 964389"/>
              <a:gd name="connsiteY74" fmla="*/ 134004 h 1125098"/>
              <a:gd name="connsiteX75" fmla="*/ 837811 w 964389"/>
              <a:gd name="connsiteY75" fmla="*/ 529747 h 1125098"/>
              <a:gd name="connsiteX76" fmla="*/ 503450 w 964389"/>
              <a:gd name="connsiteY76" fmla="*/ 829500 h 1125098"/>
              <a:gd name="connsiteX77" fmla="*/ 503450 w 964389"/>
              <a:gd name="connsiteY77" fmla="*/ 460871 h 1125098"/>
              <a:gd name="connsiteX78" fmla="*/ 509853 w 964389"/>
              <a:gd name="connsiteY78" fmla="*/ 454468 h 1125098"/>
              <a:gd name="connsiteX79" fmla="*/ 758376 w 964389"/>
              <a:gd name="connsiteY79" fmla="*/ 392814 h 1125098"/>
              <a:gd name="connsiteX80" fmla="*/ 850823 w 964389"/>
              <a:gd name="connsiteY80" fmla="*/ 456920 h 1125098"/>
              <a:gd name="connsiteX81" fmla="*/ 831953 w 964389"/>
              <a:gd name="connsiteY81" fmla="*/ 502905 h 1125098"/>
              <a:gd name="connsiteX82" fmla="*/ 837811 w 964389"/>
              <a:gd name="connsiteY82" fmla="*/ 529747 h 1125098"/>
              <a:gd name="connsiteX83" fmla="*/ 771320 w 964389"/>
              <a:gd name="connsiteY83" fmla="*/ 354595 h 1125098"/>
              <a:gd name="connsiteX84" fmla="*/ 503518 w 964389"/>
              <a:gd name="connsiteY84" fmla="*/ 401193 h 1125098"/>
              <a:gd name="connsiteX85" fmla="*/ 503518 w 964389"/>
              <a:gd name="connsiteY85" fmla="*/ 331501 h 1125098"/>
              <a:gd name="connsiteX86" fmla="*/ 509922 w 964389"/>
              <a:gd name="connsiteY86" fmla="*/ 325301 h 1125098"/>
              <a:gd name="connsiteX87" fmla="*/ 758445 w 964389"/>
              <a:gd name="connsiteY87" fmla="*/ 263647 h 1125098"/>
              <a:gd name="connsiteX88" fmla="*/ 874804 w 964389"/>
              <a:gd name="connsiteY88" fmla="*/ 368902 h 1125098"/>
              <a:gd name="connsiteX89" fmla="*/ 889451 w 964389"/>
              <a:gd name="connsiteY89" fmla="*/ 437641 h 1125098"/>
              <a:gd name="connsiteX90" fmla="*/ 886862 w 964389"/>
              <a:gd name="connsiteY90" fmla="*/ 438049 h 1125098"/>
              <a:gd name="connsiteX91" fmla="*/ 771320 w 964389"/>
              <a:gd name="connsiteY91" fmla="*/ 354595 h 1125098"/>
              <a:gd name="connsiteX92" fmla="*/ 898103 w 964389"/>
              <a:gd name="connsiteY92" fmla="*/ 528793 h 1125098"/>
              <a:gd name="connsiteX93" fmla="*/ 872215 w 964389"/>
              <a:gd name="connsiteY93" fmla="*/ 502905 h 1125098"/>
              <a:gd name="connsiteX94" fmla="*/ 898103 w 964389"/>
              <a:gd name="connsiteY94" fmla="*/ 477017 h 1125098"/>
              <a:gd name="connsiteX95" fmla="*/ 923990 w 964389"/>
              <a:gd name="connsiteY95" fmla="*/ 502905 h 1125098"/>
              <a:gd name="connsiteX96" fmla="*/ 898103 w 964389"/>
              <a:gd name="connsiteY96" fmla="*/ 528793 h 112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964389" h="1125098">
                <a:moveTo>
                  <a:pt x="929849" y="445203"/>
                </a:moveTo>
                <a:cubicBezTo>
                  <a:pt x="930054" y="413456"/>
                  <a:pt x="924195" y="382527"/>
                  <a:pt x="912000" y="353164"/>
                </a:cubicBezTo>
                <a:cubicBezTo>
                  <a:pt x="885704" y="290897"/>
                  <a:pt x="838288" y="247910"/>
                  <a:pt x="771389" y="225360"/>
                </a:cubicBezTo>
                <a:cubicBezTo>
                  <a:pt x="633570" y="179375"/>
                  <a:pt x="548140" y="228767"/>
                  <a:pt x="503586" y="271959"/>
                </a:cubicBezTo>
                <a:lnTo>
                  <a:pt x="503586" y="181351"/>
                </a:lnTo>
                <a:cubicBezTo>
                  <a:pt x="507810" y="182373"/>
                  <a:pt x="512034" y="182986"/>
                  <a:pt x="516666" y="182986"/>
                </a:cubicBezTo>
                <a:cubicBezTo>
                  <a:pt x="524501" y="182986"/>
                  <a:pt x="532948" y="181556"/>
                  <a:pt x="542009" y="178354"/>
                </a:cubicBezTo>
                <a:cubicBezTo>
                  <a:pt x="558904" y="172154"/>
                  <a:pt x="571371" y="159892"/>
                  <a:pt x="577979" y="142792"/>
                </a:cubicBezTo>
                <a:cubicBezTo>
                  <a:pt x="588403" y="116087"/>
                  <a:pt x="580364" y="84953"/>
                  <a:pt x="558087" y="65469"/>
                </a:cubicBezTo>
                <a:lnTo>
                  <a:pt x="496228" y="11446"/>
                </a:lnTo>
                <a:lnTo>
                  <a:pt x="481377" y="0"/>
                </a:lnTo>
                <a:lnTo>
                  <a:pt x="406030" y="65469"/>
                </a:lnTo>
                <a:cubicBezTo>
                  <a:pt x="383753" y="84953"/>
                  <a:pt x="375714" y="116087"/>
                  <a:pt x="386137" y="142792"/>
                </a:cubicBezTo>
                <a:cubicBezTo>
                  <a:pt x="392745" y="159892"/>
                  <a:pt x="405212" y="172154"/>
                  <a:pt x="422312" y="178354"/>
                </a:cubicBezTo>
                <a:cubicBezTo>
                  <a:pt x="437981" y="184008"/>
                  <a:pt x="451878" y="184213"/>
                  <a:pt x="463528" y="180738"/>
                </a:cubicBezTo>
                <a:lnTo>
                  <a:pt x="463528" y="271959"/>
                </a:lnTo>
                <a:cubicBezTo>
                  <a:pt x="419110" y="228767"/>
                  <a:pt x="333544" y="179307"/>
                  <a:pt x="195930" y="225360"/>
                </a:cubicBezTo>
                <a:cubicBezTo>
                  <a:pt x="129030" y="247842"/>
                  <a:pt x="81615" y="290829"/>
                  <a:pt x="55318" y="353164"/>
                </a:cubicBezTo>
                <a:cubicBezTo>
                  <a:pt x="43260" y="381709"/>
                  <a:pt x="37605" y="412229"/>
                  <a:pt x="37605" y="443363"/>
                </a:cubicBezTo>
                <a:cubicBezTo>
                  <a:pt x="15532" y="453991"/>
                  <a:pt x="0" y="476540"/>
                  <a:pt x="0" y="502837"/>
                </a:cubicBezTo>
                <a:cubicBezTo>
                  <a:pt x="0" y="539216"/>
                  <a:pt x="29566" y="568919"/>
                  <a:pt x="66082" y="568919"/>
                </a:cubicBezTo>
                <a:cubicBezTo>
                  <a:pt x="78345" y="568919"/>
                  <a:pt x="89585" y="565308"/>
                  <a:pt x="99464" y="559449"/>
                </a:cubicBezTo>
                <a:lnTo>
                  <a:pt x="463528" y="883524"/>
                </a:lnTo>
                <a:lnTo>
                  <a:pt x="463528" y="928555"/>
                </a:lnTo>
                <a:lnTo>
                  <a:pt x="407665" y="949674"/>
                </a:lnTo>
                <a:lnTo>
                  <a:pt x="407665" y="1125098"/>
                </a:lnTo>
                <a:lnTo>
                  <a:pt x="482194" y="1096962"/>
                </a:lnTo>
                <a:lnTo>
                  <a:pt x="556520" y="1125098"/>
                </a:lnTo>
                <a:lnTo>
                  <a:pt x="556520" y="949674"/>
                </a:lnTo>
                <a:lnTo>
                  <a:pt x="503654" y="929782"/>
                </a:lnTo>
                <a:lnTo>
                  <a:pt x="503654" y="883592"/>
                </a:lnTo>
                <a:lnTo>
                  <a:pt x="864925" y="559722"/>
                </a:lnTo>
                <a:cubicBezTo>
                  <a:pt x="874804" y="565377"/>
                  <a:pt x="886045" y="568987"/>
                  <a:pt x="898307" y="568987"/>
                </a:cubicBezTo>
                <a:cubicBezTo>
                  <a:pt x="934686" y="568987"/>
                  <a:pt x="964389" y="539284"/>
                  <a:pt x="964389" y="502905"/>
                </a:cubicBezTo>
                <a:cubicBezTo>
                  <a:pt x="964185" y="477971"/>
                  <a:pt x="950151" y="456443"/>
                  <a:pt x="929849" y="445203"/>
                </a:cubicBezTo>
                <a:close/>
                <a:moveTo>
                  <a:pt x="65878" y="528793"/>
                </a:moveTo>
                <a:cubicBezTo>
                  <a:pt x="51435" y="528793"/>
                  <a:pt x="39990" y="517143"/>
                  <a:pt x="39990" y="502905"/>
                </a:cubicBezTo>
                <a:cubicBezTo>
                  <a:pt x="39990" y="488667"/>
                  <a:pt x="51435" y="477017"/>
                  <a:pt x="65878" y="477017"/>
                </a:cubicBezTo>
                <a:cubicBezTo>
                  <a:pt x="80116" y="477017"/>
                  <a:pt x="91561" y="488667"/>
                  <a:pt x="91561" y="502905"/>
                </a:cubicBezTo>
                <a:cubicBezTo>
                  <a:pt x="91629" y="517143"/>
                  <a:pt x="80184" y="528793"/>
                  <a:pt x="65878" y="528793"/>
                </a:cubicBezTo>
                <a:close/>
                <a:moveTo>
                  <a:pt x="79980" y="438390"/>
                </a:moveTo>
                <a:cubicBezTo>
                  <a:pt x="79162" y="438185"/>
                  <a:pt x="78345" y="438185"/>
                  <a:pt x="77595" y="437981"/>
                </a:cubicBezTo>
                <a:cubicBezTo>
                  <a:pt x="78004" y="414069"/>
                  <a:pt x="82841" y="390770"/>
                  <a:pt x="92242" y="368833"/>
                </a:cubicBezTo>
                <a:cubicBezTo>
                  <a:pt x="113770" y="317603"/>
                  <a:pt x="152942" y="282246"/>
                  <a:pt x="208601" y="263579"/>
                </a:cubicBezTo>
                <a:cubicBezTo>
                  <a:pt x="242732" y="252134"/>
                  <a:pt x="273116" y="247501"/>
                  <a:pt x="299821" y="247501"/>
                </a:cubicBezTo>
                <a:cubicBezTo>
                  <a:pt x="388044" y="247501"/>
                  <a:pt x="437232" y="298323"/>
                  <a:pt x="457124" y="325233"/>
                </a:cubicBezTo>
                <a:cubicBezTo>
                  <a:pt x="458964" y="327617"/>
                  <a:pt x="460939" y="329661"/>
                  <a:pt x="463323" y="331432"/>
                </a:cubicBezTo>
                <a:lnTo>
                  <a:pt x="463323" y="401125"/>
                </a:lnTo>
                <a:cubicBezTo>
                  <a:pt x="418906" y="357933"/>
                  <a:pt x="333544" y="308474"/>
                  <a:pt x="195725" y="354527"/>
                </a:cubicBezTo>
                <a:cubicBezTo>
                  <a:pt x="146266" y="371286"/>
                  <a:pt x="107502" y="399558"/>
                  <a:pt x="79980" y="438390"/>
                </a:cubicBezTo>
                <a:close/>
                <a:moveTo>
                  <a:pt x="126169" y="529611"/>
                </a:moveTo>
                <a:cubicBezTo>
                  <a:pt x="129780" y="521367"/>
                  <a:pt x="131823" y="512306"/>
                  <a:pt x="131823" y="502905"/>
                </a:cubicBezTo>
                <a:cubicBezTo>
                  <a:pt x="131823" y="485805"/>
                  <a:pt x="125215" y="470545"/>
                  <a:pt x="114724" y="458691"/>
                </a:cubicBezTo>
                <a:cubicBezTo>
                  <a:pt x="137205" y="428375"/>
                  <a:pt x="168543" y="406234"/>
                  <a:pt x="208533" y="392814"/>
                </a:cubicBezTo>
                <a:cubicBezTo>
                  <a:pt x="355412" y="343559"/>
                  <a:pt x="431168" y="419519"/>
                  <a:pt x="457056" y="454468"/>
                </a:cubicBezTo>
                <a:cubicBezTo>
                  <a:pt x="458895" y="456852"/>
                  <a:pt x="460871" y="458896"/>
                  <a:pt x="463256" y="460667"/>
                </a:cubicBezTo>
                <a:lnTo>
                  <a:pt x="463256" y="829773"/>
                </a:lnTo>
                <a:lnTo>
                  <a:pt x="126169" y="529611"/>
                </a:lnTo>
                <a:close/>
                <a:moveTo>
                  <a:pt x="516121" y="977401"/>
                </a:moveTo>
                <a:lnTo>
                  <a:pt x="516121" y="1066987"/>
                </a:lnTo>
                <a:lnTo>
                  <a:pt x="481990" y="1054111"/>
                </a:lnTo>
                <a:lnTo>
                  <a:pt x="447655" y="1066987"/>
                </a:lnTo>
                <a:lnTo>
                  <a:pt x="447655" y="977401"/>
                </a:lnTo>
                <a:lnTo>
                  <a:pt x="481990" y="964526"/>
                </a:lnTo>
                <a:lnTo>
                  <a:pt x="516121" y="977401"/>
                </a:lnTo>
                <a:close/>
                <a:moveTo>
                  <a:pt x="500452" y="134004"/>
                </a:moveTo>
                <a:cubicBezTo>
                  <a:pt x="492005" y="121741"/>
                  <a:pt x="471703" y="121741"/>
                  <a:pt x="463256" y="134004"/>
                </a:cubicBezTo>
                <a:cubicBezTo>
                  <a:pt x="454195" y="147288"/>
                  <a:pt x="440365" y="142247"/>
                  <a:pt x="435733" y="140612"/>
                </a:cubicBezTo>
                <a:cubicBezTo>
                  <a:pt x="429737" y="138432"/>
                  <a:pt x="425854" y="134617"/>
                  <a:pt x="423470" y="128349"/>
                </a:cubicBezTo>
                <a:cubicBezTo>
                  <a:pt x="419246" y="117313"/>
                  <a:pt x="422857" y="104028"/>
                  <a:pt x="432326" y="95785"/>
                </a:cubicBezTo>
                <a:lnTo>
                  <a:pt x="481922" y="52593"/>
                </a:lnTo>
                <a:lnTo>
                  <a:pt x="531381" y="95785"/>
                </a:lnTo>
                <a:cubicBezTo>
                  <a:pt x="541055" y="104028"/>
                  <a:pt x="544666" y="117313"/>
                  <a:pt x="540442" y="128349"/>
                </a:cubicBezTo>
                <a:cubicBezTo>
                  <a:pt x="538058" y="134549"/>
                  <a:pt x="534243" y="138364"/>
                  <a:pt x="527975" y="140612"/>
                </a:cubicBezTo>
                <a:cubicBezTo>
                  <a:pt x="523410" y="142179"/>
                  <a:pt x="509513" y="147220"/>
                  <a:pt x="500452" y="134004"/>
                </a:cubicBezTo>
                <a:close/>
                <a:moveTo>
                  <a:pt x="837811" y="529747"/>
                </a:moveTo>
                <a:lnTo>
                  <a:pt x="503450" y="829500"/>
                </a:lnTo>
                <a:lnTo>
                  <a:pt x="503450" y="460871"/>
                </a:lnTo>
                <a:cubicBezTo>
                  <a:pt x="505834" y="458896"/>
                  <a:pt x="508082" y="456852"/>
                  <a:pt x="509853" y="454468"/>
                </a:cubicBezTo>
                <a:cubicBezTo>
                  <a:pt x="535741" y="419519"/>
                  <a:pt x="611497" y="343559"/>
                  <a:pt x="758376" y="392814"/>
                </a:cubicBezTo>
                <a:cubicBezTo>
                  <a:pt x="797549" y="405894"/>
                  <a:pt x="828274" y="427558"/>
                  <a:pt x="850823" y="456920"/>
                </a:cubicBezTo>
                <a:cubicBezTo>
                  <a:pt x="839174" y="468774"/>
                  <a:pt x="831953" y="485056"/>
                  <a:pt x="831953" y="502905"/>
                </a:cubicBezTo>
                <a:cubicBezTo>
                  <a:pt x="832020" y="512511"/>
                  <a:pt x="834200" y="521571"/>
                  <a:pt x="837811" y="529747"/>
                </a:cubicBezTo>
                <a:close/>
                <a:moveTo>
                  <a:pt x="771320" y="354595"/>
                </a:moveTo>
                <a:cubicBezTo>
                  <a:pt x="633502" y="308610"/>
                  <a:pt x="548072" y="358206"/>
                  <a:pt x="503518" y="401193"/>
                </a:cubicBezTo>
                <a:lnTo>
                  <a:pt x="503518" y="331501"/>
                </a:lnTo>
                <a:cubicBezTo>
                  <a:pt x="505902" y="329661"/>
                  <a:pt x="508150" y="327685"/>
                  <a:pt x="509922" y="325301"/>
                </a:cubicBezTo>
                <a:cubicBezTo>
                  <a:pt x="535809" y="290352"/>
                  <a:pt x="611565" y="214392"/>
                  <a:pt x="758445" y="263647"/>
                </a:cubicBezTo>
                <a:cubicBezTo>
                  <a:pt x="814104" y="282313"/>
                  <a:pt x="853276" y="317671"/>
                  <a:pt x="874804" y="368902"/>
                </a:cubicBezTo>
                <a:cubicBezTo>
                  <a:pt x="884069" y="390770"/>
                  <a:pt x="888838" y="413933"/>
                  <a:pt x="889451" y="437641"/>
                </a:cubicBezTo>
                <a:cubicBezTo>
                  <a:pt x="888633" y="437845"/>
                  <a:pt x="887611" y="437845"/>
                  <a:pt x="886862" y="438049"/>
                </a:cubicBezTo>
                <a:cubicBezTo>
                  <a:pt x="859339" y="399354"/>
                  <a:pt x="820780" y="371286"/>
                  <a:pt x="771320" y="354595"/>
                </a:cubicBezTo>
                <a:close/>
                <a:moveTo>
                  <a:pt x="898103" y="528793"/>
                </a:moveTo>
                <a:cubicBezTo>
                  <a:pt x="883864" y="528793"/>
                  <a:pt x="872215" y="517143"/>
                  <a:pt x="872215" y="502905"/>
                </a:cubicBezTo>
                <a:cubicBezTo>
                  <a:pt x="872215" y="488667"/>
                  <a:pt x="883864" y="477017"/>
                  <a:pt x="898103" y="477017"/>
                </a:cubicBezTo>
                <a:cubicBezTo>
                  <a:pt x="912341" y="477017"/>
                  <a:pt x="923990" y="488667"/>
                  <a:pt x="923990" y="502905"/>
                </a:cubicBezTo>
                <a:cubicBezTo>
                  <a:pt x="923990" y="517143"/>
                  <a:pt x="912341" y="528793"/>
                  <a:pt x="898103" y="528793"/>
                </a:cubicBezTo>
                <a:close/>
              </a:path>
            </a:pathLst>
          </a:custGeom>
          <a:solidFill>
            <a:schemeClr val="accent1"/>
          </a:solidFill>
          <a:ln w="6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780" name="Graphic 2">
            <a:extLst>
              <a:ext uri="{FF2B5EF4-FFF2-40B4-BE49-F238E27FC236}">
                <a16:creationId xmlns:a16="http://schemas.microsoft.com/office/drawing/2014/main" id="{F4CB2CDB-D442-4536-9C60-AE94F4BAE6B7}"/>
              </a:ext>
            </a:extLst>
          </p:cNvPr>
          <p:cNvGrpSpPr/>
          <p:nvPr/>
        </p:nvGrpSpPr>
        <p:grpSpPr>
          <a:xfrm>
            <a:off x="14423632" y="3682929"/>
            <a:ext cx="632967" cy="864493"/>
            <a:chOff x="11143152" y="4018401"/>
            <a:chExt cx="823777" cy="1125098"/>
          </a:xfrm>
          <a:solidFill>
            <a:schemeClr val="accent1"/>
          </a:solidFill>
        </p:grpSpPr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FBAF95C8-CEE4-4EEB-B9D5-A60207D1387C}"/>
                </a:ext>
              </a:extLst>
            </p:cNvPr>
            <p:cNvSpPr/>
            <p:nvPr/>
          </p:nvSpPr>
          <p:spPr>
            <a:xfrm>
              <a:off x="11412256" y="4255989"/>
              <a:ext cx="422960" cy="391214"/>
            </a:xfrm>
            <a:custGeom>
              <a:avLst/>
              <a:gdLst>
                <a:gd name="connsiteX0" fmla="*/ 329314 w 422960"/>
                <a:gd name="connsiteY0" fmla="*/ 328742 h 391214"/>
                <a:gd name="connsiteX1" fmla="*/ 328700 w 422960"/>
                <a:gd name="connsiteY1" fmla="*/ 357151 h 391214"/>
                <a:gd name="connsiteX2" fmla="*/ 357585 w 422960"/>
                <a:gd name="connsiteY2" fmla="*/ 357764 h 391214"/>
                <a:gd name="connsiteX3" fmla="*/ 395737 w 422960"/>
                <a:gd name="connsiteY3" fmla="*/ 309395 h 391214"/>
                <a:gd name="connsiteX4" fmla="*/ 415016 w 422960"/>
                <a:gd name="connsiteY4" fmla="*/ 151547 h 391214"/>
                <a:gd name="connsiteX5" fmla="*/ 315007 w 422960"/>
                <a:gd name="connsiteY5" fmla="*/ 26604 h 391214"/>
                <a:gd name="connsiteX6" fmla="*/ 27175 w 422960"/>
                <a:gd name="connsiteY6" fmla="*/ 105903 h 391214"/>
                <a:gd name="connsiteX7" fmla="*/ 7964 w 422960"/>
                <a:gd name="connsiteY7" fmla="*/ 263682 h 391214"/>
                <a:gd name="connsiteX8" fmla="*/ 107905 w 422960"/>
                <a:gd name="connsiteY8" fmla="*/ 388625 h 391214"/>
                <a:gd name="connsiteX9" fmla="*/ 117851 w 422960"/>
                <a:gd name="connsiteY9" fmla="*/ 391214 h 391214"/>
                <a:gd name="connsiteX10" fmla="*/ 135700 w 422960"/>
                <a:gd name="connsiteY10" fmla="*/ 380995 h 391214"/>
                <a:gd name="connsiteX11" fmla="*/ 127865 w 422960"/>
                <a:gd name="connsiteY11" fmla="*/ 353677 h 391214"/>
                <a:gd name="connsiteX12" fmla="*/ 47273 w 422960"/>
                <a:gd name="connsiteY12" fmla="*/ 252850 h 391214"/>
                <a:gd name="connsiteX13" fmla="*/ 62806 w 422960"/>
                <a:gd name="connsiteY13" fmla="*/ 125591 h 391214"/>
                <a:gd name="connsiteX14" fmla="*/ 295046 w 422960"/>
                <a:gd name="connsiteY14" fmla="*/ 61621 h 391214"/>
                <a:gd name="connsiteX15" fmla="*/ 375707 w 422960"/>
                <a:gd name="connsiteY15" fmla="*/ 162447 h 391214"/>
                <a:gd name="connsiteX16" fmla="*/ 360174 w 422960"/>
                <a:gd name="connsiteY16" fmla="*/ 289706 h 391214"/>
                <a:gd name="connsiteX17" fmla="*/ 329314 w 422960"/>
                <a:gd name="connsiteY17" fmla="*/ 328742 h 39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960" h="391214">
                  <a:moveTo>
                    <a:pt x="329314" y="328742"/>
                  </a:moveTo>
                  <a:cubicBezTo>
                    <a:pt x="321206" y="336441"/>
                    <a:pt x="320866" y="349112"/>
                    <a:pt x="328700" y="357151"/>
                  </a:cubicBezTo>
                  <a:cubicBezTo>
                    <a:pt x="336535" y="365190"/>
                    <a:pt x="349411" y="365462"/>
                    <a:pt x="357585" y="357764"/>
                  </a:cubicBezTo>
                  <a:cubicBezTo>
                    <a:pt x="372642" y="343594"/>
                    <a:pt x="385450" y="327312"/>
                    <a:pt x="395737" y="309395"/>
                  </a:cubicBezTo>
                  <a:cubicBezTo>
                    <a:pt x="423395" y="261025"/>
                    <a:pt x="430276" y="205026"/>
                    <a:pt x="415016" y="151547"/>
                  </a:cubicBezTo>
                  <a:cubicBezTo>
                    <a:pt x="399756" y="98137"/>
                    <a:pt x="364262" y="53787"/>
                    <a:pt x="315007" y="26604"/>
                  </a:cubicBezTo>
                  <a:cubicBezTo>
                    <a:pt x="213432" y="-29531"/>
                    <a:pt x="84333" y="6099"/>
                    <a:pt x="27175" y="105903"/>
                  </a:cubicBezTo>
                  <a:cubicBezTo>
                    <a:pt x="-483" y="154272"/>
                    <a:pt x="-7296" y="210272"/>
                    <a:pt x="7964" y="263682"/>
                  </a:cubicBezTo>
                  <a:cubicBezTo>
                    <a:pt x="23224" y="317093"/>
                    <a:pt x="58717" y="361443"/>
                    <a:pt x="107905" y="388625"/>
                  </a:cubicBezTo>
                  <a:cubicBezTo>
                    <a:pt x="111038" y="390397"/>
                    <a:pt x="114513" y="391214"/>
                    <a:pt x="117851" y="391214"/>
                  </a:cubicBezTo>
                  <a:cubicBezTo>
                    <a:pt x="125005" y="391214"/>
                    <a:pt x="131953" y="387535"/>
                    <a:pt x="135700" y="380995"/>
                  </a:cubicBezTo>
                  <a:cubicBezTo>
                    <a:pt x="141219" y="371321"/>
                    <a:pt x="137744" y="359058"/>
                    <a:pt x="127865" y="353677"/>
                  </a:cubicBezTo>
                  <a:cubicBezTo>
                    <a:pt x="88148" y="331740"/>
                    <a:pt x="59535" y="295974"/>
                    <a:pt x="47273" y="252850"/>
                  </a:cubicBezTo>
                  <a:cubicBezTo>
                    <a:pt x="34942" y="209795"/>
                    <a:pt x="40460" y="164559"/>
                    <a:pt x="62806" y="125591"/>
                  </a:cubicBezTo>
                  <a:cubicBezTo>
                    <a:pt x="108859" y="45067"/>
                    <a:pt x="213023" y="16386"/>
                    <a:pt x="295046" y="61621"/>
                  </a:cubicBezTo>
                  <a:cubicBezTo>
                    <a:pt x="334763" y="83558"/>
                    <a:pt x="363377" y="119324"/>
                    <a:pt x="375707" y="162447"/>
                  </a:cubicBezTo>
                  <a:cubicBezTo>
                    <a:pt x="388038" y="205503"/>
                    <a:pt x="382520" y="250739"/>
                    <a:pt x="360174" y="289706"/>
                  </a:cubicBezTo>
                  <a:cubicBezTo>
                    <a:pt x="351795" y="304149"/>
                    <a:pt x="341440" y="317297"/>
                    <a:pt x="329314" y="328742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882F5035-4A11-4AB0-9B59-EB2A330AA858}"/>
                </a:ext>
              </a:extLst>
            </p:cNvPr>
            <p:cNvSpPr/>
            <p:nvPr/>
          </p:nvSpPr>
          <p:spPr>
            <a:xfrm>
              <a:off x="11221156" y="4434268"/>
              <a:ext cx="422788" cy="404095"/>
            </a:xfrm>
            <a:custGeom>
              <a:avLst/>
              <a:gdLst>
                <a:gd name="connsiteX0" fmla="*/ 40807 w 422788"/>
                <a:gd name="connsiteY0" fmla="*/ 196448 h 404095"/>
                <a:gd name="connsiteX1" fmla="*/ 88359 w 422788"/>
                <a:gd name="connsiteY1" fmla="*/ 80430 h 404095"/>
                <a:gd name="connsiteX2" fmla="*/ 87814 w 422788"/>
                <a:gd name="connsiteY2" fmla="*/ 52022 h 404095"/>
                <a:gd name="connsiteX3" fmla="*/ 58929 w 422788"/>
                <a:gd name="connsiteY3" fmla="*/ 52566 h 404095"/>
                <a:gd name="connsiteX4" fmla="*/ 0 w 422788"/>
                <a:gd name="connsiteY4" fmla="*/ 196380 h 404095"/>
                <a:gd name="connsiteX5" fmla="*/ 211395 w 422788"/>
                <a:gd name="connsiteY5" fmla="*/ 404096 h 404095"/>
                <a:gd name="connsiteX6" fmla="*/ 422788 w 422788"/>
                <a:gd name="connsiteY6" fmla="*/ 196380 h 404095"/>
                <a:gd name="connsiteX7" fmla="*/ 283880 w 422788"/>
                <a:gd name="connsiteY7" fmla="*/ 1200 h 404095"/>
                <a:gd name="connsiteX8" fmla="*/ 257720 w 422788"/>
                <a:gd name="connsiteY8" fmla="*/ 13190 h 404095"/>
                <a:gd name="connsiteX9" fmla="*/ 269915 w 422788"/>
                <a:gd name="connsiteY9" fmla="*/ 38941 h 404095"/>
                <a:gd name="connsiteX10" fmla="*/ 381981 w 422788"/>
                <a:gd name="connsiteY10" fmla="*/ 196380 h 404095"/>
                <a:gd name="connsiteX11" fmla="*/ 211395 w 422788"/>
                <a:gd name="connsiteY11" fmla="*/ 363901 h 404095"/>
                <a:gd name="connsiteX12" fmla="*/ 40807 w 422788"/>
                <a:gd name="connsiteY12" fmla="*/ 196448 h 40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2788" h="404095">
                  <a:moveTo>
                    <a:pt x="40807" y="196448"/>
                  </a:moveTo>
                  <a:cubicBezTo>
                    <a:pt x="40807" y="152984"/>
                    <a:pt x="57702" y="111768"/>
                    <a:pt x="88359" y="80430"/>
                  </a:cubicBezTo>
                  <a:cubicBezTo>
                    <a:pt x="96194" y="72459"/>
                    <a:pt x="95921" y="59719"/>
                    <a:pt x="87814" y="52022"/>
                  </a:cubicBezTo>
                  <a:cubicBezTo>
                    <a:pt x="79639" y="44323"/>
                    <a:pt x="66763" y="44596"/>
                    <a:pt x="58929" y="52566"/>
                  </a:cubicBezTo>
                  <a:cubicBezTo>
                    <a:pt x="20914" y="91398"/>
                    <a:pt x="0" y="142493"/>
                    <a:pt x="0" y="196380"/>
                  </a:cubicBezTo>
                  <a:cubicBezTo>
                    <a:pt x="0" y="310900"/>
                    <a:pt x="94831" y="404096"/>
                    <a:pt x="211395" y="404096"/>
                  </a:cubicBezTo>
                  <a:cubicBezTo>
                    <a:pt x="327958" y="404096"/>
                    <a:pt x="422788" y="310900"/>
                    <a:pt x="422788" y="196380"/>
                  </a:cubicBezTo>
                  <a:cubicBezTo>
                    <a:pt x="422788" y="109452"/>
                    <a:pt x="366994" y="31039"/>
                    <a:pt x="283880" y="1200"/>
                  </a:cubicBezTo>
                  <a:cubicBezTo>
                    <a:pt x="273321" y="-2547"/>
                    <a:pt x="261535" y="2766"/>
                    <a:pt x="257720" y="13190"/>
                  </a:cubicBezTo>
                  <a:cubicBezTo>
                    <a:pt x="253837" y="23613"/>
                    <a:pt x="259286" y="35126"/>
                    <a:pt x="269915" y="38941"/>
                  </a:cubicBezTo>
                  <a:cubicBezTo>
                    <a:pt x="336950" y="62990"/>
                    <a:pt x="381981" y="126279"/>
                    <a:pt x="381981" y="196380"/>
                  </a:cubicBezTo>
                  <a:cubicBezTo>
                    <a:pt x="381981" y="288759"/>
                    <a:pt x="305476" y="363901"/>
                    <a:pt x="211395" y="363901"/>
                  </a:cubicBezTo>
                  <a:cubicBezTo>
                    <a:pt x="117312" y="363901"/>
                    <a:pt x="40807" y="288895"/>
                    <a:pt x="40807" y="196448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783EF034-0EF7-4E1E-B2C0-4E9B77BBDAA3}"/>
                </a:ext>
              </a:extLst>
            </p:cNvPr>
            <p:cNvSpPr/>
            <p:nvPr/>
          </p:nvSpPr>
          <p:spPr>
            <a:xfrm>
              <a:off x="11334344" y="4018401"/>
              <a:ext cx="632585" cy="707963"/>
            </a:xfrm>
            <a:custGeom>
              <a:avLst/>
              <a:gdLst>
                <a:gd name="connsiteX0" fmla="*/ 480324 w 632585"/>
                <a:gd name="connsiteY0" fmla="*/ 230606 h 707963"/>
                <a:gd name="connsiteX1" fmla="*/ 504169 w 632585"/>
                <a:gd name="connsiteY1" fmla="*/ 188640 h 707963"/>
                <a:gd name="connsiteX2" fmla="*/ 525151 w 632585"/>
                <a:gd name="connsiteY2" fmla="*/ 229448 h 707963"/>
                <a:gd name="connsiteX3" fmla="*/ 632586 w 632585"/>
                <a:gd name="connsiteY3" fmla="*/ 175492 h 707963"/>
                <a:gd name="connsiteX4" fmla="*/ 542455 w 632585"/>
                <a:gd name="connsiteY4" fmla="*/ 0 h 707963"/>
                <a:gd name="connsiteX5" fmla="*/ 343800 w 632585"/>
                <a:gd name="connsiteY5" fmla="*/ 15056 h 707963"/>
                <a:gd name="connsiteX6" fmla="*/ 352997 w 632585"/>
                <a:gd name="connsiteY6" fmla="*/ 133731 h 707963"/>
                <a:gd name="connsiteX7" fmla="*/ 399255 w 632585"/>
                <a:gd name="connsiteY7" fmla="*/ 130189 h 707963"/>
                <a:gd name="connsiteX8" fmla="*/ 375342 w 632585"/>
                <a:gd name="connsiteY8" fmla="*/ 172290 h 707963"/>
                <a:gd name="connsiteX9" fmla="*/ 37029 w 632585"/>
                <a:gd name="connsiteY9" fmla="*/ 305068 h 707963"/>
                <a:gd name="connsiteX10" fmla="*/ 147530 w 632585"/>
                <a:gd name="connsiteY10" fmla="*/ 694679 h 707963"/>
                <a:gd name="connsiteX11" fmla="*/ 170625 w 632585"/>
                <a:gd name="connsiteY11" fmla="*/ 706193 h 707963"/>
                <a:gd name="connsiteX12" fmla="*/ 179072 w 632585"/>
                <a:gd name="connsiteY12" fmla="*/ 707964 h 707963"/>
                <a:gd name="connsiteX13" fmla="*/ 197670 w 632585"/>
                <a:gd name="connsiteY13" fmla="*/ 696178 h 707963"/>
                <a:gd name="connsiteX14" fmla="*/ 187520 w 632585"/>
                <a:gd name="connsiteY14" fmla="*/ 669609 h 707963"/>
                <a:gd name="connsiteX15" fmla="*/ 167695 w 632585"/>
                <a:gd name="connsiteY15" fmla="*/ 659663 h 707963"/>
                <a:gd name="connsiteX16" fmla="*/ 72727 w 632585"/>
                <a:gd name="connsiteY16" fmla="*/ 324620 h 707963"/>
                <a:gd name="connsiteX17" fmla="*/ 377590 w 632585"/>
                <a:gd name="connsiteY17" fmla="*/ 215482 h 707963"/>
                <a:gd name="connsiteX18" fmla="*/ 394077 w 632585"/>
                <a:gd name="connsiteY18" fmla="*/ 221682 h 707963"/>
                <a:gd name="connsiteX19" fmla="*/ 472082 w 632585"/>
                <a:gd name="connsiteY19" fmla="*/ 84340 h 707963"/>
                <a:gd name="connsiteX20" fmla="*/ 390602 w 632585"/>
                <a:gd name="connsiteY20" fmla="*/ 90539 h 707963"/>
                <a:gd name="connsiteX21" fmla="*/ 387605 w 632585"/>
                <a:gd name="connsiteY21" fmla="*/ 51980 h 707963"/>
                <a:gd name="connsiteX22" fmla="*/ 518338 w 632585"/>
                <a:gd name="connsiteY22" fmla="*/ 42034 h 707963"/>
                <a:gd name="connsiteX23" fmla="*/ 577880 w 632585"/>
                <a:gd name="connsiteY23" fmla="*/ 157848 h 707963"/>
                <a:gd name="connsiteX24" fmla="*/ 543205 w 632585"/>
                <a:gd name="connsiteY24" fmla="*/ 175288 h 707963"/>
                <a:gd name="connsiteX25" fmla="*/ 506076 w 632585"/>
                <a:gd name="connsiteY25" fmla="*/ 103074 h 707963"/>
                <a:gd name="connsiteX26" fmla="*/ 428003 w 632585"/>
                <a:gd name="connsiteY26" fmla="*/ 240485 h 707963"/>
                <a:gd name="connsiteX27" fmla="*/ 441765 w 632585"/>
                <a:gd name="connsiteY27" fmla="*/ 251112 h 707963"/>
                <a:gd name="connsiteX28" fmla="*/ 506076 w 632585"/>
                <a:gd name="connsiteY28" fmla="*/ 565717 h 707963"/>
                <a:gd name="connsiteX29" fmla="*/ 407975 w 632585"/>
                <a:gd name="connsiteY29" fmla="*/ 661297 h 707963"/>
                <a:gd name="connsiteX30" fmla="*/ 399799 w 632585"/>
                <a:gd name="connsiteY30" fmla="*/ 688548 h 707963"/>
                <a:gd name="connsiteX31" fmla="*/ 427459 w 632585"/>
                <a:gd name="connsiteY31" fmla="*/ 696587 h 707963"/>
                <a:gd name="connsiteX32" fmla="*/ 541774 w 632585"/>
                <a:gd name="connsiteY32" fmla="*/ 585337 h 707963"/>
                <a:gd name="connsiteX33" fmla="*/ 480324 w 632585"/>
                <a:gd name="connsiteY33" fmla="*/ 230606 h 7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2585" h="707963">
                  <a:moveTo>
                    <a:pt x="480324" y="230606"/>
                  </a:moveTo>
                  <a:lnTo>
                    <a:pt x="504169" y="188640"/>
                  </a:lnTo>
                  <a:lnTo>
                    <a:pt x="525151" y="229448"/>
                  </a:lnTo>
                  <a:lnTo>
                    <a:pt x="632586" y="175492"/>
                  </a:lnTo>
                  <a:lnTo>
                    <a:pt x="542455" y="0"/>
                  </a:lnTo>
                  <a:lnTo>
                    <a:pt x="343800" y="15056"/>
                  </a:lnTo>
                  <a:lnTo>
                    <a:pt x="352997" y="133731"/>
                  </a:lnTo>
                  <a:lnTo>
                    <a:pt x="399255" y="130189"/>
                  </a:lnTo>
                  <a:lnTo>
                    <a:pt x="375342" y="172290"/>
                  </a:lnTo>
                  <a:cubicBezTo>
                    <a:pt x="246653" y="132778"/>
                    <a:pt x="103657" y="187755"/>
                    <a:pt x="37029" y="305068"/>
                  </a:cubicBezTo>
                  <a:cubicBezTo>
                    <a:pt x="-41111" y="442614"/>
                    <a:pt x="8485" y="617356"/>
                    <a:pt x="147530" y="694679"/>
                  </a:cubicBezTo>
                  <a:cubicBezTo>
                    <a:pt x="155092" y="698903"/>
                    <a:pt x="162790" y="702718"/>
                    <a:pt x="170625" y="706193"/>
                  </a:cubicBezTo>
                  <a:cubicBezTo>
                    <a:pt x="173349" y="707419"/>
                    <a:pt x="176211" y="707964"/>
                    <a:pt x="179072" y="707964"/>
                  </a:cubicBezTo>
                  <a:cubicBezTo>
                    <a:pt x="186838" y="707964"/>
                    <a:pt x="194264" y="703604"/>
                    <a:pt x="197670" y="696178"/>
                  </a:cubicBezTo>
                  <a:cubicBezTo>
                    <a:pt x="202303" y="686095"/>
                    <a:pt x="197739" y="674173"/>
                    <a:pt x="187520" y="669609"/>
                  </a:cubicBezTo>
                  <a:cubicBezTo>
                    <a:pt x="180844" y="666612"/>
                    <a:pt x="174235" y="663341"/>
                    <a:pt x="167695" y="659663"/>
                  </a:cubicBezTo>
                  <a:cubicBezTo>
                    <a:pt x="48134" y="593172"/>
                    <a:pt x="5555" y="442886"/>
                    <a:pt x="72727" y="324620"/>
                  </a:cubicBezTo>
                  <a:cubicBezTo>
                    <a:pt x="132474" y="219433"/>
                    <a:pt x="263548" y="172563"/>
                    <a:pt x="377590" y="215482"/>
                  </a:cubicBezTo>
                  <a:lnTo>
                    <a:pt x="394077" y="221682"/>
                  </a:lnTo>
                  <a:lnTo>
                    <a:pt x="472082" y="84340"/>
                  </a:lnTo>
                  <a:lnTo>
                    <a:pt x="390602" y="90539"/>
                  </a:lnTo>
                  <a:lnTo>
                    <a:pt x="387605" y="51980"/>
                  </a:lnTo>
                  <a:lnTo>
                    <a:pt x="518338" y="42034"/>
                  </a:lnTo>
                  <a:lnTo>
                    <a:pt x="577880" y="157848"/>
                  </a:lnTo>
                  <a:lnTo>
                    <a:pt x="543205" y="175288"/>
                  </a:lnTo>
                  <a:lnTo>
                    <a:pt x="506076" y="103074"/>
                  </a:lnTo>
                  <a:lnTo>
                    <a:pt x="428003" y="240485"/>
                  </a:lnTo>
                  <a:lnTo>
                    <a:pt x="441765" y="251112"/>
                  </a:lnTo>
                  <a:cubicBezTo>
                    <a:pt x="538231" y="325233"/>
                    <a:pt x="565890" y="460463"/>
                    <a:pt x="506076" y="565717"/>
                  </a:cubicBezTo>
                  <a:cubicBezTo>
                    <a:pt x="483050" y="606252"/>
                    <a:pt x="449122" y="639293"/>
                    <a:pt x="407975" y="661297"/>
                  </a:cubicBezTo>
                  <a:cubicBezTo>
                    <a:pt x="398096" y="666612"/>
                    <a:pt x="394418" y="678806"/>
                    <a:pt x="399799" y="688548"/>
                  </a:cubicBezTo>
                  <a:cubicBezTo>
                    <a:pt x="405181" y="698290"/>
                    <a:pt x="417581" y="701901"/>
                    <a:pt x="427459" y="696587"/>
                  </a:cubicBezTo>
                  <a:cubicBezTo>
                    <a:pt x="475488" y="670903"/>
                    <a:pt x="515000" y="632412"/>
                    <a:pt x="541774" y="585337"/>
                  </a:cubicBezTo>
                  <a:cubicBezTo>
                    <a:pt x="608333" y="468025"/>
                    <a:pt x="581491" y="318693"/>
                    <a:pt x="480324" y="230606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79FFD4F7-BCC1-4552-B4FC-05C42F8EC24C}"/>
                </a:ext>
              </a:extLst>
            </p:cNvPr>
            <p:cNvSpPr/>
            <p:nvPr/>
          </p:nvSpPr>
          <p:spPr>
            <a:xfrm>
              <a:off x="11143152" y="4364414"/>
              <a:ext cx="578865" cy="779085"/>
            </a:xfrm>
            <a:custGeom>
              <a:avLst/>
              <a:gdLst>
                <a:gd name="connsiteX0" fmla="*/ 399150 w 578865"/>
                <a:gd name="connsiteY0" fmla="*/ 1497 h 779085"/>
                <a:gd name="connsiteX1" fmla="*/ 372512 w 578865"/>
                <a:gd name="connsiteY1" fmla="*/ 12398 h 779085"/>
                <a:gd name="connsiteX2" fmla="*/ 383549 w 578865"/>
                <a:gd name="connsiteY2" fmla="*/ 38626 h 779085"/>
                <a:gd name="connsiteX3" fmla="*/ 537990 w 578865"/>
                <a:gd name="connsiteY3" fmla="*/ 266302 h 779085"/>
                <a:gd name="connsiteX4" fmla="*/ 326255 w 578865"/>
                <a:gd name="connsiteY4" fmla="*/ 509308 h 779085"/>
                <a:gd name="connsiteX5" fmla="*/ 308883 w 578865"/>
                <a:gd name="connsiteY5" fmla="*/ 511896 h 779085"/>
                <a:gd name="connsiteX6" fmla="*/ 308883 w 578865"/>
                <a:gd name="connsiteY6" fmla="*/ 623895 h 779085"/>
                <a:gd name="connsiteX7" fmla="*/ 371559 w 578865"/>
                <a:gd name="connsiteY7" fmla="*/ 623895 h 779085"/>
                <a:gd name="connsiteX8" fmla="*/ 371559 w 578865"/>
                <a:gd name="connsiteY8" fmla="*/ 662591 h 779085"/>
                <a:gd name="connsiteX9" fmla="*/ 308883 w 578865"/>
                <a:gd name="connsiteY9" fmla="*/ 662591 h 779085"/>
                <a:gd name="connsiteX10" fmla="*/ 308883 w 578865"/>
                <a:gd name="connsiteY10" fmla="*/ 738960 h 779085"/>
                <a:gd name="connsiteX11" fmla="*/ 270051 w 578865"/>
                <a:gd name="connsiteY11" fmla="*/ 738960 h 779085"/>
                <a:gd name="connsiteX12" fmla="*/ 270051 w 578865"/>
                <a:gd name="connsiteY12" fmla="*/ 662591 h 779085"/>
                <a:gd name="connsiteX13" fmla="*/ 207375 w 578865"/>
                <a:gd name="connsiteY13" fmla="*/ 662591 h 779085"/>
                <a:gd name="connsiteX14" fmla="*/ 207375 w 578865"/>
                <a:gd name="connsiteY14" fmla="*/ 623895 h 779085"/>
                <a:gd name="connsiteX15" fmla="*/ 270051 w 578865"/>
                <a:gd name="connsiteY15" fmla="*/ 623895 h 779085"/>
                <a:gd name="connsiteX16" fmla="*/ 270051 w 578865"/>
                <a:gd name="connsiteY16" fmla="*/ 511896 h 779085"/>
                <a:gd name="connsiteX17" fmla="*/ 252679 w 578865"/>
                <a:gd name="connsiteY17" fmla="*/ 509308 h 779085"/>
                <a:gd name="connsiteX18" fmla="*/ 40875 w 578865"/>
                <a:gd name="connsiteY18" fmla="*/ 266302 h 779085"/>
                <a:gd name="connsiteX19" fmla="*/ 165137 w 578865"/>
                <a:gd name="connsiteY19" fmla="*/ 53341 h 779085"/>
                <a:gd name="connsiteX20" fmla="*/ 172495 w 578865"/>
                <a:gd name="connsiteY20" fmla="*/ 25887 h 779085"/>
                <a:gd name="connsiteX21" fmla="*/ 144564 w 578865"/>
                <a:gd name="connsiteY21" fmla="*/ 18665 h 779085"/>
                <a:gd name="connsiteX22" fmla="*/ 0 w 578865"/>
                <a:gd name="connsiteY22" fmla="*/ 266302 h 779085"/>
                <a:gd name="connsiteX23" fmla="*/ 229175 w 578865"/>
                <a:gd name="connsiteY23" fmla="*/ 545891 h 779085"/>
                <a:gd name="connsiteX24" fmla="*/ 229175 w 578865"/>
                <a:gd name="connsiteY24" fmla="*/ 583701 h 779085"/>
                <a:gd name="connsiteX25" fmla="*/ 166500 w 578865"/>
                <a:gd name="connsiteY25" fmla="*/ 583701 h 779085"/>
                <a:gd name="connsiteX26" fmla="*/ 166500 w 578865"/>
                <a:gd name="connsiteY26" fmla="*/ 702717 h 779085"/>
                <a:gd name="connsiteX27" fmla="*/ 229175 w 578865"/>
                <a:gd name="connsiteY27" fmla="*/ 702717 h 779085"/>
                <a:gd name="connsiteX28" fmla="*/ 229175 w 578865"/>
                <a:gd name="connsiteY28" fmla="*/ 779086 h 779085"/>
                <a:gd name="connsiteX29" fmla="*/ 349690 w 578865"/>
                <a:gd name="connsiteY29" fmla="*/ 779086 h 779085"/>
                <a:gd name="connsiteX30" fmla="*/ 349690 w 578865"/>
                <a:gd name="connsiteY30" fmla="*/ 702717 h 779085"/>
                <a:gd name="connsiteX31" fmla="*/ 412366 w 578865"/>
                <a:gd name="connsiteY31" fmla="*/ 702717 h 779085"/>
                <a:gd name="connsiteX32" fmla="*/ 412366 w 578865"/>
                <a:gd name="connsiteY32" fmla="*/ 583701 h 779085"/>
                <a:gd name="connsiteX33" fmla="*/ 349690 w 578865"/>
                <a:gd name="connsiteY33" fmla="*/ 583701 h 779085"/>
                <a:gd name="connsiteX34" fmla="*/ 349690 w 578865"/>
                <a:gd name="connsiteY34" fmla="*/ 545891 h 779085"/>
                <a:gd name="connsiteX35" fmla="*/ 578866 w 578865"/>
                <a:gd name="connsiteY35" fmla="*/ 266302 h 779085"/>
                <a:gd name="connsiteX36" fmla="*/ 399150 w 578865"/>
                <a:gd name="connsiteY36" fmla="*/ 1497 h 77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78865" h="779085">
                  <a:moveTo>
                    <a:pt x="399150" y="1497"/>
                  </a:moveTo>
                  <a:cubicBezTo>
                    <a:pt x="388726" y="-2658"/>
                    <a:pt x="376804" y="2111"/>
                    <a:pt x="372512" y="12398"/>
                  </a:cubicBezTo>
                  <a:cubicBezTo>
                    <a:pt x="368220" y="22684"/>
                    <a:pt x="373125" y="34402"/>
                    <a:pt x="383549" y="38626"/>
                  </a:cubicBezTo>
                  <a:cubicBezTo>
                    <a:pt x="477358" y="76776"/>
                    <a:pt x="537990" y="166158"/>
                    <a:pt x="537990" y="266302"/>
                  </a:cubicBezTo>
                  <a:cubicBezTo>
                    <a:pt x="537990" y="386953"/>
                    <a:pt x="446974" y="491459"/>
                    <a:pt x="326255" y="509308"/>
                  </a:cubicBezTo>
                  <a:lnTo>
                    <a:pt x="308883" y="511896"/>
                  </a:lnTo>
                  <a:lnTo>
                    <a:pt x="308883" y="623895"/>
                  </a:lnTo>
                  <a:lnTo>
                    <a:pt x="371559" y="623895"/>
                  </a:lnTo>
                  <a:lnTo>
                    <a:pt x="371559" y="662591"/>
                  </a:lnTo>
                  <a:lnTo>
                    <a:pt x="308883" y="662591"/>
                  </a:lnTo>
                  <a:lnTo>
                    <a:pt x="308883" y="738960"/>
                  </a:lnTo>
                  <a:lnTo>
                    <a:pt x="270051" y="738960"/>
                  </a:lnTo>
                  <a:lnTo>
                    <a:pt x="270051" y="662591"/>
                  </a:lnTo>
                  <a:lnTo>
                    <a:pt x="207375" y="662591"/>
                  </a:lnTo>
                  <a:lnTo>
                    <a:pt x="207375" y="623895"/>
                  </a:lnTo>
                  <a:lnTo>
                    <a:pt x="270051" y="623895"/>
                  </a:lnTo>
                  <a:lnTo>
                    <a:pt x="270051" y="511896"/>
                  </a:lnTo>
                  <a:lnTo>
                    <a:pt x="252679" y="509308"/>
                  </a:lnTo>
                  <a:cubicBezTo>
                    <a:pt x="131960" y="491459"/>
                    <a:pt x="40875" y="386953"/>
                    <a:pt x="40875" y="266302"/>
                  </a:cubicBezTo>
                  <a:cubicBezTo>
                    <a:pt x="40875" y="178965"/>
                    <a:pt x="88495" y="97350"/>
                    <a:pt x="165137" y="53341"/>
                  </a:cubicBezTo>
                  <a:cubicBezTo>
                    <a:pt x="174879" y="47755"/>
                    <a:pt x="178149" y="35424"/>
                    <a:pt x="172495" y="25887"/>
                  </a:cubicBezTo>
                  <a:cubicBezTo>
                    <a:pt x="166840" y="16349"/>
                    <a:pt x="154305" y="13079"/>
                    <a:pt x="144564" y="18665"/>
                  </a:cubicBezTo>
                  <a:cubicBezTo>
                    <a:pt x="55386" y="69828"/>
                    <a:pt x="0" y="164727"/>
                    <a:pt x="0" y="266302"/>
                  </a:cubicBezTo>
                  <a:cubicBezTo>
                    <a:pt x="0" y="400851"/>
                    <a:pt x="97352" y="518027"/>
                    <a:pt x="229175" y="545891"/>
                  </a:cubicBezTo>
                  <a:lnTo>
                    <a:pt x="229175" y="583701"/>
                  </a:lnTo>
                  <a:lnTo>
                    <a:pt x="166500" y="583701"/>
                  </a:lnTo>
                  <a:lnTo>
                    <a:pt x="166500" y="702717"/>
                  </a:lnTo>
                  <a:lnTo>
                    <a:pt x="229175" y="702717"/>
                  </a:lnTo>
                  <a:lnTo>
                    <a:pt x="229175" y="779086"/>
                  </a:lnTo>
                  <a:lnTo>
                    <a:pt x="349690" y="779086"/>
                  </a:lnTo>
                  <a:lnTo>
                    <a:pt x="349690" y="702717"/>
                  </a:lnTo>
                  <a:lnTo>
                    <a:pt x="412366" y="702717"/>
                  </a:lnTo>
                  <a:lnTo>
                    <a:pt x="412366" y="583701"/>
                  </a:lnTo>
                  <a:lnTo>
                    <a:pt x="349690" y="583701"/>
                  </a:lnTo>
                  <a:lnTo>
                    <a:pt x="349690" y="545891"/>
                  </a:lnTo>
                  <a:cubicBezTo>
                    <a:pt x="481514" y="518096"/>
                    <a:pt x="578866" y="400851"/>
                    <a:pt x="578866" y="266302"/>
                  </a:cubicBezTo>
                  <a:cubicBezTo>
                    <a:pt x="578866" y="149876"/>
                    <a:pt x="508288" y="45916"/>
                    <a:pt x="399150" y="1497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81" name="Graphic 2">
            <a:extLst>
              <a:ext uri="{FF2B5EF4-FFF2-40B4-BE49-F238E27FC236}">
                <a16:creationId xmlns:a16="http://schemas.microsoft.com/office/drawing/2014/main" id="{1BBF6AE5-5FFD-4B22-B9F6-C3BD90A59DAE}"/>
              </a:ext>
            </a:extLst>
          </p:cNvPr>
          <p:cNvGrpSpPr/>
          <p:nvPr/>
        </p:nvGrpSpPr>
        <p:grpSpPr>
          <a:xfrm>
            <a:off x="9597286" y="4912364"/>
            <a:ext cx="710093" cy="864544"/>
            <a:chOff x="4663590" y="5625694"/>
            <a:chExt cx="924154" cy="1125165"/>
          </a:xfrm>
          <a:solidFill>
            <a:schemeClr val="accent1"/>
          </a:solidFill>
        </p:grpSpPr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59D7EB8F-E2C7-465D-BBBC-9917BF119CAA}"/>
                </a:ext>
              </a:extLst>
            </p:cNvPr>
            <p:cNvSpPr/>
            <p:nvPr/>
          </p:nvSpPr>
          <p:spPr>
            <a:xfrm>
              <a:off x="4663590" y="5625694"/>
              <a:ext cx="924154" cy="1125165"/>
            </a:xfrm>
            <a:custGeom>
              <a:avLst/>
              <a:gdLst>
                <a:gd name="connsiteX0" fmla="*/ 905916 w 924154"/>
                <a:gd name="connsiteY0" fmla="*/ 500929 h 1125165"/>
                <a:gd name="connsiteX1" fmla="*/ 760739 w 924154"/>
                <a:gd name="connsiteY1" fmla="*/ 359159 h 1125165"/>
                <a:gd name="connsiteX2" fmla="*/ 728243 w 924154"/>
                <a:gd name="connsiteY2" fmla="*/ 349077 h 1125165"/>
                <a:gd name="connsiteX3" fmla="*/ 728243 w 924154"/>
                <a:gd name="connsiteY3" fmla="*/ 264873 h 1125165"/>
                <a:gd name="connsiteX4" fmla="*/ 462076 w 924154"/>
                <a:gd name="connsiteY4" fmla="*/ 0 h 1125165"/>
                <a:gd name="connsiteX5" fmla="*/ 195908 w 924154"/>
                <a:gd name="connsiteY5" fmla="*/ 264873 h 1125165"/>
                <a:gd name="connsiteX6" fmla="*/ 195908 w 924154"/>
                <a:gd name="connsiteY6" fmla="*/ 349145 h 1125165"/>
                <a:gd name="connsiteX7" fmla="*/ 163412 w 924154"/>
                <a:gd name="connsiteY7" fmla="*/ 359227 h 1125165"/>
                <a:gd name="connsiteX8" fmla="*/ 18236 w 924154"/>
                <a:gd name="connsiteY8" fmla="*/ 500997 h 1125165"/>
                <a:gd name="connsiteX9" fmla="*/ 103189 w 924154"/>
                <a:gd name="connsiteY9" fmla="*/ 823913 h 1125165"/>
                <a:gd name="connsiteX10" fmla="*/ 444499 w 924154"/>
                <a:gd name="connsiteY10" fmla="*/ 1118694 h 1125165"/>
                <a:gd name="connsiteX11" fmla="*/ 462144 w 924154"/>
                <a:gd name="connsiteY11" fmla="*/ 1125166 h 1125165"/>
                <a:gd name="connsiteX12" fmla="*/ 479788 w 924154"/>
                <a:gd name="connsiteY12" fmla="*/ 1118694 h 1125165"/>
                <a:gd name="connsiteX13" fmla="*/ 821099 w 924154"/>
                <a:gd name="connsiteY13" fmla="*/ 823913 h 1125165"/>
                <a:gd name="connsiteX14" fmla="*/ 905916 w 924154"/>
                <a:gd name="connsiteY14" fmla="*/ 500929 h 1125165"/>
                <a:gd name="connsiteX15" fmla="*/ 236034 w 924154"/>
                <a:gd name="connsiteY15" fmla="*/ 264873 h 1125165"/>
                <a:gd name="connsiteX16" fmla="*/ 462008 w 924154"/>
                <a:gd name="connsiteY16" fmla="*/ 40194 h 1125165"/>
                <a:gd name="connsiteX17" fmla="*/ 687981 w 924154"/>
                <a:gd name="connsiteY17" fmla="*/ 264873 h 1125165"/>
                <a:gd name="connsiteX18" fmla="*/ 687981 w 924154"/>
                <a:gd name="connsiteY18" fmla="*/ 341310 h 1125165"/>
                <a:gd name="connsiteX19" fmla="*/ 462008 w 924154"/>
                <a:gd name="connsiteY19" fmla="*/ 435528 h 1125165"/>
                <a:gd name="connsiteX20" fmla="*/ 236034 w 924154"/>
                <a:gd name="connsiteY20" fmla="*/ 341583 h 1125165"/>
                <a:gd name="connsiteX21" fmla="*/ 236034 w 924154"/>
                <a:gd name="connsiteY21" fmla="*/ 264873 h 1125165"/>
                <a:gd name="connsiteX22" fmla="*/ 794734 w 924154"/>
                <a:gd name="connsiteY22" fmla="*/ 793461 h 1125165"/>
                <a:gd name="connsiteX23" fmla="*/ 462076 w 924154"/>
                <a:gd name="connsiteY23" fmla="*/ 1080748 h 1125165"/>
                <a:gd name="connsiteX24" fmla="*/ 129417 w 924154"/>
                <a:gd name="connsiteY24" fmla="*/ 793461 h 1125165"/>
                <a:gd name="connsiteX25" fmla="*/ 55637 w 924154"/>
                <a:gd name="connsiteY25" fmla="*/ 515644 h 1125165"/>
                <a:gd name="connsiteX26" fmla="*/ 177037 w 924154"/>
                <a:gd name="connsiteY26" fmla="*/ 397037 h 1125165"/>
                <a:gd name="connsiteX27" fmla="*/ 271255 w 924154"/>
                <a:gd name="connsiteY27" fmla="*/ 379120 h 1125165"/>
                <a:gd name="connsiteX28" fmla="*/ 434757 w 924154"/>
                <a:gd name="connsiteY28" fmla="*/ 466389 h 1125165"/>
                <a:gd name="connsiteX29" fmla="*/ 462076 w 924154"/>
                <a:gd name="connsiteY29" fmla="*/ 480832 h 1125165"/>
                <a:gd name="connsiteX30" fmla="*/ 462076 w 924154"/>
                <a:gd name="connsiteY30" fmla="*/ 480832 h 1125165"/>
                <a:gd name="connsiteX31" fmla="*/ 489394 w 924154"/>
                <a:gd name="connsiteY31" fmla="*/ 466389 h 1125165"/>
                <a:gd name="connsiteX32" fmla="*/ 747114 w 924154"/>
                <a:gd name="connsiteY32" fmla="*/ 397037 h 1125165"/>
                <a:gd name="connsiteX33" fmla="*/ 868515 w 924154"/>
                <a:gd name="connsiteY33" fmla="*/ 515644 h 1125165"/>
                <a:gd name="connsiteX34" fmla="*/ 794734 w 924154"/>
                <a:gd name="connsiteY34" fmla="*/ 793461 h 112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24154" h="1125165">
                  <a:moveTo>
                    <a:pt x="905916" y="500929"/>
                  </a:moveTo>
                  <a:cubicBezTo>
                    <a:pt x="878870" y="431849"/>
                    <a:pt x="830023" y="384161"/>
                    <a:pt x="760739" y="359159"/>
                  </a:cubicBezTo>
                  <a:cubicBezTo>
                    <a:pt x="749567" y="355140"/>
                    <a:pt x="738735" y="351801"/>
                    <a:pt x="728243" y="349077"/>
                  </a:cubicBezTo>
                  <a:lnTo>
                    <a:pt x="728243" y="264873"/>
                  </a:lnTo>
                  <a:cubicBezTo>
                    <a:pt x="728243" y="118811"/>
                    <a:pt x="608819" y="0"/>
                    <a:pt x="462076" y="0"/>
                  </a:cubicBezTo>
                  <a:cubicBezTo>
                    <a:pt x="315333" y="0"/>
                    <a:pt x="195908" y="118811"/>
                    <a:pt x="195908" y="264873"/>
                  </a:cubicBezTo>
                  <a:lnTo>
                    <a:pt x="195908" y="349145"/>
                  </a:lnTo>
                  <a:cubicBezTo>
                    <a:pt x="185417" y="351870"/>
                    <a:pt x="174585" y="355208"/>
                    <a:pt x="163412" y="359227"/>
                  </a:cubicBezTo>
                  <a:cubicBezTo>
                    <a:pt x="94128" y="384229"/>
                    <a:pt x="45282" y="431918"/>
                    <a:pt x="18236" y="500997"/>
                  </a:cubicBezTo>
                  <a:cubicBezTo>
                    <a:pt x="-24751" y="610748"/>
                    <a:pt x="10129" y="743593"/>
                    <a:pt x="103189" y="823913"/>
                  </a:cubicBezTo>
                  <a:lnTo>
                    <a:pt x="444499" y="1118694"/>
                  </a:lnTo>
                  <a:cubicBezTo>
                    <a:pt x="449541" y="1123054"/>
                    <a:pt x="455808" y="1125166"/>
                    <a:pt x="462144" y="1125166"/>
                  </a:cubicBezTo>
                  <a:cubicBezTo>
                    <a:pt x="468411" y="1125166"/>
                    <a:pt x="474747" y="1122986"/>
                    <a:pt x="479788" y="1118694"/>
                  </a:cubicBezTo>
                  <a:lnTo>
                    <a:pt x="821099" y="823913"/>
                  </a:lnTo>
                  <a:cubicBezTo>
                    <a:pt x="914023" y="743525"/>
                    <a:pt x="948903" y="610748"/>
                    <a:pt x="905916" y="500929"/>
                  </a:cubicBezTo>
                  <a:close/>
                  <a:moveTo>
                    <a:pt x="236034" y="264873"/>
                  </a:moveTo>
                  <a:cubicBezTo>
                    <a:pt x="236034" y="141020"/>
                    <a:pt x="337406" y="40194"/>
                    <a:pt x="462008" y="40194"/>
                  </a:cubicBezTo>
                  <a:cubicBezTo>
                    <a:pt x="586610" y="40194"/>
                    <a:pt x="687981" y="140952"/>
                    <a:pt x="687981" y="264873"/>
                  </a:cubicBezTo>
                  <a:lnTo>
                    <a:pt x="687981" y="341310"/>
                  </a:lnTo>
                  <a:cubicBezTo>
                    <a:pt x="564673" y="324892"/>
                    <a:pt x="493073" y="393767"/>
                    <a:pt x="462008" y="435528"/>
                  </a:cubicBezTo>
                  <a:cubicBezTo>
                    <a:pt x="434757" y="399354"/>
                    <a:pt x="361999" y="325573"/>
                    <a:pt x="236034" y="341583"/>
                  </a:cubicBezTo>
                  <a:lnTo>
                    <a:pt x="236034" y="264873"/>
                  </a:lnTo>
                  <a:close/>
                  <a:moveTo>
                    <a:pt x="794734" y="793461"/>
                  </a:moveTo>
                  <a:lnTo>
                    <a:pt x="462076" y="1080748"/>
                  </a:lnTo>
                  <a:lnTo>
                    <a:pt x="129417" y="793461"/>
                  </a:lnTo>
                  <a:cubicBezTo>
                    <a:pt x="49097" y="724109"/>
                    <a:pt x="18781" y="609794"/>
                    <a:pt x="55637" y="515644"/>
                  </a:cubicBezTo>
                  <a:cubicBezTo>
                    <a:pt x="78255" y="457805"/>
                    <a:pt x="119130" y="417952"/>
                    <a:pt x="177037" y="397037"/>
                  </a:cubicBezTo>
                  <a:cubicBezTo>
                    <a:pt x="212258" y="384298"/>
                    <a:pt x="243596" y="379120"/>
                    <a:pt x="271255" y="379120"/>
                  </a:cubicBezTo>
                  <a:cubicBezTo>
                    <a:pt x="362885" y="379120"/>
                    <a:pt x="414183" y="436346"/>
                    <a:pt x="434757" y="466389"/>
                  </a:cubicBezTo>
                  <a:cubicBezTo>
                    <a:pt x="440957" y="475450"/>
                    <a:pt x="451176" y="480832"/>
                    <a:pt x="462076" y="480832"/>
                  </a:cubicBezTo>
                  <a:cubicBezTo>
                    <a:pt x="462076" y="480832"/>
                    <a:pt x="462076" y="480832"/>
                    <a:pt x="462076" y="480832"/>
                  </a:cubicBezTo>
                  <a:cubicBezTo>
                    <a:pt x="472976" y="480832"/>
                    <a:pt x="483195" y="475450"/>
                    <a:pt x="489394" y="466389"/>
                  </a:cubicBezTo>
                  <a:cubicBezTo>
                    <a:pt x="516236" y="427285"/>
                    <a:pt x="595057" y="342196"/>
                    <a:pt x="747114" y="397037"/>
                  </a:cubicBezTo>
                  <a:cubicBezTo>
                    <a:pt x="805021" y="417952"/>
                    <a:pt x="845897" y="457873"/>
                    <a:pt x="868515" y="515644"/>
                  </a:cubicBezTo>
                  <a:cubicBezTo>
                    <a:pt x="905371" y="609794"/>
                    <a:pt x="875055" y="724041"/>
                    <a:pt x="794734" y="793461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2DED59E5-5CBA-4D0C-A52D-68E425314A25}"/>
                </a:ext>
              </a:extLst>
            </p:cNvPr>
            <p:cNvSpPr/>
            <p:nvPr/>
          </p:nvSpPr>
          <p:spPr>
            <a:xfrm>
              <a:off x="5027088" y="6211849"/>
              <a:ext cx="197156" cy="309836"/>
            </a:xfrm>
            <a:custGeom>
              <a:avLst/>
              <a:gdLst>
                <a:gd name="connsiteX0" fmla="*/ 197156 w 197156"/>
                <a:gd name="connsiteY0" fmla="*/ 98169 h 309836"/>
                <a:gd name="connsiteX1" fmla="*/ 98578 w 197156"/>
                <a:gd name="connsiteY1" fmla="*/ 0 h 309836"/>
                <a:gd name="connsiteX2" fmla="*/ 0 w 197156"/>
                <a:gd name="connsiteY2" fmla="*/ 98169 h 309836"/>
                <a:gd name="connsiteX3" fmla="*/ 41421 w 197156"/>
                <a:gd name="connsiteY3" fmla="*/ 177740 h 309836"/>
                <a:gd name="connsiteX4" fmla="*/ 20778 w 197156"/>
                <a:gd name="connsiteY4" fmla="*/ 309836 h 309836"/>
                <a:gd name="connsiteX5" fmla="*/ 176446 w 197156"/>
                <a:gd name="connsiteY5" fmla="*/ 309836 h 309836"/>
                <a:gd name="connsiteX6" fmla="*/ 155804 w 197156"/>
                <a:gd name="connsiteY6" fmla="*/ 177740 h 309836"/>
                <a:gd name="connsiteX7" fmla="*/ 197156 w 197156"/>
                <a:gd name="connsiteY7" fmla="*/ 98169 h 309836"/>
                <a:gd name="connsiteX8" fmla="*/ 124738 w 197156"/>
                <a:gd name="connsiteY8" fmla="*/ 149604 h 309836"/>
                <a:gd name="connsiteX9" fmla="*/ 111658 w 197156"/>
                <a:gd name="connsiteY9" fmla="*/ 156212 h 309836"/>
                <a:gd name="connsiteX10" fmla="*/ 129371 w 197156"/>
                <a:gd name="connsiteY10" fmla="*/ 269710 h 309836"/>
                <a:gd name="connsiteX11" fmla="*/ 67649 w 197156"/>
                <a:gd name="connsiteY11" fmla="*/ 269710 h 309836"/>
                <a:gd name="connsiteX12" fmla="*/ 85362 w 197156"/>
                <a:gd name="connsiteY12" fmla="*/ 156212 h 309836"/>
                <a:gd name="connsiteX13" fmla="*/ 72282 w 197156"/>
                <a:gd name="connsiteY13" fmla="*/ 149604 h 309836"/>
                <a:gd name="connsiteX14" fmla="*/ 40126 w 197156"/>
                <a:gd name="connsiteY14" fmla="*/ 98169 h 309836"/>
                <a:gd name="connsiteX15" fmla="*/ 98510 w 197156"/>
                <a:gd name="connsiteY15" fmla="*/ 40194 h 309836"/>
                <a:gd name="connsiteX16" fmla="*/ 156894 w 197156"/>
                <a:gd name="connsiteY16" fmla="*/ 98169 h 309836"/>
                <a:gd name="connsiteX17" fmla="*/ 124738 w 197156"/>
                <a:gd name="connsiteY17" fmla="*/ 149604 h 30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156" h="309836">
                  <a:moveTo>
                    <a:pt x="197156" y="98169"/>
                  </a:moveTo>
                  <a:cubicBezTo>
                    <a:pt x="197156" y="44009"/>
                    <a:pt x="152942" y="0"/>
                    <a:pt x="98578" y="0"/>
                  </a:cubicBezTo>
                  <a:cubicBezTo>
                    <a:pt x="44214" y="0"/>
                    <a:pt x="0" y="44009"/>
                    <a:pt x="0" y="98169"/>
                  </a:cubicBezTo>
                  <a:cubicBezTo>
                    <a:pt x="0" y="130120"/>
                    <a:pt x="15533" y="159482"/>
                    <a:pt x="41421" y="177740"/>
                  </a:cubicBezTo>
                  <a:lnTo>
                    <a:pt x="20778" y="309836"/>
                  </a:lnTo>
                  <a:lnTo>
                    <a:pt x="176446" y="309836"/>
                  </a:lnTo>
                  <a:lnTo>
                    <a:pt x="155804" y="177740"/>
                  </a:lnTo>
                  <a:cubicBezTo>
                    <a:pt x="181623" y="159482"/>
                    <a:pt x="197156" y="130120"/>
                    <a:pt x="197156" y="98169"/>
                  </a:cubicBezTo>
                  <a:close/>
                  <a:moveTo>
                    <a:pt x="124738" y="149604"/>
                  </a:moveTo>
                  <a:lnTo>
                    <a:pt x="111658" y="156212"/>
                  </a:lnTo>
                  <a:lnTo>
                    <a:pt x="129371" y="269710"/>
                  </a:lnTo>
                  <a:lnTo>
                    <a:pt x="67649" y="269710"/>
                  </a:lnTo>
                  <a:lnTo>
                    <a:pt x="85362" y="156212"/>
                  </a:lnTo>
                  <a:lnTo>
                    <a:pt x="72282" y="149604"/>
                  </a:lnTo>
                  <a:cubicBezTo>
                    <a:pt x="52389" y="139590"/>
                    <a:pt x="40126" y="119901"/>
                    <a:pt x="40126" y="98169"/>
                  </a:cubicBezTo>
                  <a:cubicBezTo>
                    <a:pt x="40126" y="66218"/>
                    <a:pt x="66286" y="40194"/>
                    <a:pt x="98510" y="40194"/>
                  </a:cubicBezTo>
                  <a:cubicBezTo>
                    <a:pt x="130733" y="40194"/>
                    <a:pt x="156894" y="66218"/>
                    <a:pt x="156894" y="98169"/>
                  </a:cubicBezTo>
                  <a:cubicBezTo>
                    <a:pt x="156962" y="119901"/>
                    <a:pt x="144631" y="139590"/>
                    <a:pt x="124738" y="149604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82" name="Graphic 2">
            <a:extLst>
              <a:ext uri="{FF2B5EF4-FFF2-40B4-BE49-F238E27FC236}">
                <a16:creationId xmlns:a16="http://schemas.microsoft.com/office/drawing/2014/main" id="{197EBAB5-D9F9-4306-AC69-3CD4894826F0}"/>
              </a:ext>
            </a:extLst>
          </p:cNvPr>
          <p:cNvGrpSpPr/>
          <p:nvPr/>
        </p:nvGrpSpPr>
        <p:grpSpPr>
          <a:xfrm>
            <a:off x="12116900" y="4912354"/>
            <a:ext cx="617561" cy="864564"/>
            <a:chOff x="7938457" y="5625737"/>
            <a:chExt cx="803727" cy="1125191"/>
          </a:xfrm>
          <a:solidFill>
            <a:schemeClr val="accent1"/>
          </a:solidFill>
        </p:grpSpPr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51848F1B-CCB8-4B13-B8CF-2A2FC79A54C1}"/>
                </a:ext>
              </a:extLst>
            </p:cNvPr>
            <p:cNvSpPr/>
            <p:nvPr/>
          </p:nvSpPr>
          <p:spPr>
            <a:xfrm>
              <a:off x="8284980" y="5723149"/>
              <a:ext cx="356053" cy="335757"/>
            </a:xfrm>
            <a:custGeom>
              <a:avLst/>
              <a:gdLst>
                <a:gd name="connsiteX0" fmla="*/ 219318 w 356053"/>
                <a:gd name="connsiteY0" fmla="*/ 79128 h 335757"/>
                <a:gd name="connsiteX1" fmla="*/ 128847 w 356053"/>
                <a:gd name="connsiteY1" fmla="*/ 1737 h 335757"/>
                <a:gd name="connsiteX2" fmla="*/ 44439 w 356053"/>
                <a:gd name="connsiteY2" fmla="*/ 23333 h 335757"/>
                <a:gd name="connsiteX3" fmla="*/ 6698 w 356053"/>
                <a:gd name="connsiteY3" fmla="*/ 159176 h 335757"/>
                <a:gd name="connsiteX4" fmla="*/ 62084 w 356053"/>
                <a:gd name="connsiteY4" fmla="*/ 320361 h 335757"/>
                <a:gd name="connsiteX5" fmla="*/ 83612 w 356053"/>
                <a:gd name="connsiteY5" fmla="*/ 335758 h 335757"/>
                <a:gd name="connsiteX6" fmla="*/ 87836 w 356053"/>
                <a:gd name="connsiteY6" fmla="*/ 335349 h 335757"/>
                <a:gd name="connsiteX7" fmla="*/ 255493 w 356053"/>
                <a:gd name="connsiteY7" fmla="*/ 303194 h 335757"/>
                <a:gd name="connsiteX8" fmla="*/ 354684 w 356053"/>
                <a:gd name="connsiteY8" fmla="*/ 202980 h 335757"/>
                <a:gd name="connsiteX9" fmla="*/ 331454 w 356053"/>
                <a:gd name="connsiteY9" fmla="*/ 119049 h 335757"/>
                <a:gd name="connsiteX10" fmla="*/ 219318 w 356053"/>
                <a:gd name="connsiteY10" fmla="*/ 79128 h 335757"/>
                <a:gd name="connsiteX11" fmla="*/ 315035 w 356053"/>
                <a:gd name="connsiteY11" fmla="*/ 196781 h 335757"/>
                <a:gd name="connsiteX12" fmla="*/ 247999 w 356053"/>
                <a:gd name="connsiteY12" fmla="*/ 263680 h 335757"/>
                <a:gd name="connsiteX13" fmla="*/ 95261 w 356053"/>
                <a:gd name="connsiteY13" fmla="*/ 292975 h 335757"/>
                <a:gd name="connsiteX14" fmla="*/ 44780 w 356053"/>
                <a:gd name="connsiteY14" fmla="*/ 146027 h 335757"/>
                <a:gd name="connsiteX15" fmla="*/ 69578 w 356053"/>
                <a:gd name="connsiteY15" fmla="*/ 54670 h 335757"/>
                <a:gd name="connsiteX16" fmla="*/ 109364 w 356053"/>
                <a:gd name="connsiteY16" fmla="*/ 40091 h 335757"/>
                <a:gd name="connsiteX17" fmla="*/ 121898 w 356053"/>
                <a:gd name="connsiteY17" fmla="*/ 41250 h 335757"/>
                <a:gd name="connsiteX18" fmla="*/ 182599 w 356053"/>
                <a:gd name="connsiteY18" fmla="*/ 101337 h 335757"/>
                <a:gd name="connsiteX19" fmla="*/ 194998 w 356053"/>
                <a:gd name="connsiteY19" fmla="*/ 121161 h 335757"/>
                <a:gd name="connsiteX20" fmla="*/ 218365 w 356053"/>
                <a:gd name="connsiteY20" fmla="*/ 122047 h 335757"/>
                <a:gd name="connsiteX21" fmla="*/ 300797 w 356053"/>
                <a:gd name="connsiteY21" fmla="*/ 144801 h 335757"/>
                <a:gd name="connsiteX22" fmla="*/ 315035 w 356053"/>
                <a:gd name="connsiteY22" fmla="*/ 196781 h 33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6053" h="335757">
                  <a:moveTo>
                    <a:pt x="219318" y="79128"/>
                  </a:moveTo>
                  <a:cubicBezTo>
                    <a:pt x="212302" y="52627"/>
                    <a:pt x="191319" y="12909"/>
                    <a:pt x="128847" y="1737"/>
                  </a:cubicBezTo>
                  <a:cubicBezTo>
                    <a:pt x="98191" y="-3714"/>
                    <a:pt x="69033" y="3712"/>
                    <a:pt x="44439" y="23333"/>
                  </a:cubicBezTo>
                  <a:cubicBezTo>
                    <a:pt x="5403" y="54466"/>
                    <a:pt x="-10061" y="110329"/>
                    <a:pt x="6698" y="159176"/>
                  </a:cubicBezTo>
                  <a:lnTo>
                    <a:pt x="62084" y="320361"/>
                  </a:lnTo>
                  <a:cubicBezTo>
                    <a:pt x="65218" y="329694"/>
                    <a:pt x="74074" y="335758"/>
                    <a:pt x="83612" y="335758"/>
                  </a:cubicBezTo>
                  <a:cubicBezTo>
                    <a:pt x="85043" y="335758"/>
                    <a:pt x="86473" y="335621"/>
                    <a:pt x="87836" y="335349"/>
                  </a:cubicBezTo>
                  <a:lnTo>
                    <a:pt x="255493" y="303194"/>
                  </a:lnTo>
                  <a:cubicBezTo>
                    <a:pt x="306247" y="293451"/>
                    <a:pt x="347054" y="252235"/>
                    <a:pt x="354684" y="202980"/>
                  </a:cubicBezTo>
                  <a:cubicBezTo>
                    <a:pt x="359521" y="171915"/>
                    <a:pt x="351483" y="142893"/>
                    <a:pt x="331454" y="119049"/>
                  </a:cubicBezTo>
                  <a:cubicBezTo>
                    <a:pt x="290783" y="70407"/>
                    <a:pt x="245819" y="72042"/>
                    <a:pt x="219318" y="79128"/>
                  </a:cubicBezTo>
                  <a:close/>
                  <a:moveTo>
                    <a:pt x="315035" y="196781"/>
                  </a:moveTo>
                  <a:cubicBezTo>
                    <a:pt x="309926" y="229550"/>
                    <a:pt x="282403" y="257072"/>
                    <a:pt x="247999" y="263680"/>
                  </a:cubicBezTo>
                  <a:lnTo>
                    <a:pt x="95261" y="292975"/>
                  </a:lnTo>
                  <a:lnTo>
                    <a:pt x="44780" y="146027"/>
                  </a:lnTo>
                  <a:cubicBezTo>
                    <a:pt x="33403" y="112986"/>
                    <a:pt x="43622" y="75381"/>
                    <a:pt x="69578" y="54670"/>
                  </a:cubicBezTo>
                  <a:cubicBezTo>
                    <a:pt x="81840" y="44928"/>
                    <a:pt x="94921" y="40091"/>
                    <a:pt x="109364" y="40091"/>
                  </a:cubicBezTo>
                  <a:cubicBezTo>
                    <a:pt x="113451" y="40091"/>
                    <a:pt x="117606" y="40500"/>
                    <a:pt x="121898" y="41250"/>
                  </a:cubicBezTo>
                  <a:cubicBezTo>
                    <a:pt x="171562" y="50106"/>
                    <a:pt x="181236" y="82738"/>
                    <a:pt x="182599" y="101337"/>
                  </a:cubicBezTo>
                  <a:cubicBezTo>
                    <a:pt x="183212" y="109580"/>
                    <a:pt x="187844" y="117006"/>
                    <a:pt x="194998" y="121161"/>
                  </a:cubicBezTo>
                  <a:cubicBezTo>
                    <a:pt x="202151" y="125317"/>
                    <a:pt x="210871" y="125658"/>
                    <a:pt x="218365" y="122047"/>
                  </a:cubicBezTo>
                  <a:cubicBezTo>
                    <a:pt x="235260" y="113940"/>
                    <a:pt x="268437" y="106173"/>
                    <a:pt x="300797" y="144801"/>
                  </a:cubicBezTo>
                  <a:cubicBezTo>
                    <a:pt x="313468" y="159993"/>
                    <a:pt x="318169" y="176956"/>
                    <a:pt x="315035" y="196781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3983DF0C-CB86-408C-A859-D87E9B8EB82B}"/>
                </a:ext>
              </a:extLst>
            </p:cNvPr>
            <p:cNvSpPr/>
            <p:nvPr/>
          </p:nvSpPr>
          <p:spPr>
            <a:xfrm>
              <a:off x="7938457" y="5625737"/>
              <a:ext cx="803727" cy="1125191"/>
            </a:xfrm>
            <a:custGeom>
              <a:avLst/>
              <a:gdLst>
                <a:gd name="connsiteX0" fmla="*/ 760340 w 803727"/>
                <a:gd name="connsiteY0" fmla="*/ 166524 h 1125191"/>
                <a:gd name="connsiteX1" fmla="*/ 702637 w 803727"/>
                <a:gd name="connsiteY1" fmla="*/ 117201 h 1125191"/>
                <a:gd name="connsiteX2" fmla="*/ 614414 w 803727"/>
                <a:gd name="connsiteY2" fmla="*/ 92812 h 1125191"/>
                <a:gd name="connsiteX3" fmla="*/ 549354 w 803727"/>
                <a:gd name="connsiteY3" fmla="*/ 28501 h 1125191"/>
                <a:gd name="connsiteX4" fmla="*/ 477822 w 803727"/>
                <a:gd name="connsiteY4" fmla="*/ 3090 h 1125191"/>
                <a:gd name="connsiteX5" fmla="*/ 329240 w 803727"/>
                <a:gd name="connsiteY5" fmla="*/ 40968 h 1125191"/>
                <a:gd name="connsiteX6" fmla="*/ 264792 w 803727"/>
                <a:gd name="connsiteY6" fmla="*/ 269803 h 1125191"/>
                <a:gd name="connsiteX7" fmla="*/ 330398 w 803727"/>
                <a:gd name="connsiteY7" fmla="*/ 460487 h 1125191"/>
                <a:gd name="connsiteX8" fmla="*/ 5914 w 803727"/>
                <a:gd name="connsiteY8" fmla="*/ 1025864 h 1125191"/>
                <a:gd name="connsiteX9" fmla="*/ 1486 w 803727"/>
                <a:gd name="connsiteY9" fmla="*/ 1058904 h 1125191"/>
                <a:gd name="connsiteX10" fmla="*/ 21788 w 803727"/>
                <a:gd name="connsiteY10" fmla="*/ 1085406 h 1125191"/>
                <a:gd name="connsiteX11" fmla="*/ 52308 w 803727"/>
                <a:gd name="connsiteY11" fmla="*/ 1103050 h 1125191"/>
                <a:gd name="connsiteX12" fmla="*/ 74040 w 803727"/>
                <a:gd name="connsiteY12" fmla="*/ 1108909 h 1125191"/>
                <a:gd name="connsiteX13" fmla="*/ 111918 w 803727"/>
                <a:gd name="connsiteY13" fmla="*/ 1087109 h 1125191"/>
                <a:gd name="connsiteX14" fmla="*/ 115801 w 803727"/>
                <a:gd name="connsiteY14" fmla="*/ 1080364 h 1125191"/>
                <a:gd name="connsiteX15" fmla="*/ 188560 w 803727"/>
                <a:gd name="connsiteY15" fmla="*/ 1122466 h 1125191"/>
                <a:gd name="connsiteX16" fmla="*/ 198574 w 803727"/>
                <a:gd name="connsiteY16" fmla="*/ 1125191 h 1125191"/>
                <a:gd name="connsiteX17" fmla="*/ 216014 w 803727"/>
                <a:gd name="connsiteY17" fmla="*/ 1115176 h 1125191"/>
                <a:gd name="connsiteX18" fmla="*/ 208657 w 803727"/>
                <a:gd name="connsiteY18" fmla="*/ 1087722 h 1125191"/>
                <a:gd name="connsiteX19" fmla="*/ 135762 w 803727"/>
                <a:gd name="connsiteY19" fmla="*/ 1045552 h 1125191"/>
                <a:gd name="connsiteX20" fmla="*/ 158721 w 803727"/>
                <a:gd name="connsiteY20" fmla="*/ 1005562 h 1125191"/>
                <a:gd name="connsiteX21" fmla="*/ 211518 w 803727"/>
                <a:gd name="connsiteY21" fmla="*/ 1036082 h 1125191"/>
                <a:gd name="connsiteX22" fmla="*/ 221533 w 803727"/>
                <a:gd name="connsiteY22" fmla="*/ 1038808 h 1125191"/>
                <a:gd name="connsiteX23" fmla="*/ 238973 w 803727"/>
                <a:gd name="connsiteY23" fmla="*/ 1028793 h 1125191"/>
                <a:gd name="connsiteX24" fmla="*/ 231615 w 803727"/>
                <a:gd name="connsiteY24" fmla="*/ 1001338 h 1125191"/>
                <a:gd name="connsiteX25" fmla="*/ 178682 w 803727"/>
                <a:gd name="connsiteY25" fmla="*/ 970750 h 1125191"/>
                <a:gd name="connsiteX26" fmla="*/ 201640 w 803727"/>
                <a:gd name="connsiteY26" fmla="*/ 930760 h 1125191"/>
                <a:gd name="connsiteX27" fmla="*/ 275148 w 803727"/>
                <a:gd name="connsiteY27" fmla="*/ 973271 h 1125191"/>
                <a:gd name="connsiteX28" fmla="*/ 285162 w 803727"/>
                <a:gd name="connsiteY28" fmla="*/ 975995 h 1125191"/>
                <a:gd name="connsiteX29" fmla="*/ 302602 w 803727"/>
                <a:gd name="connsiteY29" fmla="*/ 965981 h 1125191"/>
                <a:gd name="connsiteX30" fmla="*/ 295245 w 803727"/>
                <a:gd name="connsiteY30" fmla="*/ 938526 h 1125191"/>
                <a:gd name="connsiteX31" fmla="*/ 221669 w 803727"/>
                <a:gd name="connsiteY31" fmla="*/ 895948 h 1125191"/>
                <a:gd name="connsiteX32" fmla="*/ 436334 w 803727"/>
                <a:gd name="connsiteY32" fmla="*/ 522005 h 1125191"/>
                <a:gd name="connsiteX33" fmla="*/ 634580 w 803727"/>
                <a:gd name="connsiteY33" fmla="*/ 483991 h 1125191"/>
                <a:gd name="connsiteX34" fmla="*/ 801351 w 803727"/>
                <a:gd name="connsiteY34" fmla="*/ 314426 h 1125191"/>
                <a:gd name="connsiteX35" fmla="*/ 760340 w 803727"/>
                <a:gd name="connsiteY35" fmla="*/ 166524 h 1125191"/>
                <a:gd name="connsiteX36" fmla="*/ 761634 w 803727"/>
                <a:gd name="connsiteY36" fmla="*/ 308022 h 1125191"/>
                <a:gd name="connsiteX37" fmla="*/ 627018 w 803727"/>
                <a:gd name="connsiteY37" fmla="*/ 444273 h 1125191"/>
                <a:gd name="connsiteX38" fmla="*/ 421550 w 803727"/>
                <a:gd name="connsiteY38" fmla="*/ 483718 h 1125191"/>
                <a:gd name="connsiteX39" fmla="*/ 410650 w 803727"/>
                <a:gd name="connsiteY39" fmla="*/ 485898 h 1125191"/>
                <a:gd name="connsiteX40" fmla="*/ 77174 w 803727"/>
                <a:gd name="connsiteY40" fmla="*/ 1066944 h 1125191"/>
                <a:gd name="connsiteX41" fmla="*/ 72473 w 803727"/>
                <a:gd name="connsiteY41" fmla="*/ 1068170 h 1125191"/>
                <a:gd name="connsiteX42" fmla="*/ 41953 w 803727"/>
                <a:gd name="connsiteY42" fmla="*/ 1050525 h 1125191"/>
                <a:gd name="connsiteX43" fmla="*/ 40386 w 803727"/>
                <a:gd name="connsiteY43" fmla="*/ 1048481 h 1125191"/>
                <a:gd name="connsiteX44" fmla="*/ 40795 w 803727"/>
                <a:gd name="connsiteY44" fmla="*/ 1045824 h 1125191"/>
                <a:gd name="connsiteX45" fmla="*/ 374612 w 803727"/>
                <a:gd name="connsiteY45" fmla="*/ 464302 h 1125191"/>
                <a:gd name="connsiteX46" fmla="*/ 370796 w 803727"/>
                <a:gd name="connsiteY46" fmla="*/ 454220 h 1125191"/>
                <a:gd name="connsiteX47" fmla="*/ 302943 w 803727"/>
                <a:gd name="connsiteY47" fmla="*/ 256723 h 1125191"/>
                <a:gd name="connsiteX48" fmla="*/ 354446 w 803727"/>
                <a:gd name="connsiteY48" fmla="*/ 72374 h 1125191"/>
                <a:gd name="connsiteX49" fmla="*/ 470941 w 803727"/>
                <a:gd name="connsiteY49" fmla="*/ 42603 h 1125191"/>
                <a:gd name="connsiteX50" fmla="*/ 529461 w 803727"/>
                <a:gd name="connsiteY50" fmla="*/ 63246 h 1125191"/>
                <a:gd name="connsiteX51" fmla="*/ 584780 w 803727"/>
                <a:gd name="connsiteY51" fmla="*/ 122038 h 1125191"/>
                <a:gd name="connsiteX52" fmla="*/ 590706 w 803727"/>
                <a:gd name="connsiteY52" fmla="*/ 134029 h 1125191"/>
                <a:gd name="connsiteX53" fmla="*/ 604059 w 803727"/>
                <a:gd name="connsiteY53" fmla="*/ 133211 h 1125191"/>
                <a:gd name="connsiteX54" fmla="*/ 682676 w 803727"/>
                <a:gd name="connsiteY54" fmla="*/ 151946 h 1125191"/>
                <a:gd name="connsiteX55" fmla="*/ 729683 w 803727"/>
                <a:gd name="connsiteY55" fmla="*/ 192344 h 1125191"/>
                <a:gd name="connsiteX56" fmla="*/ 761634 w 803727"/>
                <a:gd name="connsiteY56" fmla="*/ 308022 h 112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03727" h="1125191">
                  <a:moveTo>
                    <a:pt x="760340" y="166524"/>
                  </a:moveTo>
                  <a:cubicBezTo>
                    <a:pt x="743036" y="145882"/>
                    <a:pt x="723620" y="129328"/>
                    <a:pt x="702637" y="117201"/>
                  </a:cubicBezTo>
                  <a:cubicBezTo>
                    <a:pt x="675455" y="101464"/>
                    <a:pt x="645207" y="93153"/>
                    <a:pt x="614414" y="92812"/>
                  </a:cubicBezTo>
                  <a:cubicBezTo>
                    <a:pt x="598813" y="66311"/>
                    <a:pt x="576536" y="44239"/>
                    <a:pt x="549354" y="28501"/>
                  </a:cubicBezTo>
                  <a:cubicBezTo>
                    <a:pt x="528371" y="16375"/>
                    <a:pt x="504323" y="7791"/>
                    <a:pt x="477822" y="3090"/>
                  </a:cubicBezTo>
                  <a:cubicBezTo>
                    <a:pt x="423798" y="-6583"/>
                    <a:pt x="372431" y="6565"/>
                    <a:pt x="329240" y="40968"/>
                  </a:cubicBezTo>
                  <a:cubicBezTo>
                    <a:pt x="262068" y="94515"/>
                    <a:pt x="236180" y="186485"/>
                    <a:pt x="264792" y="269803"/>
                  </a:cubicBezTo>
                  <a:lnTo>
                    <a:pt x="330398" y="460487"/>
                  </a:lnTo>
                  <a:lnTo>
                    <a:pt x="5914" y="1025864"/>
                  </a:lnTo>
                  <a:cubicBezTo>
                    <a:pt x="55" y="1035946"/>
                    <a:pt x="-1511" y="1047664"/>
                    <a:pt x="1486" y="1058904"/>
                  </a:cubicBezTo>
                  <a:cubicBezTo>
                    <a:pt x="4484" y="1070145"/>
                    <a:pt x="11705" y="1079547"/>
                    <a:pt x="21788" y="1085406"/>
                  </a:cubicBezTo>
                  <a:lnTo>
                    <a:pt x="52308" y="1103050"/>
                  </a:lnTo>
                  <a:cubicBezTo>
                    <a:pt x="59189" y="1107002"/>
                    <a:pt x="66683" y="1108909"/>
                    <a:pt x="74040" y="1108909"/>
                  </a:cubicBezTo>
                  <a:cubicBezTo>
                    <a:pt x="89096" y="1108909"/>
                    <a:pt x="103743" y="1101143"/>
                    <a:pt x="111918" y="1087109"/>
                  </a:cubicBezTo>
                  <a:lnTo>
                    <a:pt x="115801" y="1080364"/>
                  </a:lnTo>
                  <a:lnTo>
                    <a:pt x="188560" y="1122466"/>
                  </a:lnTo>
                  <a:cubicBezTo>
                    <a:pt x="191762" y="1124306"/>
                    <a:pt x="195168" y="1125191"/>
                    <a:pt x="198574" y="1125191"/>
                  </a:cubicBezTo>
                  <a:cubicBezTo>
                    <a:pt x="205523" y="1125191"/>
                    <a:pt x="212268" y="1121580"/>
                    <a:pt x="216014" y="1115176"/>
                  </a:cubicBezTo>
                  <a:cubicBezTo>
                    <a:pt x="221601" y="1105571"/>
                    <a:pt x="218263" y="1093308"/>
                    <a:pt x="208657" y="1087722"/>
                  </a:cubicBezTo>
                  <a:lnTo>
                    <a:pt x="135762" y="1045552"/>
                  </a:lnTo>
                  <a:lnTo>
                    <a:pt x="158721" y="1005562"/>
                  </a:lnTo>
                  <a:lnTo>
                    <a:pt x="211518" y="1036082"/>
                  </a:lnTo>
                  <a:cubicBezTo>
                    <a:pt x="214720" y="1037922"/>
                    <a:pt x="218126" y="1038808"/>
                    <a:pt x="221533" y="1038808"/>
                  </a:cubicBezTo>
                  <a:cubicBezTo>
                    <a:pt x="228482" y="1038808"/>
                    <a:pt x="235226" y="1035197"/>
                    <a:pt x="238973" y="1028793"/>
                  </a:cubicBezTo>
                  <a:cubicBezTo>
                    <a:pt x="244559" y="1019187"/>
                    <a:pt x="241221" y="1006925"/>
                    <a:pt x="231615" y="1001338"/>
                  </a:cubicBezTo>
                  <a:lnTo>
                    <a:pt x="178682" y="970750"/>
                  </a:lnTo>
                  <a:lnTo>
                    <a:pt x="201640" y="930760"/>
                  </a:lnTo>
                  <a:lnTo>
                    <a:pt x="275148" y="973271"/>
                  </a:lnTo>
                  <a:cubicBezTo>
                    <a:pt x="278350" y="975110"/>
                    <a:pt x="281756" y="975995"/>
                    <a:pt x="285162" y="975995"/>
                  </a:cubicBezTo>
                  <a:cubicBezTo>
                    <a:pt x="292111" y="975995"/>
                    <a:pt x="298855" y="972385"/>
                    <a:pt x="302602" y="965981"/>
                  </a:cubicBezTo>
                  <a:cubicBezTo>
                    <a:pt x="308189" y="956375"/>
                    <a:pt x="304850" y="944113"/>
                    <a:pt x="295245" y="938526"/>
                  </a:cubicBezTo>
                  <a:lnTo>
                    <a:pt x="221669" y="895948"/>
                  </a:lnTo>
                  <a:lnTo>
                    <a:pt x="436334" y="522005"/>
                  </a:lnTo>
                  <a:lnTo>
                    <a:pt x="634580" y="483991"/>
                  </a:lnTo>
                  <a:cubicBezTo>
                    <a:pt x="721168" y="467368"/>
                    <a:pt x="788203" y="399242"/>
                    <a:pt x="801351" y="314426"/>
                  </a:cubicBezTo>
                  <a:cubicBezTo>
                    <a:pt x="809799" y="259584"/>
                    <a:pt x="795629" y="208558"/>
                    <a:pt x="760340" y="166524"/>
                  </a:cubicBezTo>
                  <a:close/>
                  <a:moveTo>
                    <a:pt x="761634" y="308022"/>
                  </a:moveTo>
                  <a:cubicBezTo>
                    <a:pt x="751075" y="376079"/>
                    <a:pt x="696983" y="430853"/>
                    <a:pt x="627018" y="444273"/>
                  </a:cubicBezTo>
                  <a:lnTo>
                    <a:pt x="421550" y="483718"/>
                  </a:lnTo>
                  <a:lnTo>
                    <a:pt x="410650" y="485898"/>
                  </a:lnTo>
                  <a:lnTo>
                    <a:pt x="77174" y="1066944"/>
                  </a:lnTo>
                  <a:cubicBezTo>
                    <a:pt x="76220" y="1068579"/>
                    <a:pt x="74108" y="1069123"/>
                    <a:pt x="72473" y="1068170"/>
                  </a:cubicBezTo>
                  <a:lnTo>
                    <a:pt x="41953" y="1050525"/>
                  </a:lnTo>
                  <a:cubicBezTo>
                    <a:pt x="40931" y="1049912"/>
                    <a:pt x="40522" y="1049095"/>
                    <a:pt x="40386" y="1048481"/>
                  </a:cubicBezTo>
                  <a:cubicBezTo>
                    <a:pt x="40250" y="1047868"/>
                    <a:pt x="40182" y="1046915"/>
                    <a:pt x="40795" y="1045824"/>
                  </a:cubicBezTo>
                  <a:lnTo>
                    <a:pt x="374612" y="464302"/>
                  </a:lnTo>
                  <a:lnTo>
                    <a:pt x="370796" y="454220"/>
                  </a:lnTo>
                  <a:lnTo>
                    <a:pt x="302943" y="256723"/>
                  </a:lnTo>
                  <a:cubicBezTo>
                    <a:pt x="279848" y="189483"/>
                    <a:pt x="300491" y="115362"/>
                    <a:pt x="354446" y="72374"/>
                  </a:cubicBezTo>
                  <a:cubicBezTo>
                    <a:pt x="388304" y="45329"/>
                    <a:pt x="428567" y="35110"/>
                    <a:pt x="470941" y="42603"/>
                  </a:cubicBezTo>
                  <a:cubicBezTo>
                    <a:pt x="492810" y="46487"/>
                    <a:pt x="512498" y="53504"/>
                    <a:pt x="529461" y="63246"/>
                  </a:cubicBezTo>
                  <a:cubicBezTo>
                    <a:pt x="553578" y="77211"/>
                    <a:pt x="572721" y="97581"/>
                    <a:pt x="584780" y="122038"/>
                  </a:cubicBezTo>
                  <a:lnTo>
                    <a:pt x="590706" y="134029"/>
                  </a:lnTo>
                  <a:lnTo>
                    <a:pt x="604059" y="133211"/>
                  </a:lnTo>
                  <a:cubicBezTo>
                    <a:pt x="631446" y="131440"/>
                    <a:pt x="658560" y="137980"/>
                    <a:pt x="682676" y="151946"/>
                  </a:cubicBezTo>
                  <a:cubicBezTo>
                    <a:pt x="699571" y="161756"/>
                    <a:pt x="715445" y="175313"/>
                    <a:pt x="729683" y="192344"/>
                  </a:cubicBezTo>
                  <a:cubicBezTo>
                    <a:pt x="757206" y="225249"/>
                    <a:pt x="768242" y="265239"/>
                    <a:pt x="761634" y="308022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83" name="Graphic 2">
            <a:extLst>
              <a:ext uri="{FF2B5EF4-FFF2-40B4-BE49-F238E27FC236}">
                <a16:creationId xmlns:a16="http://schemas.microsoft.com/office/drawing/2014/main" id="{A05AACE2-9E64-4F44-B5A8-143FD44A059D}"/>
              </a:ext>
            </a:extLst>
          </p:cNvPr>
          <p:cNvGrpSpPr/>
          <p:nvPr/>
        </p:nvGrpSpPr>
        <p:grpSpPr>
          <a:xfrm>
            <a:off x="9523996" y="6141799"/>
            <a:ext cx="432273" cy="864623"/>
            <a:chOff x="4844326" y="7233090"/>
            <a:chExt cx="562583" cy="1125267"/>
          </a:xfrm>
          <a:solidFill>
            <a:schemeClr val="accent1"/>
          </a:solidFill>
        </p:grpSpPr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736E7F2E-CC3A-4905-98D9-E023364FC7EF}"/>
                </a:ext>
              </a:extLst>
            </p:cNvPr>
            <p:cNvSpPr/>
            <p:nvPr/>
          </p:nvSpPr>
          <p:spPr>
            <a:xfrm>
              <a:off x="4981455" y="7233090"/>
              <a:ext cx="227055" cy="139758"/>
            </a:xfrm>
            <a:custGeom>
              <a:avLst/>
              <a:gdLst>
                <a:gd name="connsiteX0" fmla="*/ 86372 w 227055"/>
                <a:gd name="connsiteY0" fmla="*/ 112372 h 139758"/>
                <a:gd name="connsiteX1" fmla="*/ 102518 w 227055"/>
                <a:gd name="connsiteY1" fmla="*/ 89209 h 139758"/>
                <a:gd name="connsiteX2" fmla="*/ 79355 w 227055"/>
                <a:gd name="connsiteY2" fmla="*/ 72859 h 139758"/>
                <a:gd name="connsiteX3" fmla="*/ 40592 w 227055"/>
                <a:gd name="connsiteY3" fmla="*/ 51808 h 139758"/>
                <a:gd name="connsiteX4" fmla="*/ 40183 w 227055"/>
                <a:gd name="connsiteY4" fmla="*/ 49628 h 139758"/>
                <a:gd name="connsiteX5" fmla="*/ 69341 w 227055"/>
                <a:gd name="connsiteY5" fmla="*/ 40908 h 139758"/>
                <a:gd name="connsiteX6" fmla="*/ 171597 w 227055"/>
                <a:gd name="connsiteY6" fmla="*/ 69793 h 139758"/>
                <a:gd name="connsiteX7" fmla="*/ 175889 w 227055"/>
                <a:gd name="connsiteY7" fmla="*/ 72928 h 139758"/>
                <a:gd name="connsiteX8" fmla="*/ 135218 w 227055"/>
                <a:gd name="connsiteY8" fmla="*/ 103652 h 139758"/>
                <a:gd name="connsiteX9" fmla="*/ 131267 w 227055"/>
                <a:gd name="connsiteY9" fmla="*/ 131788 h 139758"/>
                <a:gd name="connsiteX10" fmla="*/ 147345 w 227055"/>
                <a:gd name="connsiteY10" fmla="*/ 139759 h 139758"/>
                <a:gd name="connsiteX11" fmla="*/ 159403 w 227055"/>
                <a:gd name="connsiteY11" fmla="*/ 135671 h 139758"/>
                <a:gd name="connsiteX12" fmla="*/ 217923 w 227055"/>
                <a:gd name="connsiteY12" fmla="*/ 91526 h 139758"/>
                <a:gd name="connsiteX13" fmla="*/ 219967 w 227055"/>
                <a:gd name="connsiteY13" fmla="*/ 89755 h 139758"/>
                <a:gd name="connsiteX14" fmla="*/ 226984 w 227055"/>
                <a:gd name="connsiteY14" fmla="*/ 70884 h 139758"/>
                <a:gd name="connsiteX15" fmla="*/ 217106 w 227055"/>
                <a:gd name="connsiteY15" fmla="*/ 53239 h 139758"/>
                <a:gd name="connsiteX16" fmla="*/ 195169 w 227055"/>
                <a:gd name="connsiteY16" fmla="*/ 37297 h 139758"/>
                <a:gd name="connsiteX17" fmla="*/ 65253 w 227055"/>
                <a:gd name="connsiteY17" fmla="*/ 918 h 139758"/>
                <a:gd name="connsiteX18" fmla="*/ 7006 w 227055"/>
                <a:gd name="connsiteY18" fmla="*/ 26875 h 139758"/>
                <a:gd name="connsiteX19" fmla="*/ 1828 w 227055"/>
                <a:gd name="connsiteY19" fmla="*/ 62436 h 139758"/>
                <a:gd name="connsiteX20" fmla="*/ 86372 w 227055"/>
                <a:gd name="connsiteY20" fmla="*/ 112372 h 1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7055" h="139758">
                  <a:moveTo>
                    <a:pt x="86372" y="112372"/>
                  </a:moveTo>
                  <a:cubicBezTo>
                    <a:pt x="97204" y="110397"/>
                    <a:pt x="104357" y="100042"/>
                    <a:pt x="102518" y="89209"/>
                  </a:cubicBezTo>
                  <a:cubicBezTo>
                    <a:pt x="100679" y="78377"/>
                    <a:pt x="90323" y="71156"/>
                    <a:pt x="79355" y="72859"/>
                  </a:cubicBezTo>
                  <a:cubicBezTo>
                    <a:pt x="74109" y="73745"/>
                    <a:pt x="47540" y="76810"/>
                    <a:pt x="40592" y="51808"/>
                  </a:cubicBezTo>
                  <a:cubicBezTo>
                    <a:pt x="40251" y="50446"/>
                    <a:pt x="40183" y="49628"/>
                    <a:pt x="40183" y="49628"/>
                  </a:cubicBezTo>
                  <a:cubicBezTo>
                    <a:pt x="41137" y="48062"/>
                    <a:pt x="48562" y="43020"/>
                    <a:pt x="69341" y="40908"/>
                  </a:cubicBezTo>
                  <a:cubicBezTo>
                    <a:pt x="104766" y="37297"/>
                    <a:pt x="141077" y="47584"/>
                    <a:pt x="171597" y="69793"/>
                  </a:cubicBezTo>
                  <a:lnTo>
                    <a:pt x="175889" y="72928"/>
                  </a:lnTo>
                  <a:lnTo>
                    <a:pt x="135218" y="103652"/>
                  </a:lnTo>
                  <a:cubicBezTo>
                    <a:pt x="126362" y="110329"/>
                    <a:pt x="124591" y="122932"/>
                    <a:pt x="131267" y="131788"/>
                  </a:cubicBezTo>
                  <a:cubicBezTo>
                    <a:pt x="135218" y="137033"/>
                    <a:pt x="141213" y="139759"/>
                    <a:pt x="147345" y="139759"/>
                  </a:cubicBezTo>
                  <a:cubicBezTo>
                    <a:pt x="151569" y="139759"/>
                    <a:pt x="155792" y="138465"/>
                    <a:pt x="159403" y="135671"/>
                  </a:cubicBezTo>
                  <a:lnTo>
                    <a:pt x="217923" y="91526"/>
                  </a:lnTo>
                  <a:lnTo>
                    <a:pt x="219967" y="89755"/>
                  </a:lnTo>
                  <a:cubicBezTo>
                    <a:pt x="224940" y="84781"/>
                    <a:pt x="227529" y="77901"/>
                    <a:pt x="226984" y="70884"/>
                  </a:cubicBezTo>
                  <a:cubicBezTo>
                    <a:pt x="226439" y="63866"/>
                    <a:pt x="222896" y="57463"/>
                    <a:pt x="217106" y="53239"/>
                  </a:cubicBezTo>
                  <a:lnTo>
                    <a:pt x="195169" y="37297"/>
                  </a:lnTo>
                  <a:cubicBezTo>
                    <a:pt x="156678" y="9298"/>
                    <a:pt x="110625" y="-3714"/>
                    <a:pt x="65253" y="918"/>
                  </a:cubicBezTo>
                  <a:cubicBezTo>
                    <a:pt x="36027" y="3848"/>
                    <a:pt x="16952" y="12364"/>
                    <a:pt x="7006" y="26875"/>
                  </a:cubicBezTo>
                  <a:cubicBezTo>
                    <a:pt x="2100" y="33959"/>
                    <a:pt x="-2737" y="45949"/>
                    <a:pt x="1828" y="62436"/>
                  </a:cubicBezTo>
                  <a:cubicBezTo>
                    <a:pt x="15453" y="111623"/>
                    <a:pt x="63073" y="116596"/>
                    <a:pt x="86372" y="112372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2A5366C5-E452-4D20-AA8C-770A068CD4FC}"/>
                </a:ext>
              </a:extLst>
            </p:cNvPr>
            <p:cNvSpPr/>
            <p:nvPr/>
          </p:nvSpPr>
          <p:spPr>
            <a:xfrm>
              <a:off x="4844326" y="7340668"/>
              <a:ext cx="562583" cy="1017689"/>
            </a:xfrm>
            <a:custGeom>
              <a:avLst/>
              <a:gdLst>
                <a:gd name="connsiteX0" fmla="*/ 544305 w 562583"/>
                <a:gd name="connsiteY0" fmla="*/ 454970 h 1017689"/>
                <a:gd name="connsiteX1" fmla="*/ 365475 w 562583"/>
                <a:gd name="connsiteY1" fmla="*/ 470639 h 1017689"/>
                <a:gd name="connsiteX2" fmla="*/ 303548 w 562583"/>
                <a:gd name="connsiteY2" fmla="*/ 531407 h 1017689"/>
                <a:gd name="connsiteX3" fmla="*/ 267578 w 562583"/>
                <a:gd name="connsiteY3" fmla="*/ 434328 h 1017689"/>
                <a:gd name="connsiteX4" fmla="*/ 404102 w 562583"/>
                <a:gd name="connsiteY4" fmla="*/ 347740 h 1017689"/>
                <a:gd name="connsiteX5" fmla="*/ 404851 w 562583"/>
                <a:gd name="connsiteY5" fmla="*/ 130010 h 1017689"/>
                <a:gd name="connsiteX6" fmla="*/ 396745 w 562583"/>
                <a:gd name="connsiteY6" fmla="*/ 32386 h 1017689"/>
                <a:gd name="connsiteX7" fmla="*/ 388638 w 562583"/>
                <a:gd name="connsiteY7" fmla="*/ 4863 h 1017689"/>
                <a:gd name="connsiteX8" fmla="*/ 359275 w 562583"/>
                <a:gd name="connsiteY8" fmla="*/ 4999 h 1017689"/>
                <a:gd name="connsiteX9" fmla="*/ 257768 w 562583"/>
                <a:gd name="connsiteY9" fmla="*/ 81777 h 1017689"/>
                <a:gd name="connsiteX10" fmla="*/ 120154 w 562583"/>
                <a:gd name="connsiteY10" fmla="*/ 3091 h 1017689"/>
                <a:gd name="connsiteX11" fmla="*/ 104008 w 562583"/>
                <a:gd name="connsiteY11" fmla="*/ 14128 h 1017689"/>
                <a:gd name="connsiteX12" fmla="*/ 101283 w 562583"/>
                <a:gd name="connsiteY12" fmla="*/ 33271 h 1017689"/>
                <a:gd name="connsiteX13" fmla="*/ 101283 w 562583"/>
                <a:gd name="connsiteY13" fmla="*/ 33340 h 1017689"/>
                <a:gd name="connsiteX14" fmla="*/ 69741 w 562583"/>
                <a:gd name="connsiteY14" fmla="*/ 182535 h 1017689"/>
                <a:gd name="connsiteX15" fmla="*/ 70285 w 562583"/>
                <a:gd name="connsiteY15" fmla="*/ 351691 h 1017689"/>
                <a:gd name="connsiteX16" fmla="*/ 71784 w 562583"/>
                <a:gd name="connsiteY16" fmla="*/ 353803 h 1017689"/>
                <a:gd name="connsiteX17" fmla="*/ 203608 w 562583"/>
                <a:gd name="connsiteY17" fmla="*/ 431671 h 1017689"/>
                <a:gd name="connsiteX18" fmla="*/ 221389 w 562583"/>
                <a:gd name="connsiteY18" fmla="*/ 433715 h 1017689"/>
                <a:gd name="connsiteX19" fmla="*/ 265807 w 562583"/>
                <a:gd name="connsiteY19" fmla="*/ 546599 h 1017689"/>
                <a:gd name="connsiteX20" fmla="*/ 249048 w 562583"/>
                <a:gd name="connsiteY20" fmla="*/ 665275 h 1017689"/>
                <a:gd name="connsiteX21" fmla="*/ 194002 w 562583"/>
                <a:gd name="connsiteY21" fmla="*/ 552458 h 1017689"/>
                <a:gd name="connsiteX22" fmla="*/ 26753 w 562583"/>
                <a:gd name="connsiteY22" fmla="*/ 492303 h 1017689"/>
                <a:gd name="connsiteX23" fmla="*/ 2977 w 562583"/>
                <a:gd name="connsiteY23" fmla="*/ 513830 h 1017689"/>
                <a:gd name="connsiteX24" fmla="*/ 42013 w 562583"/>
                <a:gd name="connsiteY24" fmla="*/ 680262 h 1017689"/>
                <a:gd name="connsiteX25" fmla="*/ 205924 w 562583"/>
                <a:gd name="connsiteY25" fmla="*/ 758811 h 1017689"/>
                <a:gd name="connsiteX26" fmla="*/ 245710 w 562583"/>
                <a:gd name="connsiteY26" fmla="*/ 1009242 h 1017689"/>
                <a:gd name="connsiteX27" fmla="*/ 262060 w 562583"/>
                <a:gd name="connsiteY27" fmla="*/ 1017690 h 1017689"/>
                <a:gd name="connsiteX28" fmla="*/ 273709 w 562583"/>
                <a:gd name="connsiteY28" fmla="*/ 1013942 h 1017689"/>
                <a:gd name="connsiteX29" fmla="*/ 278410 w 562583"/>
                <a:gd name="connsiteY29" fmla="*/ 985943 h 1017689"/>
                <a:gd name="connsiteX30" fmla="*/ 275957 w 562583"/>
                <a:gd name="connsiteY30" fmla="*/ 699678 h 1017689"/>
                <a:gd name="connsiteX31" fmla="*/ 295578 w 562583"/>
                <a:gd name="connsiteY31" fmla="*/ 658666 h 1017689"/>
                <a:gd name="connsiteX32" fmla="*/ 351577 w 562583"/>
                <a:gd name="connsiteY32" fmla="*/ 663503 h 1017689"/>
                <a:gd name="connsiteX33" fmla="*/ 483332 w 562583"/>
                <a:gd name="connsiteY33" fmla="*/ 624263 h 1017689"/>
                <a:gd name="connsiteX34" fmla="*/ 562427 w 562583"/>
                <a:gd name="connsiteY34" fmla="*/ 481675 h 1017689"/>
                <a:gd name="connsiteX35" fmla="*/ 544305 w 562583"/>
                <a:gd name="connsiteY35" fmla="*/ 454970 h 1017689"/>
                <a:gd name="connsiteX36" fmla="*/ 366701 w 562583"/>
                <a:gd name="connsiteY36" fmla="*/ 142613 h 1017689"/>
                <a:gd name="connsiteX37" fmla="*/ 367450 w 562583"/>
                <a:gd name="connsiteY37" fmla="*/ 331117 h 1017689"/>
                <a:gd name="connsiteX38" fmla="*/ 341358 w 562583"/>
                <a:gd name="connsiteY38" fmla="*/ 366407 h 1017689"/>
                <a:gd name="connsiteX39" fmla="*/ 301845 w 562583"/>
                <a:gd name="connsiteY39" fmla="*/ 251750 h 1017689"/>
                <a:gd name="connsiteX40" fmla="*/ 279636 w 562583"/>
                <a:gd name="connsiteY40" fmla="*/ 115431 h 1017689"/>
                <a:gd name="connsiteX41" fmla="*/ 351850 w 562583"/>
                <a:gd name="connsiteY41" fmla="*/ 60794 h 1017689"/>
                <a:gd name="connsiteX42" fmla="*/ 366701 w 562583"/>
                <a:gd name="connsiteY42" fmla="*/ 142613 h 1017689"/>
                <a:gd name="connsiteX43" fmla="*/ 104553 w 562583"/>
                <a:gd name="connsiteY43" fmla="*/ 330504 h 1017689"/>
                <a:gd name="connsiteX44" fmla="*/ 103190 w 562583"/>
                <a:gd name="connsiteY44" fmla="*/ 328597 h 1017689"/>
                <a:gd name="connsiteX45" fmla="*/ 102713 w 562583"/>
                <a:gd name="connsiteY45" fmla="*/ 205425 h 1017689"/>
                <a:gd name="connsiteX46" fmla="*/ 144406 w 562583"/>
                <a:gd name="connsiteY46" fmla="*/ 43695 h 1017689"/>
                <a:gd name="connsiteX47" fmla="*/ 237466 w 562583"/>
                <a:gd name="connsiteY47" fmla="*/ 120540 h 1017689"/>
                <a:gd name="connsiteX48" fmla="*/ 262809 w 562583"/>
                <a:gd name="connsiteY48" fmla="*/ 242485 h 1017689"/>
                <a:gd name="connsiteX49" fmla="*/ 305728 w 562583"/>
                <a:gd name="connsiteY49" fmla="*/ 386708 h 1017689"/>
                <a:gd name="connsiteX50" fmla="*/ 209535 w 562583"/>
                <a:gd name="connsiteY50" fmla="*/ 391886 h 1017689"/>
                <a:gd name="connsiteX51" fmla="*/ 104553 w 562583"/>
                <a:gd name="connsiteY51" fmla="*/ 330504 h 1017689"/>
                <a:gd name="connsiteX52" fmla="*/ 72942 w 562583"/>
                <a:gd name="connsiteY52" fmla="*/ 654374 h 1017689"/>
                <a:gd name="connsiteX53" fmla="*/ 41332 w 562583"/>
                <a:gd name="connsiteY53" fmla="*/ 532361 h 1017689"/>
                <a:gd name="connsiteX54" fmla="*/ 165662 w 562583"/>
                <a:gd name="connsiteY54" fmla="*/ 580799 h 1017689"/>
                <a:gd name="connsiteX55" fmla="*/ 213690 w 562583"/>
                <a:gd name="connsiteY55" fmla="*/ 719094 h 1017689"/>
                <a:gd name="connsiteX56" fmla="*/ 72942 w 562583"/>
                <a:gd name="connsiteY56" fmla="*/ 654374 h 1017689"/>
                <a:gd name="connsiteX57" fmla="*/ 459420 w 562583"/>
                <a:gd name="connsiteY57" fmla="*/ 591835 h 1017689"/>
                <a:gd name="connsiteX58" fmla="*/ 306818 w 562583"/>
                <a:gd name="connsiteY58" fmla="*/ 619903 h 1017689"/>
                <a:gd name="connsiteX59" fmla="*/ 386389 w 562583"/>
                <a:gd name="connsiteY59" fmla="*/ 504906 h 1017689"/>
                <a:gd name="connsiteX60" fmla="*/ 520325 w 562583"/>
                <a:gd name="connsiteY60" fmla="*/ 490327 h 1017689"/>
                <a:gd name="connsiteX61" fmla="*/ 459420 w 562583"/>
                <a:gd name="connsiteY61" fmla="*/ 591835 h 101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62583" h="1017689">
                  <a:moveTo>
                    <a:pt x="544305" y="454970"/>
                  </a:moveTo>
                  <a:cubicBezTo>
                    <a:pt x="474408" y="435554"/>
                    <a:pt x="414253" y="440800"/>
                    <a:pt x="365475" y="470639"/>
                  </a:cubicBezTo>
                  <a:cubicBezTo>
                    <a:pt x="338565" y="487057"/>
                    <a:pt x="318536" y="508994"/>
                    <a:pt x="303548" y="531407"/>
                  </a:cubicBezTo>
                  <a:cubicBezTo>
                    <a:pt x="294624" y="492235"/>
                    <a:pt x="279500" y="457627"/>
                    <a:pt x="267578" y="434328"/>
                  </a:cubicBezTo>
                  <a:cubicBezTo>
                    <a:pt x="332570" y="429900"/>
                    <a:pt x="380190" y="400402"/>
                    <a:pt x="404102" y="347740"/>
                  </a:cubicBezTo>
                  <a:cubicBezTo>
                    <a:pt x="405805" y="343925"/>
                    <a:pt x="445863" y="253385"/>
                    <a:pt x="404851" y="130010"/>
                  </a:cubicBezTo>
                  <a:cubicBezTo>
                    <a:pt x="386594" y="75032"/>
                    <a:pt x="391976" y="45262"/>
                    <a:pt x="396745" y="32386"/>
                  </a:cubicBezTo>
                  <a:cubicBezTo>
                    <a:pt x="400491" y="22371"/>
                    <a:pt x="397221" y="11267"/>
                    <a:pt x="388638" y="4863"/>
                  </a:cubicBezTo>
                  <a:cubicBezTo>
                    <a:pt x="379849" y="-1677"/>
                    <a:pt x="367995" y="-1609"/>
                    <a:pt x="359275" y="4999"/>
                  </a:cubicBezTo>
                  <a:lnTo>
                    <a:pt x="257768" y="81777"/>
                  </a:lnTo>
                  <a:cubicBezTo>
                    <a:pt x="232153" y="51870"/>
                    <a:pt x="173837" y="-6923"/>
                    <a:pt x="120154" y="3091"/>
                  </a:cubicBezTo>
                  <a:cubicBezTo>
                    <a:pt x="113477" y="4318"/>
                    <a:pt x="107619" y="8337"/>
                    <a:pt x="104008" y="14128"/>
                  </a:cubicBezTo>
                  <a:cubicBezTo>
                    <a:pt x="100465" y="19851"/>
                    <a:pt x="99443" y="26799"/>
                    <a:pt x="101283" y="33271"/>
                  </a:cubicBezTo>
                  <a:lnTo>
                    <a:pt x="101283" y="33340"/>
                  </a:lnTo>
                  <a:cubicBezTo>
                    <a:pt x="104825" y="45670"/>
                    <a:pt x="119745" y="110867"/>
                    <a:pt x="69741" y="182535"/>
                  </a:cubicBezTo>
                  <a:cubicBezTo>
                    <a:pt x="34588" y="232879"/>
                    <a:pt x="34792" y="300870"/>
                    <a:pt x="70285" y="351691"/>
                  </a:cubicBezTo>
                  <a:lnTo>
                    <a:pt x="71784" y="353803"/>
                  </a:lnTo>
                  <a:cubicBezTo>
                    <a:pt x="101283" y="395224"/>
                    <a:pt x="149380" y="423564"/>
                    <a:pt x="203608" y="431671"/>
                  </a:cubicBezTo>
                  <a:cubicBezTo>
                    <a:pt x="209671" y="432557"/>
                    <a:pt x="215530" y="433170"/>
                    <a:pt x="221389" y="433715"/>
                  </a:cubicBezTo>
                  <a:cubicBezTo>
                    <a:pt x="231608" y="451291"/>
                    <a:pt x="255383" y="495709"/>
                    <a:pt x="265807" y="546599"/>
                  </a:cubicBezTo>
                  <a:cubicBezTo>
                    <a:pt x="273914" y="586248"/>
                    <a:pt x="267919" y="627806"/>
                    <a:pt x="249048" y="665275"/>
                  </a:cubicBezTo>
                  <a:cubicBezTo>
                    <a:pt x="241077" y="619222"/>
                    <a:pt x="222819" y="581275"/>
                    <a:pt x="194002" y="552458"/>
                  </a:cubicBezTo>
                  <a:cubicBezTo>
                    <a:pt x="134460" y="492916"/>
                    <a:pt x="50938" y="491349"/>
                    <a:pt x="26753" y="492303"/>
                  </a:cubicBezTo>
                  <a:cubicBezTo>
                    <a:pt x="14627" y="492780"/>
                    <a:pt x="4612" y="501841"/>
                    <a:pt x="2977" y="513830"/>
                  </a:cubicBezTo>
                  <a:cubicBezTo>
                    <a:pt x="-6492" y="581821"/>
                    <a:pt x="6656" y="637820"/>
                    <a:pt x="42013" y="680262"/>
                  </a:cubicBezTo>
                  <a:cubicBezTo>
                    <a:pt x="89769" y="737488"/>
                    <a:pt x="164572" y="754042"/>
                    <a:pt x="205924" y="758811"/>
                  </a:cubicBezTo>
                  <a:cubicBezTo>
                    <a:pt x="185486" y="825439"/>
                    <a:pt x="179968" y="916795"/>
                    <a:pt x="245710" y="1009242"/>
                  </a:cubicBezTo>
                  <a:cubicBezTo>
                    <a:pt x="249593" y="1014760"/>
                    <a:pt x="255792" y="1017690"/>
                    <a:pt x="262060" y="1017690"/>
                  </a:cubicBezTo>
                  <a:cubicBezTo>
                    <a:pt x="266079" y="1017690"/>
                    <a:pt x="270167" y="1016463"/>
                    <a:pt x="273709" y="1013942"/>
                  </a:cubicBezTo>
                  <a:cubicBezTo>
                    <a:pt x="282770" y="1007539"/>
                    <a:pt x="284882" y="994936"/>
                    <a:pt x="278410" y="985943"/>
                  </a:cubicBezTo>
                  <a:cubicBezTo>
                    <a:pt x="195773" y="869856"/>
                    <a:pt x="241418" y="756767"/>
                    <a:pt x="275957" y="699678"/>
                  </a:cubicBezTo>
                  <a:cubicBezTo>
                    <a:pt x="283928" y="686530"/>
                    <a:pt x="290400" y="672768"/>
                    <a:pt x="295578" y="658666"/>
                  </a:cubicBezTo>
                  <a:cubicBezTo>
                    <a:pt x="315062" y="661664"/>
                    <a:pt x="333933" y="663503"/>
                    <a:pt x="351577" y="663503"/>
                  </a:cubicBezTo>
                  <a:cubicBezTo>
                    <a:pt x="403966" y="663503"/>
                    <a:pt x="448111" y="650355"/>
                    <a:pt x="483332" y="624263"/>
                  </a:cubicBezTo>
                  <a:cubicBezTo>
                    <a:pt x="546962" y="577051"/>
                    <a:pt x="559974" y="503203"/>
                    <a:pt x="562427" y="481675"/>
                  </a:cubicBezTo>
                  <a:cubicBezTo>
                    <a:pt x="563789" y="469481"/>
                    <a:pt x="556159" y="458308"/>
                    <a:pt x="544305" y="454970"/>
                  </a:cubicBezTo>
                  <a:close/>
                  <a:moveTo>
                    <a:pt x="366701" y="142613"/>
                  </a:moveTo>
                  <a:cubicBezTo>
                    <a:pt x="402467" y="250320"/>
                    <a:pt x="367791" y="330368"/>
                    <a:pt x="367450" y="331117"/>
                  </a:cubicBezTo>
                  <a:cubicBezTo>
                    <a:pt x="360774" y="345901"/>
                    <a:pt x="351781" y="357346"/>
                    <a:pt x="341358" y="366407"/>
                  </a:cubicBezTo>
                  <a:cubicBezTo>
                    <a:pt x="323032" y="346173"/>
                    <a:pt x="290059" y="301483"/>
                    <a:pt x="301845" y="251750"/>
                  </a:cubicBezTo>
                  <a:cubicBezTo>
                    <a:pt x="313972" y="200792"/>
                    <a:pt x="292171" y="142817"/>
                    <a:pt x="279636" y="115431"/>
                  </a:cubicBezTo>
                  <a:lnTo>
                    <a:pt x="351850" y="60794"/>
                  </a:lnTo>
                  <a:cubicBezTo>
                    <a:pt x="351713" y="81913"/>
                    <a:pt x="355460" y="108823"/>
                    <a:pt x="366701" y="142613"/>
                  </a:cubicBezTo>
                  <a:close/>
                  <a:moveTo>
                    <a:pt x="104553" y="330504"/>
                  </a:moveTo>
                  <a:lnTo>
                    <a:pt x="103190" y="328597"/>
                  </a:lnTo>
                  <a:cubicBezTo>
                    <a:pt x="77371" y="291537"/>
                    <a:pt x="77166" y="242009"/>
                    <a:pt x="102713" y="205425"/>
                  </a:cubicBezTo>
                  <a:cubicBezTo>
                    <a:pt x="148766" y="139343"/>
                    <a:pt x="149311" y="77758"/>
                    <a:pt x="144406" y="43695"/>
                  </a:cubicBezTo>
                  <a:cubicBezTo>
                    <a:pt x="175881" y="52278"/>
                    <a:pt x="215870" y="92200"/>
                    <a:pt x="237466" y="120540"/>
                  </a:cubicBezTo>
                  <a:cubicBezTo>
                    <a:pt x="242439" y="130010"/>
                    <a:pt x="274459" y="193503"/>
                    <a:pt x="262809" y="242485"/>
                  </a:cubicBezTo>
                  <a:cubicBezTo>
                    <a:pt x="247958" y="304821"/>
                    <a:pt x="281884" y="358299"/>
                    <a:pt x="305728" y="386708"/>
                  </a:cubicBezTo>
                  <a:cubicBezTo>
                    <a:pt x="275072" y="397267"/>
                    <a:pt x="239851" y="396381"/>
                    <a:pt x="209535" y="391886"/>
                  </a:cubicBezTo>
                  <a:cubicBezTo>
                    <a:pt x="166002" y="385277"/>
                    <a:pt x="127716" y="362932"/>
                    <a:pt x="104553" y="330504"/>
                  </a:cubicBezTo>
                  <a:close/>
                  <a:moveTo>
                    <a:pt x="72942" y="654374"/>
                  </a:moveTo>
                  <a:cubicBezTo>
                    <a:pt x="47327" y="623650"/>
                    <a:pt x="36700" y="582638"/>
                    <a:pt x="41332" y="532361"/>
                  </a:cubicBezTo>
                  <a:cubicBezTo>
                    <a:pt x="68310" y="533315"/>
                    <a:pt x="125263" y="540331"/>
                    <a:pt x="165662" y="580799"/>
                  </a:cubicBezTo>
                  <a:cubicBezTo>
                    <a:pt x="197272" y="612409"/>
                    <a:pt x="213418" y="658939"/>
                    <a:pt x="213690" y="719094"/>
                  </a:cubicBezTo>
                  <a:cubicBezTo>
                    <a:pt x="180922" y="715483"/>
                    <a:pt x="113000" y="702403"/>
                    <a:pt x="72942" y="654374"/>
                  </a:cubicBezTo>
                  <a:close/>
                  <a:moveTo>
                    <a:pt x="459420" y="591835"/>
                  </a:moveTo>
                  <a:cubicBezTo>
                    <a:pt x="422224" y="619494"/>
                    <a:pt x="370925" y="628895"/>
                    <a:pt x="306818" y="619903"/>
                  </a:cubicBezTo>
                  <a:cubicBezTo>
                    <a:pt x="315198" y="590881"/>
                    <a:pt x="337134" y="535018"/>
                    <a:pt x="386389" y="504906"/>
                  </a:cubicBezTo>
                  <a:cubicBezTo>
                    <a:pt x="422292" y="482970"/>
                    <a:pt x="467323" y="478064"/>
                    <a:pt x="520325" y="490327"/>
                  </a:cubicBezTo>
                  <a:cubicBezTo>
                    <a:pt x="515352" y="514376"/>
                    <a:pt x="500773" y="561178"/>
                    <a:pt x="459420" y="591835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84" name="Graphic 2">
            <a:extLst>
              <a:ext uri="{FF2B5EF4-FFF2-40B4-BE49-F238E27FC236}">
                <a16:creationId xmlns:a16="http://schemas.microsoft.com/office/drawing/2014/main" id="{D806F130-6BD7-4348-8863-0BCB60B206CA}"/>
              </a:ext>
            </a:extLst>
          </p:cNvPr>
          <p:cNvGrpSpPr/>
          <p:nvPr/>
        </p:nvGrpSpPr>
        <p:grpSpPr>
          <a:xfrm>
            <a:off x="11955526" y="6141890"/>
            <a:ext cx="494040" cy="864441"/>
            <a:chOff x="8018834" y="7233123"/>
            <a:chExt cx="642971" cy="1125030"/>
          </a:xfrm>
          <a:solidFill>
            <a:schemeClr val="accent1"/>
          </a:solidFill>
        </p:grpSpPr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46A0ADBA-64DB-4291-908E-786333ECB3ED}"/>
                </a:ext>
              </a:extLst>
            </p:cNvPr>
            <p:cNvSpPr/>
            <p:nvPr/>
          </p:nvSpPr>
          <p:spPr>
            <a:xfrm>
              <a:off x="8018834" y="7233123"/>
              <a:ext cx="642971" cy="1015483"/>
            </a:xfrm>
            <a:custGeom>
              <a:avLst/>
              <a:gdLst>
                <a:gd name="connsiteX0" fmla="*/ 321486 w 642971"/>
                <a:gd name="connsiteY0" fmla="*/ 1015484 h 1015483"/>
                <a:gd name="connsiteX1" fmla="*/ 342741 w 642971"/>
                <a:gd name="connsiteY1" fmla="*/ 1003221 h 1015483"/>
                <a:gd name="connsiteX2" fmla="*/ 642971 w 642971"/>
                <a:gd name="connsiteY2" fmla="*/ 319442 h 1015483"/>
                <a:gd name="connsiteX3" fmla="*/ 321486 w 642971"/>
                <a:gd name="connsiteY3" fmla="*/ 0 h 1015483"/>
                <a:gd name="connsiteX4" fmla="*/ 0 w 642971"/>
                <a:gd name="connsiteY4" fmla="*/ 319442 h 1015483"/>
                <a:gd name="connsiteX5" fmla="*/ 300230 w 642971"/>
                <a:gd name="connsiteY5" fmla="*/ 1003289 h 1015483"/>
                <a:gd name="connsiteX6" fmla="*/ 321486 w 642971"/>
                <a:gd name="connsiteY6" fmla="*/ 1015484 h 1015483"/>
                <a:gd name="connsiteX7" fmla="*/ 321486 w 642971"/>
                <a:gd name="connsiteY7" fmla="*/ 40126 h 1015483"/>
                <a:gd name="connsiteX8" fmla="*/ 602777 w 642971"/>
                <a:gd name="connsiteY8" fmla="*/ 319374 h 1015483"/>
                <a:gd name="connsiteX9" fmla="*/ 321486 w 642971"/>
                <a:gd name="connsiteY9" fmla="*/ 959417 h 1015483"/>
                <a:gd name="connsiteX10" fmla="*/ 40194 w 642971"/>
                <a:gd name="connsiteY10" fmla="*/ 319374 h 1015483"/>
                <a:gd name="connsiteX11" fmla="*/ 321486 w 642971"/>
                <a:gd name="connsiteY11" fmla="*/ 40126 h 101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971" h="1015483">
                  <a:moveTo>
                    <a:pt x="321486" y="1015484"/>
                  </a:moveTo>
                  <a:cubicBezTo>
                    <a:pt x="330206" y="1015484"/>
                    <a:pt x="338313" y="1010783"/>
                    <a:pt x="342741" y="1003221"/>
                  </a:cubicBezTo>
                  <a:cubicBezTo>
                    <a:pt x="392882" y="916565"/>
                    <a:pt x="642971" y="476200"/>
                    <a:pt x="642971" y="319442"/>
                  </a:cubicBezTo>
                  <a:cubicBezTo>
                    <a:pt x="642971" y="143269"/>
                    <a:pt x="498749" y="0"/>
                    <a:pt x="321486" y="0"/>
                  </a:cubicBezTo>
                  <a:cubicBezTo>
                    <a:pt x="144222" y="0"/>
                    <a:pt x="0" y="143337"/>
                    <a:pt x="0" y="319442"/>
                  </a:cubicBezTo>
                  <a:cubicBezTo>
                    <a:pt x="0" y="476336"/>
                    <a:pt x="250090" y="916565"/>
                    <a:pt x="300230" y="1003289"/>
                  </a:cubicBezTo>
                  <a:cubicBezTo>
                    <a:pt x="304659" y="1010783"/>
                    <a:pt x="312766" y="1015484"/>
                    <a:pt x="321486" y="1015484"/>
                  </a:cubicBezTo>
                  <a:close/>
                  <a:moveTo>
                    <a:pt x="321486" y="40126"/>
                  </a:moveTo>
                  <a:cubicBezTo>
                    <a:pt x="476608" y="40126"/>
                    <a:pt x="602777" y="165410"/>
                    <a:pt x="602777" y="319374"/>
                  </a:cubicBezTo>
                  <a:cubicBezTo>
                    <a:pt x="602777" y="455489"/>
                    <a:pt x="383753" y="850006"/>
                    <a:pt x="321486" y="959417"/>
                  </a:cubicBezTo>
                  <a:cubicBezTo>
                    <a:pt x="259219" y="850006"/>
                    <a:pt x="40194" y="455626"/>
                    <a:pt x="40194" y="319374"/>
                  </a:cubicBezTo>
                  <a:cubicBezTo>
                    <a:pt x="40194" y="165410"/>
                    <a:pt x="166363" y="40126"/>
                    <a:pt x="321486" y="40126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6A0E4878-7236-4385-95B8-58229EAF3256}"/>
                </a:ext>
              </a:extLst>
            </p:cNvPr>
            <p:cNvSpPr/>
            <p:nvPr/>
          </p:nvSpPr>
          <p:spPr>
            <a:xfrm>
              <a:off x="8158604" y="7402141"/>
              <a:ext cx="363485" cy="313585"/>
            </a:xfrm>
            <a:custGeom>
              <a:avLst/>
              <a:gdLst>
                <a:gd name="connsiteX0" fmla="*/ 196498 w 363485"/>
                <a:gd name="connsiteY0" fmla="*/ 308136 h 313585"/>
                <a:gd name="connsiteX1" fmla="*/ 321373 w 363485"/>
                <a:gd name="connsiteY1" fmla="*/ 200157 h 313585"/>
                <a:gd name="connsiteX2" fmla="*/ 355981 w 363485"/>
                <a:gd name="connsiteY2" fmla="*/ 67583 h 313585"/>
                <a:gd name="connsiteX3" fmla="*/ 295349 w 363485"/>
                <a:gd name="connsiteY3" fmla="*/ 8314 h 313585"/>
                <a:gd name="connsiteX4" fmla="*/ 181783 w 363485"/>
                <a:gd name="connsiteY4" fmla="*/ 28956 h 313585"/>
                <a:gd name="connsiteX5" fmla="*/ 68149 w 363485"/>
                <a:gd name="connsiteY5" fmla="*/ 8314 h 313585"/>
                <a:gd name="connsiteX6" fmla="*/ 7517 w 363485"/>
                <a:gd name="connsiteY6" fmla="*/ 67583 h 313585"/>
                <a:gd name="connsiteX7" fmla="*/ 42125 w 363485"/>
                <a:gd name="connsiteY7" fmla="*/ 200157 h 313585"/>
                <a:gd name="connsiteX8" fmla="*/ 167000 w 363485"/>
                <a:gd name="connsiteY8" fmla="*/ 308136 h 313585"/>
                <a:gd name="connsiteX9" fmla="*/ 181783 w 363485"/>
                <a:gd name="connsiteY9" fmla="*/ 313586 h 313585"/>
                <a:gd name="connsiteX10" fmla="*/ 196498 w 363485"/>
                <a:gd name="connsiteY10" fmla="*/ 308136 h 313585"/>
                <a:gd name="connsiteX11" fmla="*/ 68354 w 363485"/>
                <a:gd name="connsiteY11" fmla="*/ 169704 h 313585"/>
                <a:gd name="connsiteX12" fmla="*/ 44918 w 363485"/>
                <a:gd name="connsiteY12" fmla="*/ 82162 h 313585"/>
                <a:gd name="connsiteX13" fmla="*/ 81774 w 363485"/>
                <a:gd name="connsiteY13" fmla="*/ 46056 h 313585"/>
                <a:gd name="connsiteX14" fmla="*/ 111954 w 363485"/>
                <a:gd name="connsiteY14" fmla="*/ 40265 h 313585"/>
                <a:gd name="connsiteX15" fmla="*/ 161209 w 363485"/>
                <a:gd name="connsiteY15" fmla="*/ 66629 h 313585"/>
                <a:gd name="connsiteX16" fmla="*/ 181715 w 363485"/>
                <a:gd name="connsiteY16" fmla="*/ 77530 h 313585"/>
                <a:gd name="connsiteX17" fmla="*/ 181715 w 363485"/>
                <a:gd name="connsiteY17" fmla="*/ 77530 h 313585"/>
                <a:gd name="connsiteX18" fmla="*/ 202221 w 363485"/>
                <a:gd name="connsiteY18" fmla="*/ 66698 h 313585"/>
                <a:gd name="connsiteX19" fmla="*/ 281656 w 363485"/>
                <a:gd name="connsiteY19" fmla="*/ 46056 h 313585"/>
                <a:gd name="connsiteX20" fmla="*/ 318511 w 363485"/>
                <a:gd name="connsiteY20" fmla="*/ 82162 h 313585"/>
                <a:gd name="connsiteX21" fmla="*/ 295076 w 363485"/>
                <a:gd name="connsiteY21" fmla="*/ 169704 h 313585"/>
                <a:gd name="connsiteX22" fmla="*/ 181715 w 363485"/>
                <a:gd name="connsiteY22" fmla="*/ 267737 h 313585"/>
                <a:gd name="connsiteX23" fmla="*/ 68354 w 363485"/>
                <a:gd name="connsiteY23" fmla="*/ 169704 h 31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3485" h="313585">
                  <a:moveTo>
                    <a:pt x="196498" y="308136"/>
                  </a:moveTo>
                  <a:lnTo>
                    <a:pt x="321373" y="200157"/>
                  </a:lnTo>
                  <a:cubicBezTo>
                    <a:pt x="359387" y="167251"/>
                    <a:pt x="373625" y="112751"/>
                    <a:pt x="355981" y="67583"/>
                  </a:cubicBezTo>
                  <a:cubicBezTo>
                    <a:pt x="344876" y="39107"/>
                    <a:pt x="323894" y="18601"/>
                    <a:pt x="295349" y="8314"/>
                  </a:cubicBezTo>
                  <a:cubicBezTo>
                    <a:pt x="237783" y="-12533"/>
                    <a:pt x="200722" y="10154"/>
                    <a:pt x="181783" y="28956"/>
                  </a:cubicBezTo>
                  <a:cubicBezTo>
                    <a:pt x="162776" y="10154"/>
                    <a:pt x="125784" y="-12533"/>
                    <a:pt x="68149" y="8314"/>
                  </a:cubicBezTo>
                  <a:cubicBezTo>
                    <a:pt x="39604" y="18601"/>
                    <a:pt x="18622" y="39107"/>
                    <a:pt x="7517" y="67583"/>
                  </a:cubicBezTo>
                  <a:cubicBezTo>
                    <a:pt x="-10127" y="112751"/>
                    <a:pt x="4043" y="167251"/>
                    <a:pt x="42125" y="200157"/>
                  </a:cubicBezTo>
                  <a:lnTo>
                    <a:pt x="167000" y="308136"/>
                  </a:lnTo>
                  <a:cubicBezTo>
                    <a:pt x="171223" y="311815"/>
                    <a:pt x="176469" y="313586"/>
                    <a:pt x="181783" y="313586"/>
                  </a:cubicBezTo>
                  <a:cubicBezTo>
                    <a:pt x="187029" y="313586"/>
                    <a:pt x="192275" y="311747"/>
                    <a:pt x="196498" y="308136"/>
                  </a:cubicBezTo>
                  <a:close/>
                  <a:moveTo>
                    <a:pt x="68354" y="169704"/>
                  </a:moveTo>
                  <a:cubicBezTo>
                    <a:pt x="42942" y="147767"/>
                    <a:pt x="33337" y="111797"/>
                    <a:pt x="44918" y="82162"/>
                  </a:cubicBezTo>
                  <a:cubicBezTo>
                    <a:pt x="51867" y="64313"/>
                    <a:pt x="63925" y="52528"/>
                    <a:pt x="81774" y="46056"/>
                  </a:cubicBezTo>
                  <a:cubicBezTo>
                    <a:pt x="93152" y="41968"/>
                    <a:pt x="103166" y="40265"/>
                    <a:pt x="111954" y="40265"/>
                  </a:cubicBezTo>
                  <a:cubicBezTo>
                    <a:pt x="138387" y="40265"/>
                    <a:pt x="153647" y="55593"/>
                    <a:pt x="161209" y="66629"/>
                  </a:cubicBezTo>
                  <a:cubicBezTo>
                    <a:pt x="165842" y="73442"/>
                    <a:pt x="173540" y="77530"/>
                    <a:pt x="181715" y="77530"/>
                  </a:cubicBezTo>
                  <a:cubicBezTo>
                    <a:pt x="181715" y="77530"/>
                    <a:pt x="181715" y="77530"/>
                    <a:pt x="181715" y="77530"/>
                  </a:cubicBezTo>
                  <a:cubicBezTo>
                    <a:pt x="189890" y="77530"/>
                    <a:pt x="197588" y="73510"/>
                    <a:pt x="202221" y="66698"/>
                  </a:cubicBezTo>
                  <a:cubicBezTo>
                    <a:pt x="212304" y="51915"/>
                    <a:pt x="236079" y="29638"/>
                    <a:pt x="281656" y="46056"/>
                  </a:cubicBezTo>
                  <a:cubicBezTo>
                    <a:pt x="299504" y="52528"/>
                    <a:pt x="311563" y="64313"/>
                    <a:pt x="318511" y="82162"/>
                  </a:cubicBezTo>
                  <a:cubicBezTo>
                    <a:pt x="330093" y="111729"/>
                    <a:pt x="320419" y="147767"/>
                    <a:pt x="295076" y="169704"/>
                  </a:cubicBezTo>
                  <a:lnTo>
                    <a:pt x="181715" y="267737"/>
                  </a:lnTo>
                  <a:lnTo>
                    <a:pt x="68354" y="169704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54CD3CCF-7314-4D4B-B478-FBB024661DF8}"/>
                </a:ext>
              </a:extLst>
            </p:cNvPr>
            <p:cNvSpPr/>
            <p:nvPr/>
          </p:nvSpPr>
          <p:spPr>
            <a:xfrm>
              <a:off x="8053101" y="8165894"/>
              <a:ext cx="574982" cy="192258"/>
            </a:xfrm>
            <a:custGeom>
              <a:avLst/>
              <a:gdLst>
                <a:gd name="connsiteX0" fmla="*/ 472452 w 574982"/>
                <a:gd name="connsiteY0" fmla="*/ 825 h 192258"/>
                <a:gd name="connsiteX1" fmla="*/ 447519 w 574982"/>
                <a:gd name="connsiteY1" fmla="*/ 14382 h 192258"/>
                <a:gd name="connsiteX2" fmla="*/ 461076 w 574982"/>
                <a:gd name="connsiteY2" fmla="*/ 39317 h 192258"/>
                <a:gd name="connsiteX3" fmla="*/ 534788 w 574982"/>
                <a:gd name="connsiteY3" fmla="*/ 84824 h 192258"/>
                <a:gd name="connsiteX4" fmla="*/ 287423 w 574982"/>
                <a:gd name="connsiteY4" fmla="*/ 152064 h 192258"/>
                <a:gd name="connsiteX5" fmla="*/ 40126 w 574982"/>
                <a:gd name="connsiteY5" fmla="*/ 84824 h 192258"/>
                <a:gd name="connsiteX6" fmla="*/ 113430 w 574982"/>
                <a:gd name="connsiteY6" fmla="*/ 39452 h 192258"/>
                <a:gd name="connsiteX7" fmla="*/ 126987 w 574982"/>
                <a:gd name="connsiteY7" fmla="*/ 14519 h 192258"/>
                <a:gd name="connsiteX8" fmla="*/ 102052 w 574982"/>
                <a:gd name="connsiteY8" fmla="*/ 962 h 192258"/>
                <a:gd name="connsiteX9" fmla="*/ 0 w 574982"/>
                <a:gd name="connsiteY9" fmla="*/ 84892 h 192258"/>
                <a:gd name="connsiteX10" fmla="*/ 287491 w 574982"/>
                <a:gd name="connsiteY10" fmla="*/ 192259 h 192258"/>
                <a:gd name="connsiteX11" fmla="*/ 574982 w 574982"/>
                <a:gd name="connsiteY11" fmla="*/ 84892 h 192258"/>
                <a:gd name="connsiteX12" fmla="*/ 472452 w 574982"/>
                <a:gd name="connsiteY12" fmla="*/ 825 h 19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4982" h="192258">
                  <a:moveTo>
                    <a:pt x="472452" y="825"/>
                  </a:moveTo>
                  <a:cubicBezTo>
                    <a:pt x="461825" y="-2308"/>
                    <a:pt x="450653" y="3754"/>
                    <a:pt x="447519" y="14382"/>
                  </a:cubicBezTo>
                  <a:cubicBezTo>
                    <a:pt x="444385" y="25009"/>
                    <a:pt x="450448" y="36182"/>
                    <a:pt x="461076" y="39317"/>
                  </a:cubicBezTo>
                  <a:cubicBezTo>
                    <a:pt x="511693" y="54236"/>
                    <a:pt x="534788" y="73379"/>
                    <a:pt x="534788" y="84824"/>
                  </a:cubicBezTo>
                  <a:cubicBezTo>
                    <a:pt x="534788" y="107646"/>
                    <a:pt x="447519" y="152064"/>
                    <a:pt x="287423" y="152064"/>
                  </a:cubicBezTo>
                  <a:cubicBezTo>
                    <a:pt x="127395" y="152064"/>
                    <a:pt x="40126" y="107646"/>
                    <a:pt x="40126" y="84824"/>
                  </a:cubicBezTo>
                  <a:cubicBezTo>
                    <a:pt x="40126" y="73448"/>
                    <a:pt x="63085" y="54372"/>
                    <a:pt x="113430" y="39452"/>
                  </a:cubicBezTo>
                  <a:cubicBezTo>
                    <a:pt x="124057" y="36319"/>
                    <a:pt x="130120" y="25146"/>
                    <a:pt x="126987" y="14519"/>
                  </a:cubicBezTo>
                  <a:cubicBezTo>
                    <a:pt x="123853" y="3891"/>
                    <a:pt x="112612" y="-2241"/>
                    <a:pt x="102052" y="962"/>
                  </a:cubicBezTo>
                  <a:cubicBezTo>
                    <a:pt x="17713" y="25963"/>
                    <a:pt x="0" y="60367"/>
                    <a:pt x="0" y="84892"/>
                  </a:cubicBezTo>
                  <a:cubicBezTo>
                    <a:pt x="0" y="155402"/>
                    <a:pt x="144631" y="192259"/>
                    <a:pt x="287491" y="192259"/>
                  </a:cubicBezTo>
                  <a:cubicBezTo>
                    <a:pt x="430351" y="192259"/>
                    <a:pt x="574982" y="155402"/>
                    <a:pt x="574982" y="84892"/>
                  </a:cubicBezTo>
                  <a:cubicBezTo>
                    <a:pt x="574982" y="60367"/>
                    <a:pt x="557201" y="25827"/>
                    <a:pt x="472452" y="825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85" name="Graphic 2">
            <a:extLst>
              <a:ext uri="{FF2B5EF4-FFF2-40B4-BE49-F238E27FC236}">
                <a16:creationId xmlns:a16="http://schemas.microsoft.com/office/drawing/2014/main" id="{60AFAD0A-047A-47D9-B0BE-B27A08CCF742}"/>
              </a:ext>
            </a:extLst>
          </p:cNvPr>
          <p:cNvGrpSpPr/>
          <p:nvPr/>
        </p:nvGrpSpPr>
        <p:grpSpPr>
          <a:xfrm>
            <a:off x="14358643" y="4912409"/>
            <a:ext cx="771893" cy="864454"/>
            <a:chOff x="11052749" y="5625744"/>
            <a:chExt cx="1004583" cy="1125047"/>
          </a:xfrm>
          <a:solidFill>
            <a:schemeClr val="accent1"/>
          </a:solidFill>
        </p:grpSpPr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04A014AE-F26B-4CD2-AE19-083D669CE716}"/>
                </a:ext>
              </a:extLst>
            </p:cNvPr>
            <p:cNvSpPr/>
            <p:nvPr/>
          </p:nvSpPr>
          <p:spPr>
            <a:xfrm>
              <a:off x="11052749" y="5625744"/>
              <a:ext cx="1004583" cy="1125047"/>
            </a:xfrm>
            <a:custGeom>
              <a:avLst/>
              <a:gdLst>
                <a:gd name="connsiteX0" fmla="*/ 996953 w 1004583"/>
                <a:gd name="connsiteY0" fmla="*/ 462865 h 1125047"/>
                <a:gd name="connsiteX1" fmla="*/ 823777 w 1004583"/>
                <a:gd name="connsiteY1" fmla="*/ 297524 h 1125047"/>
                <a:gd name="connsiteX2" fmla="*/ 823777 w 1004583"/>
                <a:gd name="connsiteY2" fmla="*/ 106226 h 1125047"/>
                <a:gd name="connsiteX3" fmla="*/ 799661 w 1004583"/>
                <a:gd name="connsiteY3" fmla="*/ 82110 h 1125047"/>
                <a:gd name="connsiteX4" fmla="*/ 597940 w 1004583"/>
                <a:gd name="connsiteY4" fmla="*/ 82110 h 1125047"/>
                <a:gd name="connsiteX5" fmla="*/ 518574 w 1004583"/>
                <a:gd name="connsiteY5" fmla="*/ 6286 h 1125047"/>
                <a:gd name="connsiteX6" fmla="*/ 485600 w 1004583"/>
                <a:gd name="connsiteY6" fmla="*/ 6695 h 1125047"/>
                <a:gd name="connsiteX7" fmla="*/ 406643 w 1004583"/>
                <a:gd name="connsiteY7" fmla="*/ 82110 h 1125047"/>
                <a:gd name="connsiteX8" fmla="*/ 204922 w 1004583"/>
                <a:gd name="connsiteY8" fmla="*/ 82110 h 1125047"/>
                <a:gd name="connsiteX9" fmla="*/ 180805 w 1004583"/>
                <a:gd name="connsiteY9" fmla="*/ 106226 h 1125047"/>
                <a:gd name="connsiteX10" fmla="*/ 180805 w 1004583"/>
                <a:gd name="connsiteY10" fmla="*/ 297524 h 1125047"/>
                <a:gd name="connsiteX11" fmla="*/ 8038 w 1004583"/>
                <a:gd name="connsiteY11" fmla="*/ 462456 h 1125047"/>
                <a:gd name="connsiteX12" fmla="*/ 0 w 1004583"/>
                <a:gd name="connsiteY12" fmla="*/ 480373 h 1125047"/>
                <a:gd name="connsiteX13" fmla="*/ 0 w 1004583"/>
                <a:gd name="connsiteY13" fmla="*/ 1100932 h 1125047"/>
                <a:gd name="connsiteX14" fmla="*/ 24116 w 1004583"/>
                <a:gd name="connsiteY14" fmla="*/ 1125048 h 1125047"/>
                <a:gd name="connsiteX15" fmla="*/ 980466 w 1004583"/>
                <a:gd name="connsiteY15" fmla="*/ 1125048 h 1125047"/>
                <a:gd name="connsiteX16" fmla="*/ 1004583 w 1004583"/>
                <a:gd name="connsiteY16" fmla="*/ 1100932 h 1125047"/>
                <a:gd name="connsiteX17" fmla="*/ 1004583 w 1004583"/>
                <a:gd name="connsiteY17" fmla="*/ 480373 h 1125047"/>
                <a:gd name="connsiteX18" fmla="*/ 996953 w 1004583"/>
                <a:gd name="connsiteY18" fmla="*/ 462865 h 1125047"/>
                <a:gd name="connsiteX19" fmla="*/ 823709 w 1004583"/>
                <a:gd name="connsiteY19" fmla="*/ 353251 h 1125047"/>
                <a:gd name="connsiteX20" fmla="*/ 955737 w 1004583"/>
                <a:gd name="connsiteY20" fmla="*/ 479147 h 1125047"/>
                <a:gd name="connsiteX21" fmla="*/ 823709 w 1004583"/>
                <a:gd name="connsiteY21" fmla="*/ 611515 h 1125047"/>
                <a:gd name="connsiteX22" fmla="*/ 823709 w 1004583"/>
                <a:gd name="connsiteY22" fmla="*/ 353251 h 1125047"/>
                <a:gd name="connsiteX23" fmla="*/ 502292 w 1004583"/>
                <a:gd name="connsiteY23" fmla="*/ 46480 h 1125047"/>
                <a:gd name="connsiteX24" fmla="*/ 539693 w 1004583"/>
                <a:gd name="connsiteY24" fmla="*/ 82110 h 1125047"/>
                <a:gd name="connsiteX25" fmla="*/ 464959 w 1004583"/>
                <a:gd name="connsiteY25" fmla="*/ 82110 h 1125047"/>
                <a:gd name="connsiteX26" fmla="*/ 502292 w 1004583"/>
                <a:gd name="connsiteY26" fmla="*/ 46480 h 1125047"/>
                <a:gd name="connsiteX27" fmla="*/ 221000 w 1004583"/>
                <a:gd name="connsiteY27" fmla="*/ 122304 h 1125047"/>
                <a:gd name="connsiteX28" fmla="*/ 783583 w 1004583"/>
                <a:gd name="connsiteY28" fmla="*/ 122304 h 1125047"/>
                <a:gd name="connsiteX29" fmla="*/ 783583 w 1004583"/>
                <a:gd name="connsiteY29" fmla="*/ 651982 h 1125047"/>
                <a:gd name="connsiteX30" fmla="*/ 610816 w 1004583"/>
                <a:gd name="connsiteY30" fmla="*/ 825363 h 1125047"/>
                <a:gd name="connsiteX31" fmla="*/ 517006 w 1004583"/>
                <a:gd name="connsiteY31" fmla="*/ 761188 h 1125047"/>
                <a:gd name="connsiteX32" fmla="*/ 488462 w 1004583"/>
                <a:gd name="connsiteY32" fmla="*/ 760575 h 1125047"/>
                <a:gd name="connsiteX33" fmla="*/ 395062 w 1004583"/>
                <a:gd name="connsiteY33" fmla="*/ 824545 h 1125047"/>
                <a:gd name="connsiteX34" fmla="*/ 221068 w 1004583"/>
                <a:gd name="connsiteY34" fmla="*/ 650961 h 1125047"/>
                <a:gd name="connsiteX35" fmla="*/ 221068 w 1004583"/>
                <a:gd name="connsiteY35" fmla="*/ 122304 h 1125047"/>
                <a:gd name="connsiteX36" fmla="*/ 180805 w 1004583"/>
                <a:gd name="connsiteY36" fmla="*/ 353251 h 1125047"/>
                <a:gd name="connsiteX37" fmla="*/ 180805 w 1004583"/>
                <a:gd name="connsiteY37" fmla="*/ 610766 h 1125047"/>
                <a:gd name="connsiteX38" fmla="*/ 48777 w 1004583"/>
                <a:gd name="connsiteY38" fmla="*/ 479011 h 1125047"/>
                <a:gd name="connsiteX39" fmla="*/ 180805 w 1004583"/>
                <a:gd name="connsiteY39" fmla="*/ 353251 h 1125047"/>
                <a:gd name="connsiteX40" fmla="*/ 40125 w 1004583"/>
                <a:gd name="connsiteY40" fmla="*/ 527244 h 1125047"/>
                <a:gd name="connsiteX41" fmla="*/ 361202 w 1004583"/>
                <a:gd name="connsiteY41" fmla="*/ 847708 h 1125047"/>
                <a:gd name="connsiteX42" fmla="*/ 40125 w 1004583"/>
                <a:gd name="connsiteY42" fmla="*/ 1067005 h 1125047"/>
                <a:gd name="connsiteX43" fmla="*/ 40125 w 1004583"/>
                <a:gd name="connsiteY43" fmla="*/ 527244 h 1125047"/>
                <a:gd name="connsiteX44" fmla="*/ 85157 w 1004583"/>
                <a:gd name="connsiteY44" fmla="*/ 1084854 h 1125047"/>
                <a:gd name="connsiteX45" fmla="*/ 502292 w 1004583"/>
                <a:gd name="connsiteY45" fmla="*/ 800019 h 1125047"/>
                <a:gd name="connsiteX46" fmla="*/ 919426 w 1004583"/>
                <a:gd name="connsiteY46" fmla="*/ 1084854 h 1125047"/>
                <a:gd name="connsiteX47" fmla="*/ 85157 w 1004583"/>
                <a:gd name="connsiteY47" fmla="*/ 1084854 h 1125047"/>
                <a:gd name="connsiteX48" fmla="*/ 964389 w 1004583"/>
                <a:gd name="connsiteY48" fmla="*/ 1066937 h 1125047"/>
                <a:gd name="connsiteX49" fmla="*/ 644538 w 1004583"/>
                <a:gd name="connsiteY49" fmla="*/ 848457 h 1125047"/>
                <a:gd name="connsiteX50" fmla="*/ 964389 w 1004583"/>
                <a:gd name="connsiteY50" fmla="*/ 527176 h 1125047"/>
                <a:gd name="connsiteX51" fmla="*/ 964389 w 1004583"/>
                <a:gd name="connsiteY51" fmla="*/ 1066937 h 112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04583" h="1125047">
                  <a:moveTo>
                    <a:pt x="996953" y="462865"/>
                  </a:moveTo>
                  <a:lnTo>
                    <a:pt x="823777" y="297524"/>
                  </a:lnTo>
                  <a:lnTo>
                    <a:pt x="823777" y="106226"/>
                  </a:lnTo>
                  <a:cubicBezTo>
                    <a:pt x="823777" y="92942"/>
                    <a:pt x="812945" y="82110"/>
                    <a:pt x="799661" y="82110"/>
                  </a:cubicBezTo>
                  <a:lnTo>
                    <a:pt x="597940" y="82110"/>
                  </a:lnTo>
                  <a:lnTo>
                    <a:pt x="518574" y="6286"/>
                  </a:lnTo>
                  <a:cubicBezTo>
                    <a:pt x="509308" y="-2162"/>
                    <a:pt x="495274" y="-2162"/>
                    <a:pt x="485600" y="6695"/>
                  </a:cubicBezTo>
                  <a:lnTo>
                    <a:pt x="406643" y="82110"/>
                  </a:lnTo>
                  <a:lnTo>
                    <a:pt x="204922" y="82110"/>
                  </a:lnTo>
                  <a:cubicBezTo>
                    <a:pt x="191638" y="82110"/>
                    <a:pt x="180805" y="92942"/>
                    <a:pt x="180805" y="106226"/>
                  </a:cubicBezTo>
                  <a:lnTo>
                    <a:pt x="180805" y="297524"/>
                  </a:lnTo>
                  <a:lnTo>
                    <a:pt x="8038" y="462456"/>
                  </a:lnTo>
                  <a:cubicBezTo>
                    <a:pt x="2997" y="467089"/>
                    <a:pt x="0" y="473492"/>
                    <a:pt x="0" y="480373"/>
                  </a:cubicBezTo>
                  <a:lnTo>
                    <a:pt x="0" y="1100932"/>
                  </a:lnTo>
                  <a:cubicBezTo>
                    <a:pt x="0" y="1114216"/>
                    <a:pt x="10832" y="1125048"/>
                    <a:pt x="24116" y="1125048"/>
                  </a:cubicBezTo>
                  <a:lnTo>
                    <a:pt x="980466" y="1125048"/>
                  </a:lnTo>
                  <a:cubicBezTo>
                    <a:pt x="993751" y="1125048"/>
                    <a:pt x="1004583" y="1114216"/>
                    <a:pt x="1004583" y="1100932"/>
                  </a:cubicBezTo>
                  <a:lnTo>
                    <a:pt x="1004583" y="480373"/>
                  </a:lnTo>
                  <a:cubicBezTo>
                    <a:pt x="1004583" y="473561"/>
                    <a:pt x="1001517" y="467089"/>
                    <a:pt x="996953" y="462865"/>
                  </a:cubicBezTo>
                  <a:close/>
                  <a:moveTo>
                    <a:pt x="823709" y="353251"/>
                  </a:moveTo>
                  <a:lnTo>
                    <a:pt x="955737" y="479147"/>
                  </a:lnTo>
                  <a:lnTo>
                    <a:pt x="823709" y="611515"/>
                  </a:lnTo>
                  <a:lnTo>
                    <a:pt x="823709" y="353251"/>
                  </a:lnTo>
                  <a:close/>
                  <a:moveTo>
                    <a:pt x="502292" y="46480"/>
                  </a:moveTo>
                  <a:lnTo>
                    <a:pt x="539693" y="82110"/>
                  </a:lnTo>
                  <a:lnTo>
                    <a:pt x="464959" y="82110"/>
                  </a:lnTo>
                  <a:lnTo>
                    <a:pt x="502292" y="46480"/>
                  </a:lnTo>
                  <a:close/>
                  <a:moveTo>
                    <a:pt x="221000" y="122304"/>
                  </a:moveTo>
                  <a:lnTo>
                    <a:pt x="783583" y="122304"/>
                  </a:lnTo>
                  <a:lnTo>
                    <a:pt x="783583" y="651982"/>
                  </a:lnTo>
                  <a:lnTo>
                    <a:pt x="610816" y="825363"/>
                  </a:lnTo>
                  <a:lnTo>
                    <a:pt x="517006" y="761188"/>
                  </a:lnTo>
                  <a:cubicBezTo>
                    <a:pt x="508355" y="754784"/>
                    <a:pt x="496297" y="754784"/>
                    <a:pt x="488462" y="760575"/>
                  </a:cubicBezTo>
                  <a:lnTo>
                    <a:pt x="395062" y="824545"/>
                  </a:lnTo>
                  <a:lnTo>
                    <a:pt x="221068" y="650961"/>
                  </a:lnTo>
                  <a:lnTo>
                    <a:pt x="221068" y="122304"/>
                  </a:lnTo>
                  <a:close/>
                  <a:moveTo>
                    <a:pt x="180805" y="353251"/>
                  </a:moveTo>
                  <a:lnTo>
                    <a:pt x="180805" y="610766"/>
                  </a:lnTo>
                  <a:lnTo>
                    <a:pt x="48777" y="479011"/>
                  </a:lnTo>
                  <a:lnTo>
                    <a:pt x="180805" y="353251"/>
                  </a:lnTo>
                  <a:close/>
                  <a:moveTo>
                    <a:pt x="40125" y="527244"/>
                  </a:moveTo>
                  <a:lnTo>
                    <a:pt x="361202" y="847708"/>
                  </a:lnTo>
                  <a:lnTo>
                    <a:pt x="40125" y="1067005"/>
                  </a:lnTo>
                  <a:lnTo>
                    <a:pt x="40125" y="527244"/>
                  </a:lnTo>
                  <a:close/>
                  <a:moveTo>
                    <a:pt x="85157" y="1084854"/>
                  </a:moveTo>
                  <a:lnTo>
                    <a:pt x="502292" y="800019"/>
                  </a:lnTo>
                  <a:lnTo>
                    <a:pt x="919426" y="1084854"/>
                  </a:lnTo>
                  <a:lnTo>
                    <a:pt x="85157" y="1084854"/>
                  </a:lnTo>
                  <a:close/>
                  <a:moveTo>
                    <a:pt x="964389" y="1066937"/>
                  </a:moveTo>
                  <a:lnTo>
                    <a:pt x="644538" y="848457"/>
                  </a:lnTo>
                  <a:lnTo>
                    <a:pt x="964389" y="527176"/>
                  </a:lnTo>
                  <a:lnTo>
                    <a:pt x="964389" y="1066937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CF2AB1D3-ED07-4421-B630-063D14EB4F6E}"/>
                </a:ext>
              </a:extLst>
            </p:cNvPr>
            <p:cNvSpPr/>
            <p:nvPr/>
          </p:nvSpPr>
          <p:spPr>
            <a:xfrm>
              <a:off x="11428804" y="5968885"/>
              <a:ext cx="252334" cy="220550"/>
            </a:xfrm>
            <a:custGeom>
              <a:avLst/>
              <a:gdLst>
                <a:gd name="connsiteX0" fmla="*/ 246751 w 252334"/>
                <a:gd name="connsiteY0" fmla="*/ 48941 h 220550"/>
                <a:gd name="connsiteX1" fmla="*/ 202947 w 252334"/>
                <a:gd name="connsiteY1" fmla="*/ 5885 h 220550"/>
                <a:gd name="connsiteX2" fmla="*/ 126169 w 252334"/>
                <a:gd name="connsiteY2" fmla="*/ 16717 h 220550"/>
                <a:gd name="connsiteX3" fmla="*/ 49391 w 252334"/>
                <a:gd name="connsiteY3" fmla="*/ 5885 h 220550"/>
                <a:gd name="connsiteX4" fmla="*/ 5586 w 252334"/>
                <a:gd name="connsiteY4" fmla="*/ 48941 h 220550"/>
                <a:gd name="connsiteX5" fmla="*/ 30112 w 252334"/>
                <a:gd name="connsiteY5" fmla="*/ 143908 h 220550"/>
                <a:gd name="connsiteX6" fmla="*/ 111863 w 252334"/>
                <a:gd name="connsiteY6" fmla="*/ 215100 h 220550"/>
                <a:gd name="connsiteX7" fmla="*/ 126101 w 252334"/>
                <a:gd name="connsiteY7" fmla="*/ 220550 h 220550"/>
                <a:gd name="connsiteX8" fmla="*/ 140339 w 252334"/>
                <a:gd name="connsiteY8" fmla="*/ 215100 h 220550"/>
                <a:gd name="connsiteX9" fmla="*/ 222090 w 252334"/>
                <a:gd name="connsiteY9" fmla="*/ 143908 h 220550"/>
                <a:gd name="connsiteX10" fmla="*/ 246751 w 252334"/>
                <a:gd name="connsiteY10" fmla="*/ 48941 h 220550"/>
                <a:gd name="connsiteX11" fmla="*/ 195930 w 252334"/>
                <a:gd name="connsiteY11" fmla="*/ 113524 h 220550"/>
                <a:gd name="connsiteX12" fmla="*/ 126237 w 252334"/>
                <a:gd name="connsiteY12" fmla="*/ 174292 h 220550"/>
                <a:gd name="connsiteX13" fmla="*/ 56545 w 252334"/>
                <a:gd name="connsiteY13" fmla="*/ 113524 h 220550"/>
                <a:gd name="connsiteX14" fmla="*/ 43055 w 252334"/>
                <a:gd name="connsiteY14" fmla="*/ 63656 h 220550"/>
                <a:gd name="connsiteX15" fmla="*/ 63153 w 252334"/>
                <a:gd name="connsiteY15" fmla="*/ 43763 h 220550"/>
                <a:gd name="connsiteX16" fmla="*/ 80456 w 252334"/>
                <a:gd name="connsiteY16" fmla="*/ 40561 h 220550"/>
                <a:gd name="connsiteX17" fmla="*/ 107162 w 252334"/>
                <a:gd name="connsiteY17" fmla="*/ 54868 h 220550"/>
                <a:gd name="connsiteX18" fmla="*/ 145312 w 252334"/>
                <a:gd name="connsiteY18" fmla="*/ 54868 h 220550"/>
                <a:gd name="connsiteX19" fmla="*/ 189322 w 252334"/>
                <a:gd name="connsiteY19" fmla="*/ 43832 h 220550"/>
                <a:gd name="connsiteX20" fmla="*/ 209418 w 252334"/>
                <a:gd name="connsiteY20" fmla="*/ 63724 h 220550"/>
                <a:gd name="connsiteX21" fmla="*/ 195930 w 252334"/>
                <a:gd name="connsiteY21" fmla="*/ 113524 h 22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2334" h="220550">
                  <a:moveTo>
                    <a:pt x="246751" y="48941"/>
                  </a:moveTo>
                  <a:cubicBezTo>
                    <a:pt x="238713" y="28435"/>
                    <a:pt x="223657" y="13516"/>
                    <a:pt x="202947" y="5885"/>
                  </a:cubicBezTo>
                  <a:cubicBezTo>
                    <a:pt x="166159" y="-7399"/>
                    <a:pt x="140884" y="4251"/>
                    <a:pt x="126169" y="16717"/>
                  </a:cubicBezTo>
                  <a:cubicBezTo>
                    <a:pt x="111522" y="4251"/>
                    <a:pt x="86384" y="-7399"/>
                    <a:pt x="49391" y="5885"/>
                  </a:cubicBezTo>
                  <a:cubicBezTo>
                    <a:pt x="28680" y="13516"/>
                    <a:pt x="13625" y="28435"/>
                    <a:pt x="5586" y="48941"/>
                  </a:cubicBezTo>
                  <a:cubicBezTo>
                    <a:pt x="-7289" y="81914"/>
                    <a:pt x="2589" y="120132"/>
                    <a:pt x="30112" y="143908"/>
                  </a:cubicBezTo>
                  <a:lnTo>
                    <a:pt x="111863" y="215100"/>
                  </a:lnTo>
                  <a:cubicBezTo>
                    <a:pt x="116086" y="218711"/>
                    <a:pt x="121128" y="220550"/>
                    <a:pt x="126101" y="220550"/>
                  </a:cubicBezTo>
                  <a:cubicBezTo>
                    <a:pt x="131074" y="220550"/>
                    <a:pt x="136115" y="218711"/>
                    <a:pt x="140339" y="215100"/>
                  </a:cubicBezTo>
                  <a:lnTo>
                    <a:pt x="222090" y="143908"/>
                  </a:lnTo>
                  <a:cubicBezTo>
                    <a:pt x="249749" y="120132"/>
                    <a:pt x="259627" y="81914"/>
                    <a:pt x="246751" y="48941"/>
                  </a:cubicBezTo>
                  <a:close/>
                  <a:moveTo>
                    <a:pt x="195930" y="113524"/>
                  </a:moveTo>
                  <a:lnTo>
                    <a:pt x="126237" y="174292"/>
                  </a:lnTo>
                  <a:lnTo>
                    <a:pt x="56545" y="113524"/>
                  </a:lnTo>
                  <a:cubicBezTo>
                    <a:pt x="42102" y="101057"/>
                    <a:pt x="36447" y="80551"/>
                    <a:pt x="43055" y="63656"/>
                  </a:cubicBezTo>
                  <a:cubicBezTo>
                    <a:pt x="46870" y="53778"/>
                    <a:pt x="53274" y="47374"/>
                    <a:pt x="63153" y="43763"/>
                  </a:cubicBezTo>
                  <a:cubicBezTo>
                    <a:pt x="69761" y="41583"/>
                    <a:pt x="75415" y="40561"/>
                    <a:pt x="80456" y="40561"/>
                  </a:cubicBezTo>
                  <a:cubicBezTo>
                    <a:pt x="93946" y="40561"/>
                    <a:pt x="102188" y="47578"/>
                    <a:pt x="107162" y="54868"/>
                  </a:cubicBezTo>
                  <a:cubicBezTo>
                    <a:pt x="115814" y="67539"/>
                    <a:pt x="136728" y="67539"/>
                    <a:pt x="145312" y="54868"/>
                  </a:cubicBezTo>
                  <a:cubicBezTo>
                    <a:pt x="152124" y="44990"/>
                    <a:pt x="165205" y="35180"/>
                    <a:pt x="189322" y="43832"/>
                  </a:cubicBezTo>
                  <a:cubicBezTo>
                    <a:pt x="199200" y="47442"/>
                    <a:pt x="205604" y="53914"/>
                    <a:pt x="209418" y="63724"/>
                  </a:cubicBezTo>
                  <a:cubicBezTo>
                    <a:pt x="216026" y="80483"/>
                    <a:pt x="210372" y="101057"/>
                    <a:pt x="195930" y="113524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406B452F-2688-4640-ADB2-76CDD5ADCFC9}"/>
                </a:ext>
              </a:extLst>
            </p:cNvPr>
            <p:cNvSpPr/>
            <p:nvPr/>
          </p:nvSpPr>
          <p:spPr>
            <a:xfrm>
              <a:off x="11502312" y="5797644"/>
              <a:ext cx="105322" cy="143336"/>
            </a:xfrm>
            <a:custGeom>
              <a:avLst/>
              <a:gdLst>
                <a:gd name="connsiteX0" fmla="*/ 105322 w 105322"/>
                <a:gd name="connsiteY0" fmla="*/ 123239 h 143336"/>
                <a:gd name="connsiteX1" fmla="*/ 85225 w 105322"/>
                <a:gd name="connsiteY1" fmla="*/ 143337 h 143336"/>
                <a:gd name="connsiteX2" fmla="*/ 20097 w 105322"/>
                <a:gd name="connsiteY2" fmla="*/ 143337 h 143336"/>
                <a:gd name="connsiteX3" fmla="*/ 0 w 105322"/>
                <a:gd name="connsiteY3" fmla="*/ 123239 h 143336"/>
                <a:gd name="connsiteX4" fmla="*/ 20097 w 105322"/>
                <a:gd name="connsiteY4" fmla="*/ 103142 h 143336"/>
                <a:gd name="connsiteX5" fmla="*/ 32564 w 105322"/>
                <a:gd name="connsiteY5" fmla="*/ 103142 h 143336"/>
                <a:gd name="connsiteX6" fmla="*/ 32564 w 105322"/>
                <a:gd name="connsiteY6" fmla="*/ 40194 h 143336"/>
                <a:gd name="connsiteX7" fmla="*/ 20097 w 105322"/>
                <a:gd name="connsiteY7" fmla="*/ 40194 h 143336"/>
                <a:gd name="connsiteX8" fmla="*/ 0 w 105322"/>
                <a:gd name="connsiteY8" fmla="*/ 20097 h 143336"/>
                <a:gd name="connsiteX9" fmla="*/ 20097 w 105322"/>
                <a:gd name="connsiteY9" fmla="*/ 0 h 143336"/>
                <a:gd name="connsiteX10" fmla="*/ 85225 w 105322"/>
                <a:gd name="connsiteY10" fmla="*/ 0 h 143336"/>
                <a:gd name="connsiteX11" fmla="*/ 105322 w 105322"/>
                <a:gd name="connsiteY11" fmla="*/ 20097 h 143336"/>
                <a:gd name="connsiteX12" fmla="*/ 85225 w 105322"/>
                <a:gd name="connsiteY12" fmla="*/ 40194 h 143336"/>
                <a:gd name="connsiteX13" fmla="*/ 72758 w 105322"/>
                <a:gd name="connsiteY13" fmla="*/ 40194 h 143336"/>
                <a:gd name="connsiteX14" fmla="*/ 72758 w 105322"/>
                <a:gd name="connsiteY14" fmla="*/ 103142 h 143336"/>
                <a:gd name="connsiteX15" fmla="*/ 85225 w 105322"/>
                <a:gd name="connsiteY15" fmla="*/ 103142 h 143336"/>
                <a:gd name="connsiteX16" fmla="*/ 105322 w 105322"/>
                <a:gd name="connsiteY16" fmla="*/ 123239 h 1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322" h="143336">
                  <a:moveTo>
                    <a:pt x="105322" y="123239"/>
                  </a:moveTo>
                  <a:cubicBezTo>
                    <a:pt x="105322" y="134276"/>
                    <a:pt x="96466" y="143337"/>
                    <a:pt x="85225" y="143337"/>
                  </a:cubicBezTo>
                  <a:lnTo>
                    <a:pt x="20097" y="143337"/>
                  </a:lnTo>
                  <a:cubicBezTo>
                    <a:pt x="8856" y="143337"/>
                    <a:pt x="0" y="134276"/>
                    <a:pt x="0" y="123239"/>
                  </a:cubicBezTo>
                  <a:cubicBezTo>
                    <a:pt x="0" y="111999"/>
                    <a:pt x="8856" y="103142"/>
                    <a:pt x="20097" y="103142"/>
                  </a:cubicBezTo>
                  <a:lnTo>
                    <a:pt x="32564" y="103142"/>
                  </a:lnTo>
                  <a:lnTo>
                    <a:pt x="32564" y="40194"/>
                  </a:lnTo>
                  <a:lnTo>
                    <a:pt x="20097" y="40194"/>
                  </a:lnTo>
                  <a:cubicBezTo>
                    <a:pt x="8856" y="40194"/>
                    <a:pt x="0" y="31134"/>
                    <a:pt x="0" y="20097"/>
                  </a:cubicBezTo>
                  <a:cubicBezTo>
                    <a:pt x="0" y="9060"/>
                    <a:pt x="8856" y="0"/>
                    <a:pt x="20097" y="0"/>
                  </a:cubicBezTo>
                  <a:lnTo>
                    <a:pt x="85225" y="0"/>
                  </a:lnTo>
                  <a:cubicBezTo>
                    <a:pt x="96466" y="0"/>
                    <a:pt x="105322" y="9060"/>
                    <a:pt x="105322" y="20097"/>
                  </a:cubicBezTo>
                  <a:cubicBezTo>
                    <a:pt x="105322" y="31134"/>
                    <a:pt x="96466" y="40194"/>
                    <a:pt x="85225" y="40194"/>
                  </a:cubicBezTo>
                  <a:lnTo>
                    <a:pt x="72758" y="40194"/>
                  </a:lnTo>
                  <a:lnTo>
                    <a:pt x="72758" y="103142"/>
                  </a:lnTo>
                  <a:lnTo>
                    <a:pt x="85225" y="103142"/>
                  </a:lnTo>
                  <a:cubicBezTo>
                    <a:pt x="96534" y="103074"/>
                    <a:pt x="105322" y="111931"/>
                    <a:pt x="105322" y="123239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9EE3A9D4-EB00-4BA4-A686-5233A35787EA}"/>
                </a:ext>
              </a:extLst>
            </p:cNvPr>
            <p:cNvSpPr/>
            <p:nvPr/>
          </p:nvSpPr>
          <p:spPr>
            <a:xfrm>
              <a:off x="11488345" y="6217367"/>
              <a:ext cx="133390" cy="143404"/>
            </a:xfrm>
            <a:custGeom>
              <a:avLst/>
              <a:gdLst>
                <a:gd name="connsiteX0" fmla="*/ 133390 w 133390"/>
                <a:gd name="connsiteY0" fmla="*/ 20097 h 143404"/>
                <a:gd name="connsiteX1" fmla="*/ 133390 w 133390"/>
                <a:gd name="connsiteY1" fmla="*/ 76642 h 143404"/>
                <a:gd name="connsiteX2" fmla="*/ 66695 w 133390"/>
                <a:gd name="connsiteY2" fmla="*/ 143405 h 143404"/>
                <a:gd name="connsiteX3" fmla="*/ 0 w 133390"/>
                <a:gd name="connsiteY3" fmla="*/ 76642 h 143404"/>
                <a:gd name="connsiteX4" fmla="*/ 0 w 133390"/>
                <a:gd name="connsiteY4" fmla="*/ 20097 h 143404"/>
                <a:gd name="connsiteX5" fmla="*/ 20097 w 133390"/>
                <a:gd name="connsiteY5" fmla="*/ 0 h 143404"/>
                <a:gd name="connsiteX6" fmla="*/ 40194 w 133390"/>
                <a:gd name="connsiteY6" fmla="*/ 20097 h 143404"/>
                <a:gd name="connsiteX7" fmla="*/ 40194 w 133390"/>
                <a:gd name="connsiteY7" fmla="*/ 76642 h 143404"/>
                <a:gd name="connsiteX8" fmla="*/ 66695 w 133390"/>
                <a:gd name="connsiteY8" fmla="*/ 103211 h 143404"/>
                <a:gd name="connsiteX9" fmla="*/ 93197 w 133390"/>
                <a:gd name="connsiteY9" fmla="*/ 76642 h 143404"/>
                <a:gd name="connsiteX10" fmla="*/ 93197 w 133390"/>
                <a:gd name="connsiteY10" fmla="*/ 20097 h 143404"/>
                <a:gd name="connsiteX11" fmla="*/ 113293 w 133390"/>
                <a:gd name="connsiteY11" fmla="*/ 0 h 143404"/>
                <a:gd name="connsiteX12" fmla="*/ 133390 w 133390"/>
                <a:gd name="connsiteY12" fmla="*/ 20097 h 14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90" h="143404">
                  <a:moveTo>
                    <a:pt x="133390" y="20097"/>
                  </a:moveTo>
                  <a:lnTo>
                    <a:pt x="133390" y="76642"/>
                  </a:lnTo>
                  <a:cubicBezTo>
                    <a:pt x="133390" y="113430"/>
                    <a:pt x="103484" y="143405"/>
                    <a:pt x="66695" y="143405"/>
                  </a:cubicBezTo>
                  <a:cubicBezTo>
                    <a:pt x="29907" y="143405"/>
                    <a:pt x="0" y="113430"/>
                    <a:pt x="0" y="76642"/>
                  </a:cubicBezTo>
                  <a:lnTo>
                    <a:pt x="0" y="20097"/>
                  </a:lnTo>
                  <a:cubicBezTo>
                    <a:pt x="0" y="9061"/>
                    <a:pt x="9060" y="0"/>
                    <a:pt x="20097" y="0"/>
                  </a:cubicBezTo>
                  <a:cubicBezTo>
                    <a:pt x="31338" y="0"/>
                    <a:pt x="40194" y="9061"/>
                    <a:pt x="40194" y="20097"/>
                  </a:cubicBezTo>
                  <a:lnTo>
                    <a:pt x="40194" y="76642"/>
                  </a:lnTo>
                  <a:cubicBezTo>
                    <a:pt x="40194" y="91152"/>
                    <a:pt x="52048" y="103211"/>
                    <a:pt x="66695" y="103211"/>
                  </a:cubicBezTo>
                  <a:cubicBezTo>
                    <a:pt x="81343" y="103211"/>
                    <a:pt x="93197" y="91152"/>
                    <a:pt x="93197" y="76642"/>
                  </a:cubicBezTo>
                  <a:lnTo>
                    <a:pt x="93197" y="20097"/>
                  </a:lnTo>
                  <a:cubicBezTo>
                    <a:pt x="93197" y="9061"/>
                    <a:pt x="102052" y="0"/>
                    <a:pt x="113293" y="0"/>
                  </a:cubicBezTo>
                  <a:cubicBezTo>
                    <a:pt x="124330" y="0"/>
                    <a:pt x="133390" y="9061"/>
                    <a:pt x="133390" y="20097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86" name="Graphic 2">
            <a:extLst>
              <a:ext uri="{FF2B5EF4-FFF2-40B4-BE49-F238E27FC236}">
                <a16:creationId xmlns:a16="http://schemas.microsoft.com/office/drawing/2014/main" id="{92CE9E23-6BFD-4B5E-83FB-387BCC90EE74}"/>
              </a:ext>
            </a:extLst>
          </p:cNvPr>
          <p:cNvGrpSpPr/>
          <p:nvPr/>
        </p:nvGrpSpPr>
        <p:grpSpPr>
          <a:xfrm>
            <a:off x="14294418" y="6249907"/>
            <a:ext cx="864619" cy="648406"/>
            <a:chOff x="10992498" y="7373670"/>
            <a:chExt cx="1125262" cy="843871"/>
          </a:xfrm>
          <a:solidFill>
            <a:schemeClr val="accent1"/>
          </a:solidFill>
        </p:grpSpPr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0240AE9A-BBB3-4EB7-B611-5965883680B0}"/>
                </a:ext>
              </a:extLst>
            </p:cNvPr>
            <p:cNvSpPr/>
            <p:nvPr/>
          </p:nvSpPr>
          <p:spPr>
            <a:xfrm>
              <a:off x="11643945" y="7588058"/>
              <a:ext cx="64515" cy="95036"/>
            </a:xfrm>
            <a:custGeom>
              <a:avLst/>
              <a:gdLst>
                <a:gd name="connsiteX0" fmla="*/ 64516 w 64515"/>
                <a:gd name="connsiteY0" fmla="*/ 82978 h 95036"/>
                <a:gd name="connsiteX1" fmla="*/ 26365 w 64515"/>
                <a:gd name="connsiteY1" fmla="*/ 95036 h 95036"/>
                <a:gd name="connsiteX2" fmla="*/ 0 w 64515"/>
                <a:gd name="connsiteY2" fmla="*/ 12058 h 95036"/>
                <a:gd name="connsiteX3" fmla="*/ 38423 w 64515"/>
                <a:gd name="connsiteY3" fmla="*/ 0 h 95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15" h="95036">
                  <a:moveTo>
                    <a:pt x="64516" y="82978"/>
                  </a:moveTo>
                  <a:lnTo>
                    <a:pt x="26365" y="95036"/>
                  </a:lnTo>
                  <a:lnTo>
                    <a:pt x="0" y="12058"/>
                  </a:lnTo>
                  <a:lnTo>
                    <a:pt x="38423" y="0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3298E0BD-84ED-4646-BEE8-F97350AB6942}"/>
                </a:ext>
              </a:extLst>
            </p:cNvPr>
            <p:cNvSpPr/>
            <p:nvPr/>
          </p:nvSpPr>
          <p:spPr>
            <a:xfrm>
              <a:off x="10992498" y="7373670"/>
              <a:ext cx="1125262" cy="843871"/>
            </a:xfrm>
            <a:custGeom>
              <a:avLst/>
              <a:gdLst>
                <a:gd name="connsiteX0" fmla="*/ 1100601 w 1125262"/>
                <a:gd name="connsiteY0" fmla="*/ 467953 h 843871"/>
                <a:gd name="connsiteX1" fmla="*/ 1125126 w 1125262"/>
                <a:gd name="connsiteY1" fmla="*/ 442610 h 843871"/>
                <a:gd name="connsiteX2" fmla="*/ 1125126 w 1125262"/>
                <a:gd name="connsiteY2" fmla="*/ 347575 h 843871"/>
                <a:gd name="connsiteX3" fmla="*/ 1099579 w 1125262"/>
                <a:gd name="connsiteY3" fmla="*/ 322027 h 843871"/>
                <a:gd name="connsiteX4" fmla="*/ 875104 w 1125262"/>
                <a:gd name="connsiteY4" fmla="*/ 322027 h 843871"/>
                <a:gd name="connsiteX5" fmla="*/ 851600 w 1125262"/>
                <a:gd name="connsiteY5" fmla="*/ 281220 h 843871"/>
                <a:gd name="connsiteX6" fmla="*/ 920953 w 1125262"/>
                <a:gd name="connsiteY6" fmla="*/ 140199 h 843871"/>
                <a:gd name="connsiteX7" fmla="*/ 936008 w 1125262"/>
                <a:gd name="connsiteY7" fmla="*/ 127324 h 843871"/>
                <a:gd name="connsiteX8" fmla="*/ 937439 w 1125262"/>
                <a:gd name="connsiteY8" fmla="*/ 108453 h 843871"/>
                <a:gd name="connsiteX9" fmla="*/ 908895 w 1125262"/>
                <a:gd name="connsiteY9" fmla="*/ 18050 h 843871"/>
                <a:gd name="connsiteX10" fmla="*/ 896019 w 1125262"/>
                <a:gd name="connsiteY10" fmla="*/ 2585 h 843871"/>
                <a:gd name="connsiteX11" fmla="*/ 876944 w 1125262"/>
                <a:gd name="connsiteY11" fmla="*/ 1155 h 843871"/>
                <a:gd name="connsiteX12" fmla="*/ 18558 w 1125262"/>
                <a:gd name="connsiteY12" fmla="*/ 271614 h 843871"/>
                <a:gd name="connsiteX13" fmla="*/ 3094 w 1125262"/>
                <a:gd name="connsiteY13" fmla="*/ 283672 h 843871"/>
                <a:gd name="connsiteX14" fmla="*/ 1118 w 1125262"/>
                <a:gd name="connsiteY14" fmla="*/ 303769 h 843871"/>
                <a:gd name="connsiteX15" fmla="*/ 143160 w 1125262"/>
                <a:gd name="connsiteY15" fmla="*/ 752447 h 843871"/>
                <a:gd name="connsiteX16" fmla="*/ 156036 w 1125262"/>
                <a:gd name="connsiteY16" fmla="*/ 767911 h 843871"/>
                <a:gd name="connsiteX17" fmla="*/ 167277 w 1125262"/>
                <a:gd name="connsiteY17" fmla="*/ 770499 h 843871"/>
                <a:gd name="connsiteX18" fmla="*/ 173136 w 1125262"/>
                <a:gd name="connsiteY18" fmla="*/ 769682 h 843871"/>
                <a:gd name="connsiteX19" fmla="*/ 173136 w 1125262"/>
                <a:gd name="connsiteY19" fmla="*/ 818324 h 843871"/>
                <a:gd name="connsiteX20" fmla="*/ 198683 w 1125262"/>
                <a:gd name="connsiteY20" fmla="*/ 843871 h 843871"/>
                <a:gd name="connsiteX21" fmla="*/ 1099715 w 1125262"/>
                <a:gd name="connsiteY21" fmla="*/ 843871 h 843871"/>
                <a:gd name="connsiteX22" fmla="*/ 1125262 w 1125262"/>
                <a:gd name="connsiteY22" fmla="*/ 818324 h 843871"/>
                <a:gd name="connsiteX23" fmla="*/ 1125262 w 1125262"/>
                <a:gd name="connsiteY23" fmla="*/ 720495 h 843871"/>
                <a:gd name="connsiteX24" fmla="*/ 1100737 w 1125262"/>
                <a:gd name="connsiteY24" fmla="*/ 695153 h 843871"/>
                <a:gd name="connsiteX25" fmla="*/ 991258 w 1125262"/>
                <a:gd name="connsiteY25" fmla="*/ 581655 h 843871"/>
                <a:gd name="connsiteX26" fmla="*/ 1100601 w 1125262"/>
                <a:gd name="connsiteY26" fmla="*/ 467953 h 843871"/>
                <a:gd name="connsiteX27" fmla="*/ 173067 w 1125262"/>
                <a:gd name="connsiteY27" fmla="*/ 347575 h 843871"/>
                <a:gd name="connsiteX28" fmla="*/ 173067 w 1125262"/>
                <a:gd name="connsiteY28" fmla="*/ 713887 h 843871"/>
                <a:gd name="connsiteX29" fmla="*/ 43833 w 1125262"/>
                <a:gd name="connsiteY29" fmla="*/ 305813 h 843871"/>
                <a:gd name="connsiteX30" fmla="*/ 619087 w 1125262"/>
                <a:gd name="connsiteY30" fmla="*/ 124599 h 843871"/>
                <a:gd name="connsiteX31" fmla="*/ 635369 w 1125262"/>
                <a:gd name="connsiteY31" fmla="*/ 175420 h 843871"/>
                <a:gd name="connsiteX32" fmla="*/ 673519 w 1125262"/>
                <a:gd name="connsiteY32" fmla="*/ 163362 h 843871"/>
                <a:gd name="connsiteX33" fmla="*/ 657442 w 1125262"/>
                <a:gd name="connsiteY33" fmla="*/ 112336 h 843871"/>
                <a:gd name="connsiteX34" fmla="*/ 874832 w 1125262"/>
                <a:gd name="connsiteY34" fmla="*/ 43802 h 843871"/>
                <a:gd name="connsiteX35" fmla="*/ 894928 w 1125262"/>
                <a:gd name="connsiteY35" fmla="*/ 107499 h 843871"/>
                <a:gd name="connsiteX36" fmla="*/ 813382 w 1125262"/>
                <a:gd name="connsiteY36" fmla="*/ 293347 h 843871"/>
                <a:gd name="connsiteX37" fmla="*/ 826053 w 1125262"/>
                <a:gd name="connsiteY37" fmla="*/ 322096 h 843871"/>
                <a:gd name="connsiteX38" fmla="*/ 198546 w 1125262"/>
                <a:gd name="connsiteY38" fmla="*/ 322096 h 843871"/>
                <a:gd name="connsiteX39" fmla="*/ 173067 w 1125262"/>
                <a:gd name="connsiteY39" fmla="*/ 347575 h 843871"/>
                <a:gd name="connsiteX40" fmla="*/ 950860 w 1125262"/>
                <a:gd name="connsiteY40" fmla="*/ 581655 h 843871"/>
                <a:gd name="connsiteX41" fmla="*/ 1084863 w 1125262"/>
                <a:gd name="connsiteY41" fmla="*/ 734189 h 843871"/>
                <a:gd name="connsiteX42" fmla="*/ 1084863 w 1125262"/>
                <a:gd name="connsiteY42" fmla="*/ 803677 h 843871"/>
                <a:gd name="connsiteX43" fmla="*/ 856778 w 1125262"/>
                <a:gd name="connsiteY43" fmla="*/ 803677 h 843871"/>
                <a:gd name="connsiteX44" fmla="*/ 856778 w 1125262"/>
                <a:gd name="connsiteY44" fmla="*/ 750198 h 843871"/>
                <a:gd name="connsiteX45" fmla="*/ 816584 w 1125262"/>
                <a:gd name="connsiteY45" fmla="*/ 750198 h 843871"/>
                <a:gd name="connsiteX46" fmla="*/ 816584 w 1125262"/>
                <a:gd name="connsiteY46" fmla="*/ 803677 h 843871"/>
                <a:gd name="connsiteX47" fmla="*/ 213194 w 1125262"/>
                <a:gd name="connsiteY47" fmla="*/ 803677 h 843871"/>
                <a:gd name="connsiteX48" fmla="*/ 213194 w 1125262"/>
                <a:gd name="connsiteY48" fmla="*/ 362222 h 843871"/>
                <a:gd name="connsiteX49" fmla="*/ 816584 w 1125262"/>
                <a:gd name="connsiteY49" fmla="*/ 362222 h 843871"/>
                <a:gd name="connsiteX50" fmla="*/ 816584 w 1125262"/>
                <a:gd name="connsiteY50" fmla="*/ 415700 h 843871"/>
                <a:gd name="connsiteX51" fmla="*/ 856778 w 1125262"/>
                <a:gd name="connsiteY51" fmla="*/ 415700 h 843871"/>
                <a:gd name="connsiteX52" fmla="*/ 856778 w 1125262"/>
                <a:gd name="connsiteY52" fmla="*/ 362222 h 843871"/>
                <a:gd name="connsiteX53" fmla="*/ 1084863 w 1125262"/>
                <a:gd name="connsiteY53" fmla="*/ 362222 h 843871"/>
                <a:gd name="connsiteX54" fmla="*/ 1084863 w 1125262"/>
                <a:gd name="connsiteY54" fmla="*/ 428916 h 843871"/>
                <a:gd name="connsiteX55" fmla="*/ 950860 w 1125262"/>
                <a:gd name="connsiteY55" fmla="*/ 581655 h 84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25262" h="843871">
                  <a:moveTo>
                    <a:pt x="1100601" y="467953"/>
                  </a:moveTo>
                  <a:cubicBezTo>
                    <a:pt x="1114294" y="467544"/>
                    <a:pt x="1125126" y="456303"/>
                    <a:pt x="1125126" y="442610"/>
                  </a:cubicBezTo>
                  <a:lnTo>
                    <a:pt x="1125126" y="347575"/>
                  </a:lnTo>
                  <a:cubicBezTo>
                    <a:pt x="1125126" y="333540"/>
                    <a:pt x="1113681" y="322027"/>
                    <a:pt x="1099579" y="322027"/>
                  </a:cubicBezTo>
                  <a:lnTo>
                    <a:pt x="875104" y="322027"/>
                  </a:lnTo>
                  <a:cubicBezTo>
                    <a:pt x="864476" y="310174"/>
                    <a:pt x="856642" y="296480"/>
                    <a:pt x="851600" y="281220"/>
                  </a:cubicBezTo>
                  <a:cubicBezTo>
                    <a:pt x="833139" y="222564"/>
                    <a:pt x="863863" y="160433"/>
                    <a:pt x="920953" y="140199"/>
                  </a:cubicBezTo>
                  <a:cubicBezTo>
                    <a:pt x="927561" y="138156"/>
                    <a:pt x="933011" y="133591"/>
                    <a:pt x="936008" y="127324"/>
                  </a:cubicBezTo>
                  <a:cubicBezTo>
                    <a:pt x="939006" y="121329"/>
                    <a:pt x="939619" y="114039"/>
                    <a:pt x="937439" y="108453"/>
                  </a:cubicBezTo>
                  <a:lnTo>
                    <a:pt x="908895" y="18050"/>
                  </a:lnTo>
                  <a:cubicBezTo>
                    <a:pt x="907055" y="11442"/>
                    <a:pt x="902287" y="5787"/>
                    <a:pt x="896019" y="2585"/>
                  </a:cubicBezTo>
                  <a:cubicBezTo>
                    <a:pt x="890160" y="-208"/>
                    <a:pt x="883757" y="-821"/>
                    <a:pt x="876944" y="1155"/>
                  </a:cubicBezTo>
                  <a:lnTo>
                    <a:pt x="18558" y="271614"/>
                  </a:lnTo>
                  <a:cubicBezTo>
                    <a:pt x="11950" y="273454"/>
                    <a:pt x="6500" y="277609"/>
                    <a:pt x="3094" y="283672"/>
                  </a:cubicBezTo>
                  <a:cubicBezTo>
                    <a:pt x="-109" y="289531"/>
                    <a:pt x="-926" y="296753"/>
                    <a:pt x="1118" y="303769"/>
                  </a:cubicBezTo>
                  <a:lnTo>
                    <a:pt x="143160" y="752447"/>
                  </a:lnTo>
                  <a:cubicBezTo>
                    <a:pt x="145000" y="759055"/>
                    <a:pt x="149768" y="764709"/>
                    <a:pt x="156036" y="767911"/>
                  </a:cubicBezTo>
                  <a:cubicBezTo>
                    <a:pt x="159647" y="769546"/>
                    <a:pt x="163461" y="770499"/>
                    <a:pt x="167277" y="770499"/>
                  </a:cubicBezTo>
                  <a:cubicBezTo>
                    <a:pt x="169320" y="770499"/>
                    <a:pt x="171091" y="770091"/>
                    <a:pt x="173136" y="769682"/>
                  </a:cubicBezTo>
                  <a:lnTo>
                    <a:pt x="173136" y="818324"/>
                  </a:lnTo>
                  <a:cubicBezTo>
                    <a:pt x="173136" y="832358"/>
                    <a:pt x="184581" y="843871"/>
                    <a:pt x="198683" y="843871"/>
                  </a:cubicBezTo>
                  <a:lnTo>
                    <a:pt x="1099715" y="843871"/>
                  </a:lnTo>
                  <a:cubicBezTo>
                    <a:pt x="1113749" y="843871"/>
                    <a:pt x="1125262" y="832426"/>
                    <a:pt x="1125262" y="818324"/>
                  </a:cubicBezTo>
                  <a:lnTo>
                    <a:pt x="1125262" y="720495"/>
                  </a:lnTo>
                  <a:cubicBezTo>
                    <a:pt x="1125262" y="706802"/>
                    <a:pt x="1114431" y="695561"/>
                    <a:pt x="1100737" y="695153"/>
                  </a:cubicBezTo>
                  <a:cubicBezTo>
                    <a:pt x="1039219" y="692768"/>
                    <a:pt x="991258" y="642900"/>
                    <a:pt x="991258" y="581655"/>
                  </a:cubicBezTo>
                  <a:cubicBezTo>
                    <a:pt x="991055" y="520205"/>
                    <a:pt x="1039083" y="470337"/>
                    <a:pt x="1100601" y="467953"/>
                  </a:cubicBezTo>
                  <a:close/>
                  <a:moveTo>
                    <a:pt x="173067" y="347575"/>
                  </a:moveTo>
                  <a:lnTo>
                    <a:pt x="173067" y="713887"/>
                  </a:lnTo>
                  <a:lnTo>
                    <a:pt x="43833" y="305813"/>
                  </a:lnTo>
                  <a:lnTo>
                    <a:pt x="619087" y="124599"/>
                  </a:lnTo>
                  <a:lnTo>
                    <a:pt x="635369" y="175420"/>
                  </a:lnTo>
                  <a:lnTo>
                    <a:pt x="673519" y="163362"/>
                  </a:lnTo>
                  <a:lnTo>
                    <a:pt x="657442" y="112336"/>
                  </a:lnTo>
                  <a:lnTo>
                    <a:pt x="874832" y="43802"/>
                  </a:lnTo>
                  <a:lnTo>
                    <a:pt x="894928" y="107499"/>
                  </a:lnTo>
                  <a:cubicBezTo>
                    <a:pt x="825236" y="139859"/>
                    <a:pt x="789606" y="218817"/>
                    <a:pt x="813382" y="293347"/>
                  </a:cubicBezTo>
                  <a:cubicBezTo>
                    <a:pt x="816584" y="303566"/>
                    <a:pt x="821012" y="313035"/>
                    <a:pt x="826053" y="322096"/>
                  </a:cubicBezTo>
                  <a:lnTo>
                    <a:pt x="198546" y="322096"/>
                  </a:lnTo>
                  <a:cubicBezTo>
                    <a:pt x="184513" y="322096"/>
                    <a:pt x="173067" y="333540"/>
                    <a:pt x="173067" y="347575"/>
                  </a:cubicBezTo>
                  <a:close/>
                  <a:moveTo>
                    <a:pt x="950860" y="581655"/>
                  </a:moveTo>
                  <a:cubicBezTo>
                    <a:pt x="950860" y="659795"/>
                    <a:pt x="1008563" y="724311"/>
                    <a:pt x="1084863" y="734189"/>
                  </a:cubicBezTo>
                  <a:lnTo>
                    <a:pt x="1084863" y="803677"/>
                  </a:lnTo>
                  <a:lnTo>
                    <a:pt x="856778" y="803677"/>
                  </a:lnTo>
                  <a:lnTo>
                    <a:pt x="856778" y="750198"/>
                  </a:lnTo>
                  <a:lnTo>
                    <a:pt x="816584" y="750198"/>
                  </a:lnTo>
                  <a:lnTo>
                    <a:pt x="816584" y="803677"/>
                  </a:lnTo>
                  <a:lnTo>
                    <a:pt x="213194" y="803677"/>
                  </a:lnTo>
                  <a:lnTo>
                    <a:pt x="213194" y="362222"/>
                  </a:lnTo>
                  <a:lnTo>
                    <a:pt x="816584" y="362222"/>
                  </a:lnTo>
                  <a:lnTo>
                    <a:pt x="816584" y="415700"/>
                  </a:lnTo>
                  <a:lnTo>
                    <a:pt x="856778" y="415700"/>
                  </a:lnTo>
                  <a:lnTo>
                    <a:pt x="856778" y="362222"/>
                  </a:lnTo>
                  <a:lnTo>
                    <a:pt x="1084863" y="362222"/>
                  </a:lnTo>
                  <a:lnTo>
                    <a:pt x="1084863" y="428916"/>
                  </a:lnTo>
                  <a:cubicBezTo>
                    <a:pt x="1008563" y="438795"/>
                    <a:pt x="950860" y="503310"/>
                    <a:pt x="950860" y="581655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0A26F147-31B3-4AE7-8B95-4B2B9CCBFC8E}"/>
                </a:ext>
              </a:extLst>
            </p:cNvPr>
            <p:cNvSpPr/>
            <p:nvPr/>
          </p:nvSpPr>
          <p:spPr>
            <a:xfrm>
              <a:off x="11809150" y="7843054"/>
              <a:ext cx="40194" cy="86792"/>
            </a:xfrm>
            <a:custGeom>
              <a:avLst/>
              <a:gdLst>
                <a:gd name="connsiteX0" fmla="*/ 0 w 40194"/>
                <a:gd name="connsiteY0" fmla="*/ 0 h 86792"/>
                <a:gd name="connsiteX1" fmla="*/ 40194 w 40194"/>
                <a:gd name="connsiteY1" fmla="*/ 0 h 86792"/>
                <a:gd name="connsiteX2" fmla="*/ 40194 w 40194"/>
                <a:gd name="connsiteY2" fmla="*/ 86792 h 86792"/>
                <a:gd name="connsiteX3" fmla="*/ 0 w 40194"/>
                <a:gd name="connsiteY3" fmla="*/ 86792 h 8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4" h="86792">
                  <a:moveTo>
                    <a:pt x="0" y="0"/>
                  </a:moveTo>
                  <a:lnTo>
                    <a:pt x="40194" y="0"/>
                  </a:lnTo>
                  <a:lnTo>
                    <a:pt x="40194" y="86792"/>
                  </a:lnTo>
                  <a:lnTo>
                    <a:pt x="0" y="86792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0E6BE86F-44CC-4055-BC6E-46BCC7440EAD}"/>
                </a:ext>
              </a:extLst>
            </p:cNvPr>
            <p:cNvSpPr/>
            <p:nvPr/>
          </p:nvSpPr>
          <p:spPr>
            <a:xfrm>
              <a:off x="11809150" y="7983461"/>
              <a:ext cx="40194" cy="86792"/>
            </a:xfrm>
            <a:custGeom>
              <a:avLst/>
              <a:gdLst>
                <a:gd name="connsiteX0" fmla="*/ 0 w 40194"/>
                <a:gd name="connsiteY0" fmla="*/ 0 h 86792"/>
                <a:gd name="connsiteX1" fmla="*/ 40194 w 40194"/>
                <a:gd name="connsiteY1" fmla="*/ 0 h 86792"/>
                <a:gd name="connsiteX2" fmla="*/ 40194 w 40194"/>
                <a:gd name="connsiteY2" fmla="*/ 86792 h 86792"/>
                <a:gd name="connsiteX3" fmla="*/ 0 w 40194"/>
                <a:gd name="connsiteY3" fmla="*/ 86792 h 8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4" h="86792">
                  <a:moveTo>
                    <a:pt x="0" y="0"/>
                  </a:moveTo>
                  <a:lnTo>
                    <a:pt x="40194" y="0"/>
                  </a:lnTo>
                  <a:lnTo>
                    <a:pt x="40194" y="86792"/>
                  </a:lnTo>
                  <a:lnTo>
                    <a:pt x="0" y="86792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2C7A1D24-63EB-45FC-B205-EC5E0425CAF7}"/>
                </a:ext>
              </a:extLst>
            </p:cNvPr>
            <p:cNvSpPr/>
            <p:nvPr/>
          </p:nvSpPr>
          <p:spPr>
            <a:xfrm>
              <a:off x="11282286" y="7816723"/>
              <a:ext cx="448907" cy="279690"/>
            </a:xfrm>
            <a:custGeom>
              <a:avLst/>
              <a:gdLst>
                <a:gd name="connsiteX0" fmla="*/ 442252 w 448907"/>
                <a:gd name="connsiteY0" fmla="*/ 60870 h 279690"/>
                <a:gd name="connsiteX1" fmla="*/ 387615 w 448907"/>
                <a:gd name="connsiteY1" fmla="*/ 7460 h 279690"/>
                <a:gd name="connsiteX2" fmla="*/ 288764 w 448907"/>
                <a:gd name="connsiteY2" fmla="*/ 23333 h 279690"/>
                <a:gd name="connsiteX3" fmla="*/ 269076 w 448907"/>
                <a:gd name="connsiteY3" fmla="*/ 11071 h 279690"/>
                <a:gd name="connsiteX4" fmla="*/ 228677 w 448907"/>
                <a:gd name="connsiteY4" fmla="*/ 443 h 279690"/>
                <a:gd name="connsiteX5" fmla="*/ 224453 w 448907"/>
                <a:gd name="connsiteY5" fmla="*/ 239 h 279690"/>
                <a:gd name="connsiteX6" fmla="*/ 220229 w 448907"/>
                <a:gd name="connsiteY6" fmla="*/ 443 h 279690"/>
                <a:gd name="connsiteX7" fmla="*/ 179831 w 448907"/>
                <a:gd name="connsiteY7" fmla="*/ 11071 h 279690"/>
                <a:gd name="connsiteX8" fmla="*/ 160143 w 448907"/>
                <a:gd name="connsiteY8" fmla="*/ 23333 h 279690"/>
                <a:gd name="connsiteX9" fmla="*/ 61292 w 448907"/>
                <a:gd name="connsiteY9" fmla="*/ 7460 h 279690"/>
                <a:gd name="connsiteX10" fmla="*/ 6655 w 448907"/>
                <a:gd name="connsiteY10" fmla="*/ 60870 h 279690"/>
                <a:gd name="connsiteX11" fmla="*/ 37584 w 448907"/>
                <a:gd name="connsiteY11" fmla="*/ 179819 h 279690"/>
                <a:gd name="connsiteX12" fmla="*/ 146926 w 448907"/>
                <a:gd name="connsiteY12" fmla="*/ 274241 h 279690"/>
                <a:gd name="connsiteX13" fmla="*/ 161369 w 448907"/>
                <a:gd name="connsiteY13" fmla="*/ 279690 h 279690"/>
                <a:gd name="connsiteX14" fmla="*/ 176016 w 448907"/>
                <a:gd name="connsiteY14" fmla="*/ 274241 h 279690"/>
                <a:gd name="connsiteX15" fmla="*/ 224453 w 448907"/>
                <a:gd name="connsiteY15" fmla="*/ 232480 h 279690"/>
                <a:gd name="connsiteX16" fmla="*/ 272891 w 448907"/>
                <a:gd name="connsiteY16" fmla="*/ 274241 h 279690"/>
                <a:gd name="connsiteX17" fmla="*/ 287538 w 448907"/>
                <a:gd name="connsiteY17" fmla="*/ 279690 h 279690"/>
                <a:gd name="connsiteX18" fmla="*/ 301980 w 448907"/>
                <a:gd name="connsiteY18" fmla="*/ 274241 h 279690"/>
                <a:gd name="connsiteX19" fmla="*/ 411323 w 448907"/>
                <a:gd name="connsiteY19" fmla="*/ 179819 h 279690"/>
                <a:gd name="connsiteX20" fmla="*/ 442252 w 448907"/>
                <a:gd name="connsiteY20" fmla="*/ 60870 h 279690"/>
                <a:gd name="connsiteX21" fmla="*/ 161369 w 448907"/>
                <a:gd name="connsiteY21" fmla="*/ 233842 h 279690"/>
                <a:gd name="connsiteX22" fmla="*/ 63881 w 448907"/>
                <a:gd name="connsiteY22" fmla="*/ 149230 h 279690"/>
                <a:gd name="connsiteX23" fmla="*/ 44192 w 448907"/>
                <a:gd name="connsiteY23" fmla="*/ 75518 h 279690"/>
                <a:gd name="connsiteX24" fmla="*/ 74917 w 448907"/>
                <a:gd name="connsiteY24" fmla="*/ 45406 h 279690"/>
                <a:gd name="connsiteX25" fmla="*/ 100669 w 448907"/>
                <a:gd name="connsiteY25" fmla="*/ 40364 h 279690"/>
                <a:gd name="connsiteX26" fmla="*/ 141476 w 448907"/>
                <a:gd name="connsiteY26" fmla="*/ 62438 h 279690"/>
                <a:gd name="connsiteX27" fmla="*/ 161369 w 448907"/>
                <a:gd name="connsiteY27" fmla="*/ 72861 h 279690"/>
                <a:gd name="connsiteX28" fmla="*/ 181466 w 448907"/>
                <a:gd name="connsiteY28" fmla="*/ 62438 h 279690"/>
                <a:gd name="connsiteX29" fmla="*/ 247957 w 448907"/>
                <a:gd name="connsiteY29" fmla="*/ 45338 h 279690"/>
                <a:gd name="connsiteX30" fmla="*/ 278682 w 448907"/>
                <a:gd name="connsiteY30" fmla="*/ 75449 h 279690"/>
                <a:gd name="connsiteX31" fmla="*/ 258993 w 448907"/>
                <a:gd name="connsiteY31" fmla="*/ 149162 h 279690"/>
                <a:gd name="connsiteX32" fmla="*/ 161369 w 448907"/>
                <a:gd name="connsiteY32" fmla="*/ 233842 h 279690"/>
                <a:gd name="connsiteX33" fmla="*/ 385026 w 448907"/>
                <a:gd name="connsiteY33" fmla="*/ 149298 h 279690"/>
                <a:gd name="connsiteX34" fmla="*/ 287538 w 448907"/>
                <a:gd name="connsiteY34" fmla="*/ 233910 h 279690"/>
                <a:gd name="connsiteX35" fmla="*/ 255178 w 448907"/>
                <a:gd name="connsiteY35" fmla="*/ 205774 h 279690"/>
                <a:gd name="connsiteX36" fmla="*/ 285290 w 448907"/>
                <a:gd name="connsiteY36" fmla="*/ 179887 h 279690"/>
                <a:gd name="connsiteX37" fmla="*/ 316219 w 448907"/>
                <a:gd name="connsiteY37" fmla="*/ 60939 h 279690"/>
                <a:gd name="connsiteX38" fmla="*/ 313221 w 448907"/>
                <a:gd name="connsiteY38" fmla="*/ 55284 h 279690"/>
                <a:gd name="connsiteX39" fmla="*/ 373922 w 448907"/>
                <a:gd name="connsiteY39" fmla="*/ 45406 h 279690"/>
                <a:gd name="connsiteX40" fmla="*/ 404646 w 448907"/>
                <a:gd name="connsiteY40" fmla="*/ 75518 h 279690"/>
                <a:gd name="connsiteX41" fmla="*/ 385026 w 448907"/>
                <a:gd name="connsiteY41" fmla="*/ 149298 h 27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48907" h="279690">
                  <a:moveTo>
                    <a:pt x="442252" y="60870"/>
                  </a:moveTo>
                  <a:cubicBezTo>
                    <a:pt x="432237" y="35323"/>
                    <a:pt x="413299" y="16861"/>
                    <a:pt x="387615" y="7460"/>
                  </a:cubicBezTo>
                  <a:cubicBezTo>
                    <a:pt x="338768" y="-10253"/>
                    <a:pt x="306613" y="7052"/>
                    <a:pt x="288764" y="23333"/>
                  </a:cubicBezTo>
                  <a:cubicBezTo>
                    <a:pt x="282906" y="18496"/>
                    <a:pt x="276298" y="14477"/>
                    <a:pt x="269076" y="11071"/>
                  </a:cubicBezTo>
                  <a:cubicBezTo>
                    <a:pt x="258449" y="5076"/>
                    <a:pt x="244959" y="852"/>
                    <a:pt x="228677" y="443"/>
                  </a:cubicBezTo>
                  <a:cubicBezTo>
                    <a:pt x="227247" y="239"/>
                    <a:pt x="225884" y="443"/>
                    <a:pt x="224453" y="239"/>
                  </a:cubicBezTo>
                  <a:cubicBezTo>
                    <a:pt x="223023" y="443"/>
                    <a:pt x="221661" y="239"/>
                    <a:pt x="220229" y="443"/>
                  </a:cubicBezTo>
                  <a:cubicBezTo>
                    <a:pt x="203948" y="852"/>
                    <a:pt x="190458" y="5076"/>
                    <a:pt x="179831" y="11071"/>
                  </a:cubicBezTo>
                  <a:cubicBezTo>
                    <a:pt x="172609" y="14477"/>
                    <a:pt x="166001" y="18496"/>
                    <a:pt x="160143" y="23333"/>
                  </a:cubicBezTo>
                  <a:cubicBezTo>
                    <a:pt x="142226" y="7255"/>
                    <a:pt x="110139" y="-10253"/>
                    <a:pt x="61292" y="7460"/>
                  </a:cubicBezTo>
                  <a:cubicBezTo>
                    <a:pt x="35540" y="16930"/>
                    <a:pt x="16669" y="35391"/>
                    <a:pt x="6655" y="60870"/>
                  </a:cubicBezTo>
                  <a:cubicBezTo>
                    <a:pt x="-9013" y="101474"/>
                    <a:pt x="3658" y="150251"/>
                    <a:pt x="37584" y="179819"/>
                  </a:cubicBezTo>
                  <a:lnTo>
                    <a:pt x="146926" y="274241"/>
                  </a:lnTo>
                  <a:cubicBezTo>
                    <a:pt x="150946" y="277852"/>
                    <a:pt x="156396" y="279690"/>
                    <a:pt x="161369" y="279690"/>
                  </a:cubicBezTo>
                  <a:cubicBezTo>
                    <a:pt x="166614" y="279690"/>
                    <a:pt x="171792" y="277852"/>
                    <a:pt x="176016" y="274241"/>
                  </a:cubicBezTo>
                  <a:lnTo>
                    <a:pt x="224453" y="232480"/>
                  </a:lnTo>
                  <a:lnTo>
                    <a:pt x="272891" y="274241"/>
                  </a:lnTo>
                  <a:cubicBezTo>
                    <a:pt x="277115" y="277852"/>
                    <a:pt x="282360" y="279690"/>
                    <a:pt x="287538" y="279690"/>
                  </a:cubicBezTo>
                  <a:cubicBezTo>
                    <a:pt x="292784" y="279690"/>
                    <a:pt x="297757" y="277852"/>
                    <a:pt x="301980" y="274241"/>
                  </a:cubicBezTo>
                  <a:lnTo>
                    <a:pt x="411323" y="179819"/>
                  </a:lnTo>
                  <a:cubicBezTo>
                    <a:pt x="445249" y="150251"/>
                    <a:pt x="457920" y="101474"/>
                    <a:pt x="442252" y="60870"/>
                  </a:cubicBezTo>
                  <a:close/>
                  <a:moveTo>
                    <a:pt x="161369" y="233842"/>
                  </a:moveTo>
                  <a:lnTo>
                    <a:pt x="63881" y="149230"/>
                  </a:lnTo>
                  <a:cubicBezTo>
                    <a:pt x="42558" y="130768"/>
                    <a:pt x="34315" y="100384"/>
                    <a:pt x="44192" y="75518"/>
                  </a:cubicBezTo>
                  <a:cubicBezTo>
                    <a:pt x="50051" y="60667"/>
                    <a:pt x="60065" y="50583"/>
                    <a:pt x="74917" y="45406"/>
                  </a:cubicBezTo>
                  <a:cubicBezTo>
                    <a:pt x="84591" y="41796"/>
                    <a:pt x="93175" y="40364"/>
                    <a:pt x="100669" y="40364"/>
                  </a:cubicBezTo>
                  <a:cubicBezTo>
                    <a:pt x="121175" y="40364"/>
                    <a:pt x="133846" y="51401"/>
                    <a:pt x="141476" y="62438"/>
                  </a:cubicBezTo>
                  <a:cubicBezTo>
                    <a:pt x="145905" y="69046"/>
                    <a:pt x="153330" y="72861"/>
                    <a:pt x="161369" y="72861"/>
                  </a:cubicBezTo>
                  <a:cubicBezTo>
                    <a:pt x="169408" y="72861"/>
                    <a:pt x="176833" y="69046"/>
                    <a:pt x="181466" y="62438"/>
                  </a:cubicBezTo>
                  <a:cubicBezTo>
                    <a:pt x="191685" y="47382"/>
                    <a:pt x="211782" y="32121"/>
                    <a:pt x="247957" y="45338"/>
                  </a:cubicBezTo>
                  <a:cubicBezTo>
                    <a:pt x="262808" y="50583"/>
                    <a:pt x="272891" y="60598"/>
                    <a:pt x="278682" y="75449"/>
                  </a:cubicBezTo>
                  <a:cubicBezTo>
                    <a:pt x="288560" y="100384"/>
                    <a:pt x="280317" y="130699"/>
                    <a:pt x="258993" y="149162"/>
                  </a:cubicBezTo>
                  <a:lnTo>
                    <a:pt x="161369" y="233842"/>
                  </a:lnTo>
                  <a:close/>
                  <a:moveTo>
                    <a:pt x="385026" y="149298"/>
                  </a:moveTo>
                  <a:lnTo>
                    <a:pt x="287538" y="233910"/>
                  </a:lnTo>
                  <a:lnTo>
                    <a:pt x="255178" y="205774"/>
                  </a:lnTo>
                  <a:lnTo>
                    <a:pt x="285290" y="179887"/>
                  </a:lnTo>
                  <a:cubicBezTo>
                    <a:pt x="319216" y="150320"/>
                    <a:pt x="331888" y="101542"/>
                    <a:pt x="316219" y="60939"/>
                  </a:cubicBezTo>
                  <a:cubicBezTo>
                    <a:pt x="315402" y="58963"/>
                    <a:pt x="314243" y="57328"/>
                    <a:pt x="313221" y="55284"/>
                  </a:cubicBezTo>
                  <a:cubicBezTo>
                    <a:pt x="324667" y="43226"/>
                    <a:pt x="343538" y="34369"/>
                    <a:pt x="373922" y="45406"/>
                  </a:cubicBezTo>
                  <a:cubicBezTo>
                    <a:pt x="388773" y="50651"/>
                    <a:pt x="398856" y="60667"/>
                    <a:pt x="404646" y="75518"/>
                  </a:cubicBezTo>
                  <a:cubicBezTo>
                    <a:pt x="414524" y="100452"/>
                    <a:pt x="406281" y="130768"/>
                    <a:pt x="385026" y="149298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87" name="Graphic 2">
            <a:extLst>
              <a:ext uri="{FF2B5EF4-FFF2-40B4-BE49-F238E27FC236}">
                <a16:creationId xmlns:a16="http://schemas.microsoft.com/office/drawing/2014/main" id="{243183D5-EEB3-4C4E-9DD2-1F9CF4279C47}"/>
              </a:ext>
            </a:extLst>
          </p:cNvPr>
          <p:cNvGrpSpPr/>
          <p:nvPr/>
        </p:nvGrpSpPr>
        <p:grpSpPr>
          <a:xfrm>
            <a:off x="9075067" y="7448409"/>
            <a:ext cx="864545" cy="710229"/>
            <a:chOff x="4563083" y="8940765"/>
            <a:chExt cx="1125166" cy="924330"/>
          </a:xfrm>
          <a:solidFill>
            <a:schemeClr val="accent1"/>
          </a:solidFill>
        </p:grpSpPr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224D3B7A-31BB-40FC-909A-7E61441FA026}"/>
                </a:ext>
              </a:extLst>
            </p:cNvPr>
            <p:cNvSpPr/>
            <p:nvPr/>
          </p:nvSpPr>
          <p:spPr>
            <a:xfrm>
              <a:off x="4563083" y="8940765"/>
              <a:ext cx="1125166" cy="924330"/>
            </a:xfrm>
            <a:custGeom>
              <a:avLst/>
              <a:gdLst>
                <a:gd name="connsiteX0" fmla="*/ 1125098 w 1125166"/>
                <a:gd name="connsiteY0" fmla="*/ 331091 h 924330"/>
                <a:gd name="connsiteX1" fmla="*/ 1125030 w 1125166"/>
                <a:gd name="connsiteY1" fmla="*/ 331091 h 924330"/>
                <a:gd name="connsiteX2" fmla="*/ 1125030 w 1125166"/>
                <a:gd name="connsiteY2" fmla="*/ 261126 h 924330"/>
                <a:gd name="connsiteX3" fmla="*/ 1013235 w 1125166"/>
                <a:gd name="connsiteY3" fmla="*/ 148105 h 924330"/>
                <a:gd name="connsiteX4" fmla="*/ 856682 w 1125166"/>
                <a:gd name="connsiteY4" fmla="*/ 148105 h 924330"/>
                <a:gd name="connsiteX5" fmla="*/ 836176 w 1125166"/>
                <a:gd name="connsiteY5" fmla="*/ 137614 h 924330"/>
                <a:gd name="connsiteX6" fmla="*/ 754357 w 1125166"/>
                <a:gd name="connsiteY6" fmla="*/ 26773 h 924330"/>
                <a:gd name="connsiteX7" fmla="*/ 701492 w 1125166"/>
                <a:gd name="connsiteY7" fmla="*/ 0 h 924330"/>
                <a:gd name="connsiteX8" fmla="*/ 423675 w 1125166"/>
                <a:gd name="connsiteY8" fmla="*/ 0 h 924330"/>
                <a:gd name="connsiteX9" fmla="*/ 370809 w 1125166"/>
                <a:gd name="connsiteY9" fmla="*/ 26773 h 924330"/>
                <a:gd name="connsiteX10" fmla="*/ 288922 w 1125166"/>
                <a:gd name="connsiteY10" fmla="*/ 137614 h 924330"/>
                <a:gd name="connsiteX11" fmla="*/ 268416 w 1125166"/>
                <a:gd name="connsiteY11" fmla="*/ 148105 h 924330"/>
                <a:gd name="connsiteX12" fmla="*/ 247978 w 1125166"/>
                <a:gd name="connsiteY12" fmla="*/ 148105 h 924330"/>
                <a:gd name="connsiteX13" fmla="*/ 247978 w 1125166"/>
                <a:gd name="connsiteY13" fmla="*/ 111386 h 924330"/>
                <a:gd name="connsiteX14" fmla="*/ 207784 w 1125166"/>
                <a:gd name="connsiteY14" fmla="*/ 71191 h 924330"/>
                <a:gd name="connsiteX15" fmla="*/ 129575 w 1125166"/>
                <a:gd name="connsiteY15" fmla="*/ 71191 h 924330"/>
                <a:gd name="connsiteX16" fmla="*/ 89381 w 1125166"/>
                <a:gd name="connsiteY16" fmla="*/ 111386 h 924330"/>
                <a:gd name="connsiteX17" fmla="*/ 89381 w 1125166"/>
                <a:gd name="connsiteY17" fmla="*/ 150422 h 924330"/>
                <a:gd name="connsiteX18" fmla="*/ 68 w 1125166"/>
                <a:gd name="connsiteY18" fmla="*/ 261126 h 924330"/>
                <a:gd name="connsiteX19" fmla="*/ 68 w 1125166"/>
                <a:gd name="connsiteY19" fmla="*/ 331091 h 924330"/>
                <a:gd name="connsiteX20" fmla="*/ 0 w 1125166"/>
                <a:gd name="connsiteY20" fmla="*/ 331091 h 924330"/>
                <a:gd name="connsiteX21" fmla="*/ 0 w 1125166"/>
                <a:gd name="connsiteY21" fmla="*/ 755924 h 924330"/>
                <a:gd name="connsiteX22" fmla="*/ 68 w 1125166"/>
                <a:gd name="connsiteY22" fmla="*/ 755924 h 924330"/>
                <a:gd name="connsiteX23" fmla="*/ 68 w 1125166"/>
                <a:gd name="connsiteY23" fmla="*/ 811310 h 924330"/>
                <a:gd name="connsiteX24" fmla="*/ 111863 w 1125166"/>
                <a:gd name="connsiteY24" fmla="*/ 924331 h 924330"/>
                <a:gd name="connsiteX25" fmla="*/ 1013304 w 1125166"/>
                <a:gd name="connsiteY25" fmla="*/ 924331 h 924330"/>
                <a:gd name="connsiteX26" fmla="*/ 1125098 w 1125166"/>
                <a:gd name="connsiteY26" fmla="*/ 811310 h 924330"/>
                <a:gd name="connsiteX27" fmla="*/ 1125098 w 1125166"/>
                <a:gd name="connsiteY27" fmla="*/ 755924 h 924330"/>
                <a:gd name="connsiteX28" fmla="*/ 1125166 w 1125166"/>
                <a:gd name="connsiteY28" fmla="*/ 755924 h 924330"/>
                <a:gd name="connsiteX29" fmla="*/ 1125166 w 1125166"/>
                <a:gd name="connsiteY29" fmla="*/ 331091 h 924330"/>
                <a:gd name="connsiteX30" fmla="*/ 40262 w 1125166"/>
                <a:gd name="connsiteY30" fmla="*/ 371286 h 924330"/>
                <a:gd name="connsiteX31" fmla="*/ 304454 w 1125166"/>
                <a:gd name="connsiteY31" fmla="*/ 371286 h 924330"/>
                <a:gd name="connsiteX32" fmla="*/ 252134 w 1125166"/>
                <a:gd name="connsiteY32" fmla="*/ 543508 h 924330"/>
                <a:gd name="connsiteX33" fmla="*/ 304522 w 1125166"/>
                <a:gd name="connsiteY33" fmla="*/ 715730 h 924330"/>
                <a:gd name="connsiteX34" fmla="*/ 40262 w 1125166"/>
                <a:gd name="connsiteY34" fmla="*/ 715730 h 924330"/>
                <a:gd name="connsiteX35" fmla="*/ 40262 w 1125166"/>
                <a:gd name="connsiteY35" fmla="*/ 371286 h 924330"/>
                <a:gd name="connsiteX36" fmla="*/ 292328 w 1125166"/>
                <a:gd name="connsiteY36" fmla="*/ 543508 h 924330"/>
                <a:gd name="connsiteX37" fmla="*/ 562583 w 1125166"/>
                <a:gd name="connsiteY37" fmla="*/ 273253 h 924330"/>
                <a:gd name="connsiteX38" fmla="*/ 832838 w 1125166"/>
                <a:gd name="connsiteY38" fmla="*/ 543508 h 924330"/>
                <a:gd name="connsiteX39" fmla="*/ 562583 w 1125166"/>
                <a:gd name="connsiteY39" fmla="*/ 813763 h 924330"/>
                <a:gd name="connsiteX40" fmla="*/ 292328 w 1125166"/>
                <a:gd name="connsiteY40" fmla="*/ 543508 h 924330"/>
                <a:gd name="connsiteX41" fmla="*/ 872964 w 1125166"/>
                <a:gd name="connsiteY41" fmla="*/ 543508 h 924330"/>
                <a:gd name="connsiteX42" fmla="*/ 820644 w 1125166"/>
                <a:gd name="connsiteY42" fmla="*/ 371286 h 924330"/>
                <a:gd name="connsiteX43" fmla="*/ 1084836 w 1125166"/>
                <a:gd name="connsiteY43" fmla="*/ 371286 h 924330"/>
                <a:gd name="connsiteX44" fmla="*/ 1084836 w 1125166"/>
                <a:gd name="connsiteY44" fmla="*/ 715730 h 924330"/>
                <a:gd name="connsiteX45" fmla="*/ 820576 w 1125166"/>
                <a:gd name="connsiteY45" fmla="*/ 715730 h 924330"/>
                <a:gd name="connsiteX46" fmla="*/ 872964 w 1125166"/>
                <a:gd name="connsiteY46" fmla="*/ 543508 h 924330"/>
                <a:gd name="connsiteX47" fmla="*/ 129507 w 1125166"/>
                <a:gd name="connsiteY47" fmla="*/ 111386 h 924330"/>
                <a:gd name="connsiteX48" fmla="*/ 207716 w 1125166"/>
                <a:gd name="connsiteY48" fmla="*/ 111386 h 924330"/>
                <a:gd name="connsiteX49" fmla="*/ 207716 w 1125166"/>
                <a:gd name="connsiteY49" fmla="*/ 148105 h 924330"/>
                <a:gd name="connsiteX50" fmla="*/ 129507 w 1125166"/>
                <a:gd name="connsiteY50" fmla="*/ 148105 h 924330"/>
                <a:gd name="connsiteX51" fmla="*/ 129507 w 1125166"/>
                <a:gd name="connsiteY51" fmla="*/ 111386 h 924330"/>
                <a:gd name="connsiteX52" fmla="*/ 40262 w 1125166"/>
                <a:gd name="connsiteY52" fmla="*/ 261126 h 924330"/>
                <a:gd name="connsiteX53" fmla="*/ 111863 w 1125166"/>
                <a:gd name="connsiteY53" fmla="*/ 188300 h 924330"/>
                <a:gd name="connsiteX54" fmla="*/ 247978 w 1125166"/>
                <a:gd name="connsiteY54" fmla="*/ 188300 h 924330"/>
                <a:gd name="connsiteX55" fmla="*/ 268416 w 1125166"/>
                <a:gd name="connsiteY55" fmla="*/ 188300 h 924330"/>
                <a:gd name="connsiteX56" fmla="*/ 321281 w 1125166"/>
                <a:gd name="connsiteY56" fmla="*/ 161526 h 924330"/>
                <a:gd name="connsiteX57" fmla="*/ 403101 w 1125166"/>
                <a:gd name="connsiteY57" fmla="*/ 50685 h 924330"/>
                <a:gd name="connsiteX58" fmla="*/ 423606 w 1125166"/>
                <a:gd name="connsiteY58" fmla="*/ 40194 h 924330"/>
                <a:gd name="connsiteX59" fmla="*/ 701423 w 1125166"/>
                <a:gd name="connsiteY59" fmla="*/ 40194 h 924330"/>
                <a:gd name="connsiteX60" fmla="*/ 721998 w 1125166"/>
                <a:gd name="connsiteY60" fmla="*/ 50685 h 924330"/>
                <a:gd name="connsiteX61" fmla="*/ 803817 w 1125166"/>
                <a:gd name="connsiteY61" fmla="*/ 161526 h 924330"/>
                <a:gd name="connsiteX62" fmla="*/ 856682 w 1125166"/>
                <a:gd name="connsiteY62" fmla="*/ 188300 h 924330"/>
                <a:gd name="connsiteX63" fmla="*/ 1013235 w 1125166"/>
                <a:gd name="connsiteY63" fmla="*/ 188300 h 924330"/>
                <a:gd name="connsiteX64" fmla="*/ 1084836 w 1125166"/>
                <a:gd name="connsiteY64" fmla="*/ 261126 h 924330"/>
                <a:gd name="connsiteX65" fmla="*/ 1084836 w 1125166"/>
                <a:gd name="connsiteY65" fmla="*/ 331091 h 924330"/>
                <a:gd name="connsiteX66" fmla="*/ 788352 w 1125166"/>
                <a:gd name="connsiteY66" fmla="*/ 331091 h 924330"/>
                <a:gd name="connsiteX67" fmla="*/ 562583 w 1125166"/>
                <a:gd name="connsiteY67" fmla="*/ 233058 h 924330"/>
                <a:gd name="connsiteX68" fmla="*/ 336814 w 1125166"/>
                <a:gd name="connsiteY68" fmla="*/ 331091 h 924330"/>
                <a:gd name="connsiteX69" fmla="*/ 40262 w 1125166"/>
                <a:gd name="connsiteY69" fmla="*/ 331091 h 924330"/>
                <a:gd name="connsiteX70" fmla="*/ 40262 w 1125166"/>
                <a:gd name="connsiteY70" fmla="*/ 261126 h 924330"/>
                <a:gd name="connsiteX71" fmla="*/ 1084836 w 1125166"/>
                <a:gd name="connsiteY71" fmla="*/ 811310 h 924330"/>
                <a:gd name="connsiteX72" fmla="*/ 1013235 w 1125166"/>
                <a:gd name="connsiteY72" fmla="*/ 884137 h 924330"/>
                <a:gd name="connsiteX73" fmla="*/ 111794 w 1125166"/>
                <a:gd name="connsiteY73" fmla="*/ 884137 h 924330"/>
                <a:gd name="connsiteX74" fmla="*/ 40194 w 1125166"/>
                <a:gd name="connsiteY74" fmla="*/ 811310 h 924330"/>
                <a:gd name="connsiteX75" fmla="*/ 40194 w 1125166"/>
                <a:gd name="connsiteY75" fmla="*/ 755924 h 924330"/>
                <a:gd name="connsiteX76" fmla="*/ 336746 w 1125166"/>
                <a:gd name="connsiteY76" fmla="*/ 755924 h 924330"/>
                <a:gd name="connsiteX77" fmla="*/ 562447 w 1125166"/>
                <a:gd name="connsiteY77" fmla="*/ 853889 h 924330"/>
                <a:gd name="connsiteX78" fmla="*/ 788148 w 1125166"/>
                <a:gd name="connsiteY78" fmla="*/ 755924 h 924330"/>
                <a:gd name="connsiteX79" fmla="*/ 1084700 w 1125166"/>
                <a:gd name="connsiteY79" fmla="*/ 755924 h 924330"/>
                <a:gd name="connsiteX80" fmla="*/ 1084700 w 1125166"/>
                <a:gd name="connsiteY80" fmla="*/ 811310 h 92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125166" h="924330">
                  <a:moveTo>
                    <a:pt x="1125098" y="331091"/>
                  </a:moveTo>
                  <a:lnTo>
                    <a:pt x="1125030" y="331091"/>
                  </a:lnTo>
                  <a:lnTo>
                    <a:pt x="1125030" y="261126"/>
                  </a:lnTo>
                  <a:cubicBezTo>
                    <a:pt x="1125030" y="198791"/>
                    <a:pt x="1074889" y="148105"/>
                    <a:pt x="1013235" y="148105"/>
                  </a:cubicBezTo>
                  <a:lnTo>
                    <a:pt x="856682" y="148105"/>
                  </a:lnTo>
                  <a:cubicBezTo>
                    <a:pt x="848643" y="148105"/>
                    <a:pt x="841013" y="144223"/>
                    <a:pt x="836176" y="137614"/>
                  </a:cubicBezTo>
                  <a:lnTo>
                    <a:pt x="754357" y="26773"/>
                  </a:lnTo>
                  <a:cubicBezTo>
                    <a:pt x="741958" y="10014"/>
                    <a:pt x="722202" y="0"/>
                    <a:pt x="701492" y="0"/>
                  </a:cubicBezTo>
                  <a:lnTo>
                    <a:pt x="423675" y="0"/>
                  </a:lnTo>
                  <a:cubicBezTo>
                    <a:pt x="402964" y="0"/>
                    <a:pt x="383208" y="10014"/>
                    <a:pt x="370809" y="26773"/>
                  </a:cubicBezTo>
                  <a:lnTo>
                    <a:pt x="288922" y="137614"/>
                  </a:lnTo>
                  <a:cubicBezTo>
                    <a:pt x="284085" y="144154"/>
                    <a:pt x="276386" y="148105"/>
                    <a:pt x="268416" y="148105"/>
                  </a:cubicBezTo>
                  <a:lnTo>
                    <a:pt x="247978" y="148105"/>
                  </a:lnTo>
                  <a:lnTo>
                    <a:pt x="247978" y="111386"/>
                  </a:lnTo>
                  <a:cubicBezTo>
                    <a:pt x="247978" y="89245"/>
                    <a:pt x="229925" y="71191"/>
                    <a:pt x="207784" y="71191"/>
                  </a:cubicBezTo>
                  <a:lnTo>
                    <a:pt x="129575" y="71191"/>
                  </a:lnTo>
                  <a:cubicBezTo>
                    <a:pt x="107434" y="71191"/>
                    <a:pt x="89381" y="89245"/>
                    <a:pt x="89381" y="111386"/>
                  </a:cubicBezTo>
                  <a:lnTo>
                    <a:pt x="89381" y="150422"/>
                  </a:lnTo>
                  <a:cubicBezTo>
                    <a:pt x="38491" y="160981"/>
                    <a:pt x="68" y="206625"/>
                    <a:pt x="68" y="261126"/>
                  </a:cubicBezTo>
                  <a:lnTo>
                    <a:pt x="68" y="331091"/>
                  </a:lnTo>
                  <a:lnTo>
                    <a:pt x="0" y="331091"/>
                  </a:lnTo>
                  <a:lnTo>
                    <a:pt x="0" y="755924"/>
                  </a:lnTo>
                  <a:lnTo>
                    <a:pt x="68" y="755924"/>
                  </a:lnTo>
                  <a:lnTo>
                    <a:pt x="68" y="811310"/>
                  </a:lnTo>
                  <a:cubicBezTo>
                    <a:pt x="68" y="873646"/>
                    <a:pt x="50209" y="924331"/>
                    <a:pt x="111863" y="924331"/>
                  </a:cubicBezTo>
                  <a:lnTo>
                    <a:pt x="1013304" y="924331"/>
                  </a:lnTo>
                  <a:cubicBezTo>
                    <a:pt x="1074957" y="924331"/>
                    <a:pt x="1125098" y="873646"/>
                    <a:pt x="1125098" y="811310"/>
                  </a:cubicBezTo>
                  <a:lnTo>
                    <a:pt x="1125098" y="755924"/>
                  </a:lnTo>
                  <a:lnTo>
                    <a:pt x="1125166" y="755924"/>
                  </a:lnTo>
                  <a:lnTo>
                    <a:pt x="1125166" y="331091"/>
                  </a:lnTo>
                  <a:close/>
                  <a:moveTo>
                    <a:pt x="40262" y="371286"/>
                  </a:moveTo>
                  <a:lnTo>
                    <a:pt x="304454" y="371286"/>
                  </a:lnTo>
                  <a:cubicBezTo>
                    <a:pt x="271413" y="420609"/>
                    <a:pt x="252134" y="479810"/>
                    <a:pt x="252134" y="543508"/>
                  </a:cubicBezTo>
                  <a:cubicBezTo>
                    <a:pt x="252134" y="607206"/>
                    <a:pt x="271481" y="666407"/>
                    <a:pt x="304522" y="715730"/>
                  </a:cubicBezTo>
                  <a:lnTo>
                    <a:pt x="40262" y="715730"/>
                  </a:lnTo>
                  <a:lnTo>
                    <a:pt x="40262" y="371286"/>
                  </a:lnTo>
                  <a:close/>
                  <a:moveTo>
                    <a:pt x="292328" y="543508"/>
                  </a:moveTo>
                  <a:cubicBezTo>
                    <a:pt x="292328" y="394517"/>
                    <a:pt x="413524" y="273253"/>
                    <a:pt x="562583" y="273253"/>
                  </a:cubicBezTo>
                  <a:cubicBezTo>
                    <a:pt x="711642" y="273253"/>
                    <a:pt x="832838" y="394449"/>
                    <a:pt x="832838" y="543508"/>
                  </a:cubicBezTo>
                  <a:cubicBezTo>
                    <a:pt x="832838" y="692499"/>
                    <a:pt x="711642" y="813763"/>
                    <a:pt x="562583" y="813763"/>
                  </a:cubicBezTo>
                  <a:cubicBezTo>
                    <a:pt x="413524" y="813763"/>
                    <a:pt x="292328" y="692499"/>
                    <a:pt x="292328" y="543508"/>
                  </a:cubicBezTo>
                  <a:close/>
                  <a:moveTo>
                    <a:pt x="872964" y="543508"/>
                  </a:moveTo>
                  <a:cubicBezTo>
                    <a:pt x="872964" y="479810"/>
                    <a:pt x="853617" y="420609"/>
                    <a:pt x="820644" y="371286"/>
                  </a:cubicBezTo>
                  <a:lnTo>
                    <a:pt x="1084836" y="371286"/>
                  </a:lnTo>
                  <a:lnTo>
                    <a:pt x="1084836" y="715730"/>
                  </a:lnTo>
                  <a:lnTo>
                    <a:pt x="820576" y="715730"/>
                  </a:lnTo>
                  <a:cubicBezTo>
                    <a:pt x="853617" y="666407"/>
                    <a:pt x="872964" y="607206"/>
                    <a:pt x="872964" y="543508"/>
                  </a:cubicBezTo>
                  <a:close/>
                  <a:moveTo>
                    <a:pt x="129507" y="111386"/>
                  </a:moveTo>
                  <a:lnTo>
                    <a:pt x="207716" y="111386"/>
                  </a:lnTo>
                  <a:lnTo>
                    <a:pt x="207716" y="148105"/>
                  </a:lnTo>
                  <a:lnTo>
                    <a:pt x="129507" y="148105"/>
                  </a:lnTo>
                  <a:lnTo>
                    <a:pt x="129507" y="111386"/>
                  </a:lnTo>
                  <a:close/>
                  <a:moveTo>
                    <a:pt x="40262" y="261126"/>
                  </a:moveTo>
                  <a:cubicBezTo>
                    <a:pt x="40262" y="221000"/>
                    <a:pt x="72350" y="188300"/>
                    <a:pt x="111863" y="188300"/>
                  </a:cubicBezTo>
                  <a:lnTo>
                    <a:pt x="247978" y="188300"/>
                  </a:lnTo>
                  <a:lnTo>
                    <a:pt x="268416" y="188300"/>
                  </a:lnTo>
                  <a:cubicBezTo>
                    <a:pt x="289126" y="188300"/>
                    <a:pt x="308882" y="178286"/>
                    <a:pt x="321281" y="161526"/>
                  </a:cubicBezTo>
                  <a:lnTo>
                    <a:pt x="403101" y="50685"/>
                  </a:lnTo>
                  <a:cubicBezTo>
                    <a:pt x="407938" y="44145"/>
                    <a:pt x="415636" y="40194"/>
                    <a:pt x="423606" y="40194"/>
                  </a:cubicBezTo>
                  <a:lnTo>
                    <a:pt x="701423" y="40194"/>
                  </a:lnTo>
                  <a:cubicBezTo>
                    <a:pt x="709462" y="40194"/>
                    <a:pt x="717092" y="44077"/>
                    <a:pt x="721998" y="50685"/>
                  </a:cubicBezTo>
                  <a:lnTo>
                    <a:pt x="803817" y="161526"/>
                  </a:lnTo>
                  <a:cubicBezTo>
                    <a:pt x="816216" y="178286"/>
                    <a:pt x="835972" y="188300"/>
                    <a:pt x="856682" y="188300"/>
                  </a:cubicBezTo>
                  <a:lnTo>
                    <a:pt x="1013235" y="188300"/>
                  </a:lnTo>
                  <a:cubicBezTo>
                    <a:pt x="1052680" y="188300"/>
                    <a:pt x="1084836" y="220932"/>
                    <a:pt x="1084836" y="261126"/>
                  </a:cubicBezTo>
                  <a:lnTo>
                    <a:pt x="1084836" y="331091"/>
                  </a:lnTo>
                  <a:lnTo>
                    <a:pt x="788352" y="331091"/>
                  </a:lnTo>
                  <a:cubicBezTo>
                    <a:pt x="731671" y="270868"/>
                    <a:pt x="651555" y="233058"/>
                    <a:pt x="562583" y="233058"/>
                  </a:cubicBezTo>
                  <a:cubicBezTo>
                    <a:pt x="473611" y="233058"/>
                    <a:pt x="393427" y="270937"/>
                    <a:pt x="336814" y="331091"/>
                  </a:cubicBezTo>
                  <a:lnTo>
                    <a:pt x="40262" y="331091"/>
                  </a:lnTo>
                  <a:lnTo>
                    <a:pt x="40262" y="261126"/>
                  </a:lnTo>
                  <a:close/>
                  <a:moveTo>
                    <a:pt x="1084836" y="811310"/>
                  </a:moveTo>
                  <a:cubicBezTo>
                    <a:pt x="1084836" y="851436"/>
                    <a:pt x="1052748" y="884137"/>
                    <a:pt x="1013235" y="884137"/>
                  </a:cubicBezTo>
                  <a:lnTo>
                    <a:pt x="111794" y="884137"/>
                  </a:lnTo>
                  <a:cubicBezTo>
                    <a:pt x="72350" y="884137"/>
                    <a:pt x="40194" y="851505"/>
                    <a:pt x="40194" y="811310"/>
                  </a:cubicBezTo>
                  <a:lnTo>
                    <a:pt x="40194" y="755924"/>
                  </a:lnTo>
                  <a:lnTo>
                    <a:pt x="336746" y="755924"/>
                  </a:lnTo>
                  <a:cubicBezTo>
                    <a:pt x="393427" y="816080"/>
                    <a:pt x="473543" y="853889"/>
                    <a:pt x="562447" y="853889"/>
                  </a:cubicBezTo>
                  <a:cubicBezTo>
                    <a:pt x="651351" y="853889"/>
                    <a:pt x="731535" y="816080"/>
                    <a:pt x="788148" y="755924"/>
                  </a:cubicBezTo>
                  <a:lnTo>
                    <a:pt x="1084700" y="755924"/>
                  </a:lnTo>
                  <a:lnTo>
                    <a:pt x="1084700" y="811310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D238E69E-FC84-460E-8DA5-730DF6AA3980}"/>
                </a:ext>
              </a:extLst>
            </p:cNvPr>
            <p:cNvSpPr/>
            <p:nvPr/>
          </p:nvSpPr>
          <p:spPr>
            <a:xfrm>
              <a:off x="5044664" y="9035187"/>
              <a:ext cx="161935" cy="40194"/>
            </a:xfrm>
            <a:custGeom>
              <a:avLst/>
              <a:gdLst>
                <a:gd name="connsiteX0" fmla="*/ 20097 w 161935"/>
                <a:gd name="connsiteY0" fmla="*/ 40194 h 40194"/>
                <a:gd name="connsiteX1" fmla="*/ 141838 w 161935"/>
                <a:gd name="connsiteY1" fmla="*/ 40194 h 40194"/>
                <a:gd name="connsiteX2" fmla="*/ 161935 w 161935"/>
                <a:gd name="connsiteY2" fmla="*/ 20097 h 40194"/>
                <a:gd name="connsiteX3" fmla="*/ 141838 w 161935"/>
                <a:gd name="connsiteY3" fmla="*/ 0 h 40194"/>
                <a:gd name="connsiteX4" fmla="*/ 20097 w 161935"/>
                <a:gd name="connsiteY4" fmla="*/ 0 h 40194"/>
                <a:gd name="connsiteX5" fmla="*/ 0 w 161935"/>
                <a:gd name="connsiteY5" fmla="*/ 20097 h 40194"/>
                <a:gd name="connsiteX6" fmla="*/ 20097 w 161935"/>
                <a:gd name="connsiteY6" fmla="*/ 40194 h 4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35" h="40194">
                  <a:moveTo>
                    <a:pt x="20097" y="40194"/>
                  </a:moveTo>
                  <a:lnTo>
                    <a:pt x="141838" y="40194"/>
                  </a:lnTo>
                  <a:cubicBezTo>
                    <a:pt x="152942" y="40194"/>
                    <a:pt x="161935" y="31201"/>
                    <a:pt x="161935" y="20097"/>
                  </a:cubicBezTo>
                  <a:cubicBezTo>
                    <a:pt x="161935" y="8992"/>
                    <a:pt x="152942" y="0"/>
                    <a:pt x="141838" y="0"/>
                  </a:cubicBezTo>
                  <a:lnTo>
                    <a:pt x="20097" y="0"/>
                  </a:lnTo>
                  <a:cubicBezTo>
                    <a:pt x="8993" y="0"/>
                    <a:pt x="0" y="8992"/>
                    <a:pt x="0" y="20097"/>
                  </a:cubicBezTo>
                  <a:cubicBezTo>
                    <a:pt x="0" y="31201"/>
                    <a:pt x="8993" y="40194"/>
                    <a:pt x="20097" y="40194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AEE48ACC-E110-42C7-B9D8-24DAD7875FDB}"/>
                </a:ext>
              </a:extLst>
            </p:cNvPr>
            <p:cNvSpPr/>
            <p:nvPr/>
          </p:nvSpPr>
          <p:spPr>
            <a:xfrm>
              <a:off x="4938439" y="9321841"/>
              <a:ext cx="374441" cy="324776"/>
            </a:xfrm>
            <a:custGeom>
              <a:avLst/>
              <a:gdLst>
                <a:gd name="connsiteX0" fmla="*/ 172307 w 374441"/>
                <a:gd name="connsiteY0" fmla="*/ 319190 h 324776"/>
                <a:gd name="connsiteX1" fmla="*/ 187227 w 374441"/>
                <a:gd name="connsiteY1" fmla="*/ 324776 h 324776"/>
                <a:gd name="connsiteX2" fmla="*/ 202078 w 374441"/>
                <a:gd name="connsiteY2" fmla="*/ 319190 h 324776"/>
                <a:gd name="connsiteX3" fmla="*/ 331177 w 374441"/>
                <a:gd name="connsiteY3" fmla="*/ 206783 h 324776"/>
                <a:gd name="connsiteX4" fmla="*/ 366738 w 374441"/>
                <a:gd name="connsiteY4" fmla="*/ 69849 h 324776"/>
                <a:gd name="connsiteX5" fmla="*/ 304471 w 374441"/>
                <a:gd name="connsiteY5" fmla="*/ 8604 h 324776"/>
                <a:gd name="connsiteX6" fmla="*/ 187227 w 374441"/>
                <a:gd name="connsiteY6" fmla="*/ 30405 h 324776"/>
                <a:gd name="connsiteX7" fmla="*/ 69982 w 374441"/>
                <a:gd name="connsiteY7" fmla="*/ 8604 h 324776"/>
                <a:gd name="connsiteX8" fmla="*/ 7715 w 374441"/>
                <a:gd name="connsiteY8" fmla="*/ 69849 h 324776"/>
                <a:gd name="connsiteX9" fmla="*/ 43277 w 374441"/>
                <a:gd name="connsiteY9" fmla="*/ 206783 h 324776"/>
                <a:gd name="connsiteX10" fmla="*/ 172307 w 374441"/>
                <a:gd name="connsiteY10" fmla="*/ 319190 h 324776"/>
                <a:gd name="connsiteX11" fmla="*/ 45185 w 374441"/>
                <a:gd name="connsiteY11" fmla="*/ 84428 h 324776"/>
                <a:gd name="connsiteX12" fmla="*/ 83744 w 374441"/>
                <a:gd name="connsiteY12" fmla="*/ 46414 h 324776"/>
                <a:gd name="connsiteX13" fmla="*/ 115150 w 374441"/>
                <a:gd name="connsiteY13" fmla="*/ 40351 h 324776"/>
                <a:gd name="connsiteX14" fmla="*/ 166585 w 374441"/>
                <a:gd name="connsiteY14" fmla="*/ 68146 h 324776"/>
                <a:gd name="connsiteX15" fmla="*/ 207937 w 374441"/>
                <a:gd name="connsiteY15" fmla="*/ 68146 h 324776"/>
                <a:gd name="connsiteX16" fmla="*/ 290778 w 374441"/>
                <a:gd name="connsiteY16" fmla="*/ 46414 h 324776"/>
                <a:gd name="connsiteX17" fmla="*/ 329337 w 374441"/>
                <a:gd name="connsiteY17" fmla="*/ 84428 h 324776"/>
                <a:gd name="connsiteX18" fmla="*/ 304880 w 374441"/>
                <a:gd name="connsiteY18" fmla="*/ 176534 h 324776"/>
                <a:gd name="connsiteX19" fmla="*/ 187295 w 374441"/>
                <a:gd name="connsiteY19" fmla="*/ 278928 h 324776"/>
                <a:gd name="connsiteX20" fmla="*/ 69710 w 374441"/>
                <a:gd name="connsiteY20" fmla="*/ 176534 h 324776"/>
                <a:gd name="connsiteX21" fmla="*/ 45185 w 374441"/>
                <a:gd name="connsiteY21" fmla="*/ 84428 h 3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4441" h="324776">
                  <a:moveTo>
                    <a:pt x="172307" y="319190"/>
                  </a:moveTo>
                  <a:cubicBezTo>
                    <a:pt x="176531" y="322868"/>
                    <a:pt x="181913" y="324776"/>
                    <a:pt x="187227" y="324776"/>
                  </a:cubicBezTo>
                  <a:cubicBezTo>
                    <a:pt x="192541" y="324776"/>
                    <a:pt x="197855" y="322937"/>
                    <a:pt x="202078" y="319190"/>
                  </a:cubicBezTo>
                  <a:lnTo>
                    <a:pt x="331177" y="206783"/>
                  </a:lnTo>
                  <a:cubicBezTo>
                    <a:pt x="370213" y="172787"/>
                    <a:pt x="384860" y="116448"/>
                    <a:pt x="366738" y="69849"/>
                  </a:cubicBezTo>
                  <a:cubicBezTo>
                    <a:pt x="355293" y="40487"/>
                    <a:pt x="333766" y="19300"/>
                    <a:pt x="304471" y="8604"/>
                  </a:cubicBezTo>
                  <a:cubicBezTo>
                    <a:pt x="244793" y="-13128"/>
                    <a:pt x="206643" y="10853"/>
                    <a:pt x="187227" y="30405"/>
                  </a:cubicBezTo>
                  <a:cubicBezTo>
                    <a:pt x="167879" y="10921"/>
                    <a:pt x="129729" y="-13128"/>
                    <a:pt x="69982" y="8604"/>
                  </a:cubicBezTo>
                  <a:cubicBezTo>
                    <a:pt x="40688" y="19300"/>
                    <a:pt x="19161" y="40419"/>
                    <a:pt x="7715" y="69849"/>
                  </a:cubicBezTo>
                  <a:cubicBezTo>
                    <a:pt x="-10406" y="116448"/>
                    <a:pt x="4173" y="172787"/>
                    <a:pt x="43277" y="206783"/>
                  </a:cubicBezTo>
                  <a:lnTo>
                    <a:pt x="172307" y="319190"/>
                  </a:lnTo>
                  <a:close/>
                  <a:moveTo>
                    <a:pt x="45185" y="84428"/>
                  </a:moveTo>
                  <a:cubicBezTo>
                    <a:pt x="52474" y="65625"/>
                    <a:pt x="65077" y="53159"/>
                    <a:pt x="83744" y="46414"/>
                  </a:cubicBezTo>
                  <a:cubicBezTo>
                    <a:pt x="95598" y="42122"/>
                    <a:pt x="105953" y="40351"/>
                    <a:pt x="115150" y="40351"/>
                  </a:cubicBezTo>
                  <a:cubicBezTo>
                    <a:pt x="142673" y="40351"/>
                    <a:pt x="158682" y="56497"/>
                    <a:pt x="166585" y="68146"/>
                  </a:cubicBezTo>
                  <a:cubicBezTo>
                    <a:pt x="175918" y="81907"/>
                    <a:pt x="198604" y="81839"/>
                    <a:pt x="207937" y="68146"/>
                  </a:cubicBezTo>
                  <a:cubicBezTo>
                    <a:pt x="218497" y="52614"/>
                    <a:pt x="243226" y="29110"/>
                    <a:pt x="290778" y="46414"/>
                  </a:cubicBezTo>
                  <a:cubicBezTo>
                    <a:pt x="309377" y="53227"/>
                    <a:pt x="322048" y="65625"/>
                    <a:pt x="329337" y="84428"/>
                  </a:cubicBezTo>
                  <a:cubicBezTo>
                    <a:pt x="341464" y="115562"/>
                    <a:pt x="331381" y="153440"/>
                    <a:pt x="304880" y="176534"/>
                  </a:cubicBezTo>
                  <a:lnTo>
                    <a:pt x="187295" y="278928"/>
                  </a:lnTo>
                  <a:lnTo>
                    <a:pt x="69710" y="176534"/>
                  </a:lnTo>
                  <a:cubicBezTo>
                    <a:pt x="43141" y="153440"/>
                    <a:pt x="33058" y="115562"/>
                    <a:pt x="45185" y="84428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88" name="Graphic 2">
            <a:extLst>
              <a:ext uri="{FF2B5EF4-FFF2-40B4-BE49-F238E27FC236}">
                <a16:creationId xmlns:a16="http://schemas.microsoft.com/office/drawing/2014/main" id="{00B51315-677B-4131-9120-9AF22E24D7D4}"/>
              </a:ext>
            </a:extLst>
          </p:cNvPr>
          <p:cNvGrpSpPr/>
          <p:nvPr/>
        </p:nvGrpSpPr>
        <p:grpSpPr>
          <a:xfrm>
            <a:off x="11692260" y="7463903"/>
            <a:ext cx="864555" cy="679240"/>
            <a:chOff x="7777723" y="8960930"/>
            <a:chExt cx="1125179" cy="884000"/>
          </a:xfrm>
          <a:solidFill>
            <a:schemeClr val="accent1"/>
          </a:solidFill>
        </p:grpSpPr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58935EAA-B556-4CC4-BA9D-E5B2B28CC755}"/>
                </a:ext>
              </a:extLst>
            </p:cNvPr>
            <p:cNvSpPr/>
            <p:nvPr/>
          </p:nvSpPr>
          <p:spPr>
            <a:xfrm>
              <a:off x="7865802" y="9167352"/>
              <a:ext cx="201945" cy="139521"/>
            </a:xfrm>
            <a:custGeom>
              <a:avLst/>
              <a:gdLst>
                <a:gd name="connsiteX0" fmla="*/ 182121 w 201945"/>
                <a:gd name="connsiteY0" fmla="*/ 0 h 139521"/>
                <a:gd name="connsiteX1" fmla="*/ 100847 w 201945"/>
                <a:gd name="connsiteY1" fmla="*/ 15600 h 139521"/>
                <a:gd name="connsiteX2" fmla="*/ 1383 w 201945"/>
                <a:gd name="connsiteY2" fmla="*/ 112476 h 139521"/>
                <a:gd name="connsiteX3" fmla="*/ 12624 w 201945"/>
                <a:gd name="connsiteY3" fmla="*/ 138159 h 139521"/>
                <a:gd name="connsiteX4" fmla="*/ 19845 w 201945"/>
                <a:gd name="connsiteY4" fmla="*/ 139522 h 139521"/>
                <a:gd name="connsiteX5" fmla="*/ 38307 w 201945"/>
                <a:gd name="connsiteY5" fmla="*/ 126918 h 139521"/>
                <a:gd name="connsiteX6" fmla="*/ 114268 w 201945"/>
                <a:gd name="connsiteY6" fmla="*/ 52798 h 139521"/>
                <a:gd name="connsiteX7" fmla="*/ 182121 w 201945"/>
                <a:gd name="connsiteY7" fmla="*/ 39512 h 139521"/>
                <a:gd name="connsiteX8" fmla="*/ 201946 w 201945"/>
                <a:gd name="connsiteY8" fmla="*/ 19757 h 139521"/>
                <a:gd name="connsiteX9" fmla="*/ 182121 w 201945"/>
                <a:gd name="connsiteY9" fmla="*/ 0 h 13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1945" h="139521">
                  <a:moveTo>
                    <a:pt x="182121" y="0"/>
                  </a:moveTo>
                  <a:cubicBezTo>
                    <a:pt x="157050" y="0"/>
                    <a:pt x="129664" y="5246"/>
                    <a:pt x="100847" y="15600"/>
                  </a:cubicBezTo>
                  <a:cubicBezTo>
                    <a:pt x="52750" y="32904"/>
                    <a:pt x="20186" y="64583"/>
                    <a:pt x="1383" y="112476"/>
                  </a:cubicBezTo>
                  <a:cubicBezTo>
                    <a:pt x="-2636" y="122626"/>
                    <a:pt x="2405" y="134139"/>
                    <a:pt x="12624" y="138159"/>
                  </a:cubicBezTo>
                  <a:cubicBezTo>
                    <a:pt x="15008" y="139112"/>
                    <a:pt x="17461" y="139522"/>
                    <a:pt x="19845" y="139522"/>
                  </a:cubicBezTo>
                  <a:cubicBezTo>
                    <a:pt x="27748" y="139522"/>
                    <a:pt x="35241" y="134753"/>
                    <a:pt x="38307" y="126918"/>
                  </a:cubicBezTo>
                  <a:cubicBezTo>
                    <a:pt x="52886" y="89721"/>
                    <a:pt x="77071" y="66218"/>
                    <a:pt x="114268" y="52798"/>
                  </a:cubicBezTo>
                  <a:cubicBezTo>
                    <a:pt x="138793" y="44009"/>
                    <a:pt x="161615" y="39512"/>
                    <a:pt x="182121" y="39512"/>
                  </a:cubicBezTo>
                  <a:cubicBezTo>
                    <a:pt x="193089" y="39512"/>
                    <a:pt x="201946" y="30657"/>
                    <a:pt x="201946" y="19757"/>
                  </a:cubicBezTo>
                  <a:cubicBezTo>
                    <a:pt x="201946" y="8856"/>
                    <a:pt x="193089" y="0"/>
                    <a:pt x="182121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73CAC717-4752-4457-B9B7-5EB3F2A20A2E}"/>
                </a:ext>
              </a:extLst>
            </p:cNvPr>
            <p:cNvSpPr/>
            <p:nvPr/>
          </p:nvSpPr>
          <p:spPr>
            <a:xfrm>
              <a:off x="7777723" y="8960930"/>
              <a:ext cx="1125179" cy="884000"/>
            </a:xfrm>
            <a:custGeom>
              <a:avLst/>
              <a:gdLst>
                <a:gd name="connsiteX0" fmla="*/ 981638 w 1125179"/>
                <a:gd name="connsiteY0" fmla="*/ 222295 h 884000"/>
                <a:gd name="connsiteX1" fmla="*/ 1125179 w 1125179"/>
                <a:gd name="connsiteY1" fmla="*/ 108729 h 884000"/>
                <a:gd name="connsiteX2" fmla="*/ 1060664 w 1125179"/>
                <a:gd name="connsiteY2" fmla="*/ 70578 h 884000"/>
                <a:gd name="connsiteX3" fmla="*/ 1037501 w 1125179"/>
                <a:gd name="connsiteY3" fmla="*/ 0 h 884000"/>
                <a:gd name="connsiteX4" fmla="*/ 894096 w 1125179"/>
                <a:gd name="connsiteY4" fmla="*/ 113430 h 884000"/>
                <a:gd name="connsiteX5" fmla="*/ 910719 w 1125179"/>
                <a:gd name="connsiteY5" fmla="*/ 164115 h 884000"/>
                <a:gd name="connsiteX6" fmla="*/ 840550 w 1125179"/>
                <a:gd name="connsiteY6" fmla="*/ 219842 h 884000"/>
                <a:gd name="connsiteX7" fmla="*/ 735704 w 1125179"/>
                <a:gd name="connsiteY7" fmla="*/ 145721 h 884000"/>
                <a:gd name="connsiteX8" fmla="*/ 446987 w 1125179"/>
                <a:gd name="connsiteY8" fmla="*/ 218888 h 884000"/>
                <a:gd name="connsiteX9" fmla="*/ 158201 w 1125179"/>
                <a:gd name="connsiteY9" fmla="*/ 145721 h 884000"/>
                <a:gd name="connsiteX10" fmla="*/ 17658 w 1125179"/>
                <a:gd name="connsiteY10" fmla="*/ 282450 h 884000"/>
                <a:gd name="connsiteX11" fmla="*/ 99817 w 1125179"/>
                <a:gd name="connsiteY11" fmla="*/ 593853 h 884000"/>
                <a:gd name="connsiteX12" fmla="*/ 229256 w 1125179"/>
                <a:gd name="connsiteY12" fmla="*/ 705239 h 884000"/>
                <a:gd name="connsiteX13" fmla="*/ 120732 w 1125179"/>
                <a:gd name="connsiteY13" fmla="*/ 791418 h 884000"/>
                <a:gd name="connsiteX14" fmla="*/ 145462 w 1125179"/>
                <a:gd name="connsiteY14" fmla="*/ 732013 h 884000"/>
                <a:gd name="connsiteX15" fmla="*/ 134766 w 1125179"/>
                <a:gd name="connsiteY15" fmla="*/ 706124 h 884000"/>
                <a:gd name="connsiteX16" fmla="*/ 108878 w 1125179"/>
                <a:gd name="connsiteY16" fmla="*/ 716820 h 884000"/>
                <a:gd name="connsiteX17" fmla="*/ 57307 w 1125179"/>
                <a:gd name="connsiteY17" fmla="*/ 840877 h 884000"/>
                <a:gd name="connsiteX18" fmla="*/ 60577 w 1125179"/>
                <a:gd name="connsiteY18" fmla="*/ 864449 h 884000"/>
                <a:gd name="connsiteX19" fmla="*/ 79039 w 1125179"/>
                <a:gd name="connsiteY19" fmla="*/ 873374 h 884000"/>
                <a:gd name="connsiteX20" fmla="*/ 82922 w 1125179"/>
                <a:gd name="connsiteY20" fmla="*/ 873033 h 884000"/>
                <a:gd name="connsiteX21" fmla="*/ 216449 w 1125179"/>
                <a:gd name="connsiteY21" fmla="*/ 850687 h 884000"/>
                <a:gd name="connsiteX22" fmla="*/ 232731 w 1125179"/>
                <a:gd name="connsiteY22" fmla="*/ 827865 h 884000"/>
                <a:gd name="connsiteX23" fmla="*/ 209909 w 1125179"/>
                <a:gd name="connsiteY23" fmla="*/ 811651 h 884000"/>
                <a:gd name="connsiteX24" fmla="*/ 145462 w 1125179"/>
                <a:gd name="connsiteY24" fmla="*/ 822415 h 884000"/>
                <a:gd name="connsiteX25" fmla="*/ 259913 w 1125179"/>
                <a:gd name="connsiteY25" fmla="*/ 731535 h 884000"/>
                <a:gd name="connsiteX26" fmla="*/ 429683 w 1125179"/>
                <a:gd name="connsiteY26" fmla="*/ 877597 h 884000"/>
                <a:gd name="connsiteX27" fmla="*/ 446987 w 1125179"/>
                <a:gd name="connsiteY27" fmla="*/ 884001 h 884000"/>
                <a:gd name="connsiteX28" fmla="*/ 464290 w 1125179"/>
                <a:gd name="connsiteY28" fmla="*/ 877666 h 884000"/>
                <a:gd name="connsiteX29" fmla="*/ 794088 w 1125179"/>
                <a:gd name="connsiteY29" fmla="*/ 593853 h 884000"/>
                <a:gd name="connsiteX30" fmla="*/ 876248 w 1125179"/>
                <a:gd name="connsiteY30" fmla="*/ 282450 h 884000"/>
                <a:gd name="connsiteX31" fmla="*/ 862350 w 1125179"/>
                <a:gd name="connsiteY31" fmla="*/ 253088 h 884000"/>
                <a:gd name="connsiteX32" fmla="*/ 935517 w 1125179"/>
                <a:gd name="connsiteY32" fmla="*/ 194976 h 884000"/>
                <a:gd name="connsiteX33" fmla="*/ 981638 w 1125179"/>
                <a:gd name="connsiteY33" fmla="*/ 222295 h 884000"/>
                <a:gd name="connsiteX34" fmla="*/ 1017540 w 1125179"/>
                <a:gd name="connsiteY34" fmla="*/ 66286 h 884000"/>
                <a:gd name="connsiteX35" fmla="*/ 1027623 w 1125179"/>
                <a:gd name="connsiteY35" fmla="*/ 97011 h 884000"/>
                <a:gd name="connsiteX36" fmla="*/ 1055418 w 1125179"/>
                <a:gd name="connsiteY36" fmla="*/ 113430 h 884000"/>
                <a:gd name="connsiteX37" fmla="*/ 978436 w 1125179"/>
                <a:gd name="connsiteY37" fmla="*/ 174334 h 884000"/>
                <a:gd name="connsiteX38" fmla="*/ 950437 w 1125179"/>
                <a:gd name="connsiteY38" fmla="*/ 157780 h 884000"/>
                <a:gd name="connsiteX39" fmla="*/ 940422 w 1125179"/>
                <a:gd name="connsiteY39" fmla="*/ 127328 h 884000"/>
                <a:gd name="connsiteX40" fmla="*/ 1017540 w 1125179"/>
                <a:gd name="connsiteY40" fmla="*/ 66286 h 884000"/>
                <a:gd name="connsiteX41" fmla="*/ 839323 w 1125179"/>
                <a:gd name="connsiteY41" fmla="*/ 296893 h 884000"/>
                <a:gd name="connsiteX42" fmla="*/ 768132 w 1125179"/>
                <a:gd name="connsiteY42" fmla="*/ 563878 h 884000"/>
                <a:gd name="connsiteX43" fmla="*/ 446918 w 1125179"/>
                <a:gd name="connsiteY43" fmla="*/ 840264 h 884000"/>
                <a:gd name="connsiteX44" fmla="*/ 125705 w 1125179"/>
                <a:gd name="connsiteY44" fmla="*/ 563878 h 884000"/>
                <a:gd name="connsiteX45" fmla="*/ 54582 w 1125179"/>
                <a:gd name="connsiteY45" fmla="*/ 296893 h 884000"/>
                <a:gd name="connsiteX46" fmla="*/ 171622 w 1125179"/>
                <a:gd name="connsiteY46" fmla="*/ 182918 h 884000"/>
                <a:gd name="connsiteX47" fmla="*/ 262502 w 1125179"/>
                <a:gd name="connsiteY47" fmla="*/ 165682 h 884000"/>
                <a:gd name="connsiteX48" fmla="*/ 420213 w 1125179"/>
                <a:gd name="connsiteY48" fmla="*/ 249545 h 884000"/>
                <a:gd name="connsiteX49" fmla="*/ 473692 w 1125179"/>
                <a:gd name="connsiteY49" fmla="*/ 249545 h 884000"/>
                <a:gd name="connsiteX50" fmla="*/ 722283 w 1125179"/>
                <a:gd name="connsiteY50" fmla="*/ 182918 h 884000"/>
                <a:gd name="connsiteX51" fmla="*/ 809484 w 1125179"/>
                <a:gd name="connsiteY51" fmla="*/ 244504 h 884000"/>
                <a:gd name="connsiteX52" fmla="*/ 648435 w 1125179"/>
                <a:gd name="connsiteY52" fmla="*/ 372444 h 884000"/>
                <a:gd name="connsiteX53" fmla="*/ 644143 w 1125179"/>
                <a:gd name="connsiteY53" fmla="*/ 352075 h 884000"/>
                <a:gd name="connsiteX54" fmla="*/ 623365 w 1125179"/>
                <a:gd name="connsiteY54" fmla="*/ 333272 h 884000"/>
                <a:gd name="connsiteX55" fmla="*/ 604494 w 1125179"/>
                <a:gd name="connsiteY55" fmla="*/ 353982 h 884000"/>
                <a:gd name="connsiteX56" fmla="*/ 680249 w 1125179"/>
                <a:gd name="connsiteY56" fmla="*/ 450857 h 884000"/>
                <a:gd name="connsiteX57" fmla="*/ 686040 w 1125179"/>
                <a:gd name="connsiteY57" fmla="*/ 451743 h 884000"/>
                <a:gd name="connsiteX58" fmla="*/ 704979 w 1125179"/>
                <a:gd name="connsiteY58" fmla="*/ 437708 h 884000"/>
                <a:gd name="connsiteX59" fmla="*/ 691831 w 1125179"/>
                <a:gd name="connsiteY59" fmla="*/ 412979 h 884000"/>
                <a:gd name="connsiteX60" fmla="*/ 672824 w 1125179"/>
                <a:gd name="connsiteY60" fmla="*/ 403714 h 884000"/>
                <a:gd name="connsiteX61" fmla="*/ 830876 w 1125179"/>
                <a:gd name="connsiteY61" fmla="*/ 278158 h 884000"/>
                <a:gd name="connsiteX62" fmla="*/ 839323 w 1125179"/>
                <a:gd name="connsiteY62" fmla="*/ 296893 h 8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125179" h="884000">
                  <a:moveTo>
                    <a:pt x="981638" y="222295"/>
                  </a:moveTo>
                  <a:lnTo>
                    <a:pt x="1125179" y="108729"/>
                  </a:lnTo>
                  <a:lnTo>
                    <a:pt x="1060664" y="70578"/>
                  </a:lnTo>
                  <a:lnTo>
                    <a:pt x="1037501" y="0"/>
                  </a:lnTo>
                  <a:lnTo>
                    <a:pt x="894096" y="113430"/>
                  </a:lnTo>
                  <a:lnTo>
                    <a:pt x="910719" y="164115"/>
                  </a:lnTo>
                  <a:lnTo>
                    <a:pt x="840550" y="219842"/>
                  </a:lnTo>
                  <a:cubicBezTo>
                    <a:pt x="814049" y="186256"/>
                    <a:pt x="779100" y="161322"/>
                    <a:pt x="735704" y="145721"/>
                  </a:cubicBezTo>
                  <a:cubicBezTo>
                    <a:pt x="570362" y="86316"/>
                    <a:pt x="478461" y="177536"/>
                    <a:pt x="446987" y="218888"/>
                  </a:cubicBezTo>
                  <a:cubicBezTo>
                    <a:pt x="411152" y="171200"/>
                    <a:pt x="321022" y="87201"/>
                    <a:pt x="158201" y="145721"/>
                  </a:cubicBezTo>
                  <a:cubicBezTo>
                    <a:pt x="91097" y="169838"/>
                    <a:pt x="43818" y="215823"/>
                    <a:pt x="17658" y="282450"/>
                  </a:cubicBezTo>
                  <a:cubicBezTo>
                    <a:pt x="-23967" y="388385"/>
                    <a:pt x="9823" y="516394"/>
                    <a:pt x="99817" y="593853"/>
                  </a:cubicBezTo>
                  <a:lnTo>
                    <a:pt x="229256" y="705239"/>
                  </a:lnTo>
                  <a:lnTo>
                    <a:pt x="120732" y="791418"/>
                  </a:lnTo>
                  <a:lnTo>
                    <a:pt x="145462" y="732013"/>
                  </a:lnTo>
                  <a:cubicBezTo>
                    <a:pt x="149685" y="721929"/>
                    <a:pt x="144849" y="710348"/>
                    <a:pt x="134766" y="706124"/>
                  </a:cubicBezTo>
                  <a:cubicBezTo>
                    <a:pt x="124615" y="701969"/>
                    <a:pt x="113034" y="706737"/>
                    <a:pt x="108878" y="716820"/>
                  </a:cubicBezTo>
                  <a:lnTo>
                    <a:pt x="57307" y="840877"/>
                  </a:lnTo>
                  <a:cubicBezTo>
                    <a:pt x="54037" y="848712"/>
                    <a:pt x="55263" y="857773"/>
                    <a:pt x="60577" y="864449"/>
                  </a:cubicBezTo>
                  <a:cubicBezTo>
                    <a:pt x="65073" y="870103"/>
                    <a:pt x="71886" y="873374"/>
                    <a:pt x="79039" y="873374"/>
                  </a:cubicBezTo>
                  <a:cubicBezTo>
                    <a:pt x="80333" y="873374"/>
                    <a:pt x="81628" y="873237"/>
                    <a:pt x="82922" y="873033"/>
                  </a:cubicBezTo>
                  <a:lnTo>
                    <a:pt x="216449" y="850687"/>
                  </a:lnTo>
                  <a:cubicBezTo>
                    <a:pt x="227213" y="848848"/>
                    <a:pt x="234502" y="838697"/>
                    <a:pt x="232731" y="827865"/>
                  </a:cubicBezTo>
                  <a:cubicBezTo>
                    <a:pt x="230892" y="817102"/>
                    <a:pt x="220809" y="809880"/>
                    <a:pt x="209909" y="811651"/>
                  </a:cubicBezTo>
                  <a:lnTo>
                    <a:pt x="145462" y="822415"/>
                  </a:lnTo>
                  <a:lnTo>
                    <a:pt x="259913" y="731535"/>
                  </a:lnTo>
                  <a:lnTo>
                    <a:pt x="429683" y="877597"/>
                  </a:lnTo>
                  <a:cubicBezTo>
                    <a:pt x="434588" y="881889"/>
                    <a:pt x="440787" y="884001"/>
                    <a:pt x="446987" y="884001"/>
                  </a:cubicBezTo>
                  <a:cubicBezTo>
                    <a:pt x="453186" y="884001"/>
                    <a:pt x="459317" y="881889"/>
                    <a:pt x="464290" y="877666"/>
                  </a:cubicBezTo>
                  <a:lnTo>
                    <a:pt x="794088" y="593853"/>
                  </a:lnTo>
                  <a:cubicBezTo>
                    <a:pt x="884082" y="516394"/>
                    <a:pt x="917941" y="388317"/>
                    <a:pt x="876248" y="282450"/>
                  </a:cubicBezTo>
                  <a:cubicBezTo>
                    <a:pt x="872160" y="272095"/>
                    <a:pt x="867459" y="262489"/>
                    <a:pt x="862350" y="253088"/>
                  </a:cubicBezTo>
                  <a:lnTo>
                    <a:pt x="935517" y="194976"/>
                  </a:lnTo>
                  <a:lnTo>
                    <a:pt x="981638" y="222295"/>
                  </a:lnTo>
                  <a:close/>
                  <a:moveTo>
                    <a:pt x="1017540" y="66286"/>
                  </a:moveTo>
                  <a:lnTo>
                    <a:pt x="1027623" y="97011"/>
                  </a:lnTo>
                  <a:lnTo>
                    <a:pt x="1055418" y="113430"/>
                  </a:lnTo>
                  <a:lnTo>
                    <a:pt x="978436" y="174334"/>
                  </a:lnTo>
                  <a:lnTo>
                    <a:pt x="950437" y="157780"/>
                  </a:lnTo>
                  <a:lnTo>
                    <a:pt x="940422" y="127328"/>
                  </a:lnTo>
                  <a:lnTo>
                    <a:pt x="1017540" y="66286"/>
                  </a:lnTo>
                  <a:close/>
                  <a:moveTo>
                    <a:pt x="839323" y="296893"/>
                  </a:moveTo>
                  <a:cubicBezTo>
                    <a:pt x="874885" y="387432"/>
                    <a:pt x="845659" y="497182"/>
                    <a:pt x="768132" y="563878"/>
                  </a:cubicBezTo>
                  <a:lnTo>
                    <a:pt x="446918" y="840264"/>
                  </a:lnTo>
                  <a:lnTo>
                    <a:pt x="125705" y="563878"/>
                  </a:lnTo>
                  <a:cubicBezTo>
                    <a:pt x="48246" y="497182"/>
                    <a:pt x="18952" y="387432"/>
                    <a:pt x="54582" y="296893"/>
                  </a:cubicBezTo>
                  <a:cubicBezTo>
                    <a:pt x="76382" y="241370"/>
                    <a:pt x="115759" y="203015"/>
                    <a:pt x="171622" y="182918"/>
                  </a:cubicBezTo>
                  <a:cubicBezTo>
                    <a:pt x="205617" y="170656"/>
                    <a:pt x="235865" y="165682"/>
                    <a:pt x="262502" y="165682"/>
                  </a:cubicBezTo>
                  <a:cubicBezTo>
                    <a:pt x="350861" y="165682"/>
                    <a:pt x="400321" y="220660"/>
                    <a:pt x="420213" y="249545"/>
                  </a:cubicBezTo>
                  <a:cubicBezTo>
                    <a:pt x="432339" y="267189"/>
                    <a:pt x="461566" y="267189"/>
                    <a:pt x="473692" y="249545"/>
                  </a:cubicBezTo>
                  <a:cubicBezTo>
                    <a:pt x="499580" y="211939"/>
                    <a:pt x="575540" y="130188"/>
                    <a:pt x="722283" y="182918"/>
                  </a:cubicBezTo>
                  <a:cubicBezTo>
                    <a:pt x="758322" y="195862"/>
                    <a:pt x="787412" y="216572"/>
                    <a:pt x="809484" y="244504"/>
                  </a:cubicBezTo>
                  <a:lnTo>
                    <a:pt x="648435" y="372444"/>
                  </a:lnTo>
                  <a:cubicBezTo>
                    <a:pt x="645982" y="366040"/>
                    <a:pt x="644483" y="359159"/>
                    <a:pt x="644143" y="352075"/>
                  </a:cubicBezTo>
                  <a:cubicBezTo>
                    <a:pt x="643598" y="341175"/>
                    <a:pt x="634196" y="332931"/>
                    <a:pt x="623365" y="333272"/>
                  </a:cubicBezTo>
                  <a:cubicBezTo>
                    <a:pt x="612396" y="333817"/>
                    <a:pt x="603948" y="343082"/>
                    <a:pt x="604494" y="353982"/>
                  </a:cubicBezTo>
                  <a:cubicBezTo>
                    <a:pt x="606605" y="398741"/>
                    <a:pt x="637058" y="437640"/>
                    <a:pt x="680249" y="450857"/>
                  </a:cubicBezTo>
                  <a:cubicBezTo>
                    <a:pt x="682157" y="451470"/>
                    <a:pt x="684133" y="451743"/>
                    <a:pt x="686040" y="451743"/>
                  </a:cubicBezTo>
                  <a:cubicBezTo>
                    <a:pt x="694556" y="451743"/>
                    <a:pt x="702390" y="446224"/>
                    <a:pt x="704979" y="437708"/>
                  </a:cubicBezTo>
                  <a:cubicBezTo>
                    <a:pt x="708181" y="427285"/>
                    <a:pt x="702254" y="416180"/>
                    <a:pt x="691831" y="412979"/>
                  </a:cubicBezTo>
                  <a:cubicBezTo>
                    <a:pt x="684882" y="410867"/>
                    <a:pt x="678546" y="407665"/>
                    <a:pt x="672824" y="403714"/>
                  </a:cubicBezTo>
                  <a:lnTo>
                    <a:pt x="830876" y="278158"/>
                  </a:lnTo>
                  <a:cubicBezTo>
                    <a:pt x="833941" y="284153"/>
                    <a:pt x="836803" y="290352"/>
                    <a:pt x="839323" y="296893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89" name="Graphic 2">
            <a:extLst>
              <a:ext uri="{FF2B5EF4-FFF2-40B4-BE49-F238E27FC236}">
                <a16:creationId xmlns:a16="http://schemas.microsoft.com/office/drawing/2014/main" id="{28139F57-CF74-48C7-B820-104A3105D99C}"/>
              </a:ext>
            </a:extLst>
          </p:cNvPr>
          <p:cNvGrpSpPr/>
          <p:nvPr/>
        </p:nvGrpSpPr>
        <p:grpSpPr>
          <a:xfrm>
            <a:off x="14309652" y="7371283"/>
            <a:ext cx="802777" cy="864481"/>
            <a:chOff x="11032652" y="8840431"/>
            <a:chExt cx="1044777" cy="1125083"/>
          </a:xfrm>
          <a:solidFill>
            <a:schemeClr val="accent1"/>
          </a:solidFill>
        </p:grpSpPr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5DBFD88E-97C3-4989-9D6E-2B91868D25E4}"/>
                </a:ext>
              </a:extLst>
            </p:cNvPr>
            <p:cNvSpPr/>
            <p:nvPr/>
          </p:nvSpPr>
          <p:spPr>
            <a:xfrm>
              <a:off x="11125058" y="9125522"/>
              <a:ext cx="393399" cy="839991"/>
            </a:xfrm>
            <a:custGeom>
              <a:avLst/>
              <a:gdLst>
                <a:gd name="connsiteX0" fmla="*/ 320913 w 393399"/>
                <a:gd name="connsiteY0" fmla="*/ 430215 h 839991"/>
                <a:gd name="connsiteX1" fmla="*/ 393399 w 393399"/>
                <a:gd name="connsiteY1" fmla="*/ 57975 h 839991"/>
                <a:gd name="connsiteX2" fmla="*/ 192973 w 393399"/>
                <a:gd name="connsiteY2" fmla="*/ 0 h 839991"/>
                <a:gd name="connsiteX3" fmla="*/ 54950 w 393399"/>
                <a:gd name="connsiteY3" fmla="*/ 353232 h 839991"/>
                <a:gd name="connsiteX4" fmla="*/ 91260 w 393399"/>
                <a:gd name="connsiteY4" fmla="*/ 503177 h 839991"/>
                <a:gd name="connsiteX5" fmla="*/ 127845 w 393399"/>
                <a:gd name="connsiteY5" fmla="*/ 526680 h 839991"/>
                <a:gd name="connsiteX6" fmla="*/ 53996 w 393399"/>
                <a:gd name="connsiteY6" fmla="*/ 781267 h 839991"/>
                <a:gd name="connsiteX7" fmla="*/ 25656 w 393399"/>
                <a:gd name="connsiteY7" fmla="*/ 773092 h 839991"/>
                <a:gd name="connsiteX8" fmla="*/ 790 w 393399"/>
                <a:gd name="connsiteY8" fmla="*/ 786785 h 839991"/>
                <a:gd name="connsiteX9" fmla="*/ 14483 w 393399"/>
                <a:gd name="connsiteY9" fmla="*/ 811651 h 839991"/>
                <a:gd name="connsiteX10" fmla="*/ 109723 w 393399"/>
                <a:gd name="connsiteY10" fmla="*/ 839174 h 839991"/>
                <a:gd name="connsiteX11" fmla="*/ 115309 w 393399"/>
                <a:gd name="connsiteY11" fmla="*/ 839992 h 839991"/>
                <a:gd name="connsiteX12" fmla="*/ 134589 w 393399"/>
                <a:gd name="connsiteY12" fmla="*/ 825481 h 839991"/>
                <a:gd name="connsiteX13" fmla="*/ 120896 w 393399"/>
                <a:gd name="connsiteY13" fmla="*/ 800615 h 839991"/>
                <a:gd name="connsiteX14" fmla="*/ 92555 w 393399"/>
                <a:gd name="connsiteY14" fmla="*/ 792439 h 839991"/>
                <a:gd name="connsiteX15" fmla="*/ 166403 w 393399"/>
                <a:gd name="connsiteY15" fmla="*/ 537853 h 839991"/>
                <a:gd name="connsiteX16" fmla="*/ 186705 w 393399"/>
                <a:gd name="connsiteY16" fmla="*/ 539420 h 839991"/>
                <a:gd name="connsiteX17" fmla="*/ 209936 w 393399"/>
                <a:gd name="connsiteY17" fmla="*/ 537513 h 839991"/>
                <a:gd name="connsiteX18" fmla="*/ 320913 w 393399"/>
                <a:gd name="connsiteY18" fmla="*/ 430215 h 839991"/>
                <a:gd name="connsiteX19" fmla="*/ 217089 w 393399"/>
                <a:gd name="connsiteY19" fmla="*/ 48778 h 839991"/>
                <a:gd name="connsiteX20" fmla="*/ 346937 w 393399"/>
                <a:gd name="connsiteY20" fmla="*/ 86383 h 839991"/>
                <a:gd name="connsiteX21" fmla="*/ 330655 w 393399"/>
                <a:gd name="connsiteY21" fmla="*/ 169905 h 839991"/>
                <a:gd name="connsiteX22" fmla="*/ 169741 w 393399"/>
                <a:gd name="connsiteY22" fmla="*/ 169905 h 839991"/>
                <a:gd name="connsiteX23" fmla="*/ 217089 w 393399"/>
                <a:gd name="connsiteY23" fmla="*/ 48778 h 839991"/>
                <a:gd name="connsiteX24" fmla="*/ 203601 w 393399"/>
                <a:gd name="connsiteY24" fmla="*/ 497863 h 839991"/>
                <a:gd name="connsiteX25" fmla="*/ 117898 w 393399"/>
                <a:gd name="connsiteY25" fmla="*/ 473065 h 839991"/>
                <a:gd name="connsiteX26" fmla="*/ 92419 w 393399"/>
                <a:gd name="connsiteY26" fmla="*/ 367879 h 839991"/>
                <a:gd name="connsiteX27" fmla="*/ 154073 w 393399"/>
                <a:gd name="connsiteY27" fmla="*/ 210032 h 839991"/>
                <a:gd name="connsiteX28" fmla="*/ 322821 w 393399"/>
                <a:gd name="connsiteY28" fmla="*/ 210032 h 839991"/>
                <a:gd name="connsiteX29" fmla="*/ 281468 w 393399"/>
                <a:gd name="connsiteY29" fmla="*/ 422517 h 839991"/>
                <a:gd name="connsiteX30" fmla="*/ 203601 w 393399"/>
                <a:gd name="connsiteY30" fmla="*/ 497863 h 83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93399" h="839991">
                  <a:moveTo>
                    <a:pt x="320913" y="430215"/>
                  </a:moveTo>
                  <a:lnTo>
                    <a:pt x="393399" y="57975"/>
                  </a:lnTo>
                  <a:lnTo>
                    <a:pt x="192973" y="0"/>
                  </a:lnTo>
                  <a:lnTo>
                    <a:pt x="54950" y="353232"/>
                  </a:lnTo>
                  <a:cubicBezTo>
                    <a:pt x="34444" y="405621"/>
                    <a:pt x="49091" y="465913"/>
                    <a:pt x="91260" y="503177"/>
                  </a:cubicBezTo>
                  <a:cubicBezTo>
                    <a:pt x="102365" y="512988"/>
                    <a:pt x="114696" y="520753"/>
                    <a:pt x="127845" y="526680"/>
                  </a:cubicBezTo>
                  <a:lnTo>
                    <a:pt x="53996" y="781267"/>
                  </a:lnTo>
                  <a:lnTo>
                    <a:pt x="25656" y="773092"/>
                  </a:lnTo>
                  <a:cubicBezTo>
                    <a:pt x="14892" y="769958"/>
                    <a:pt x="3855" y="776157"/>
                    <a:pt x="790" y="786785"/>
                  </a:cubicBezTo>
                  <a:cubicBezTo>
                    <a:pt x="-2276" y="797413"/>
                    <a:pt x="3855" y="808585"/>
                    <a:pt x="14483" y="811651"/>
                  </a:cubicBezTo>
                  <a:lnTo>
                    <a:pt x="109723" y="839174"/>
                  </a:lnTo>
                  <a:cubicBezTo>
                    <a:pt x="111563" y="839719"/>
                    <a:pt x="113469" y="839992"/>
                    <a:pt x="115309" y="839992"/>
                  </a:cubicBezTo>
                  <a:cubicBezTo>
                    <a:pt x="124029" y="839992"/>
                    <a:pt x="132069" y="834269"/>
                    <a:pt x="134589" y="825481"/>
                  </a:cubicBezTo>
                  <a:cubicBezTo>
                    <a:pt x="137654" y="814853"/>
                    <a:pt x="131523" y="803680"/>
                    <a:pt x="120896" y="800615"/>
                  </a:cubicBezTo>
                  <a:lnTo>
                    <a:pt x="92555" y="792439"/>
                  </a:lnTo>
                  <a:lnTo>
                    <a:pt x="166403" y="537853"/>
                  </a:lnTo>
                  <a:cubicBezTo>
                    <a:pt x="173080" y="538807"/>
                    <a:pt x="179892" y="539420"/>
                    <a:pt x="186705" y="539420"/>
                  </a:cubicBezTo>
                  <a:cubicBezTo>
                    <a:pt x="194403" y="539420"/>
                    <a:pt x="202238" y="538807"/>
                    <a:pt x="209936" y="537513"/>
                  </a:cubicBezTo>
                  <a:cubicBezTo>
                    <a:pt x="265595" y="528520"/>
                    <a:pt x="310149" y="485397"/>
                    <a:pt x="320913" y="430215"/>
                  </a:cubicBezTo>
                  <a:close/>
                  <a:moveTo>
                    <a:pt x="217089" y="48778"/>
                  </a:moveTo>
                  <a:lnTo>
                    <a:pt x="346937" y="86383"/>
                  </a:lnTo>
                  <a:lnTo>
                    <a:pt x="330655" y="169905"/>
                  </a:lnTo>
                  <a:lnTo>
                    <a:pt x="169741" y="169905"/>
                  </a:lnTo>
                  <a:lnTo>
                    <a:pt x="217089" y="48778"/>
                  </a:lnTo>
                  <a:close/>
                  <a:moveTo>
                    <a:pt x="203601" y="497863"/>
                  </a:moveTo>
                  <a:cubicBezTo>
                    <a:pt x="172535" y="502836"/>
                    <a:pt x="141334" y="493844"/>
                    <a:pt x="117898" y="473065"/>
                  </a:cubicBezTo>
                  <a:cubicBezTo>
                    <a:pt x="88263" y="446905"/>
                    <a:pt x="78044" y="404668"/>
                    <a:pt x="92419" y="367879"/>
                  </a:cubicBezTo>
                  <a:lnTo>
                    <a:pt x="154073" y="210032"/>
                  </a:lnTo>
                  <a:lnTo>
                    <a:pt x="322821" y="210032"/>
                  </a:lnTo>
                  <a:lnTo>
                    <a:pt x="281468" y="422517"/>
                  </a:lnTo>
                  <a:cubicBezTo>
                    <a:pt x="273974" y="461280"/>
                    <a:pt x="242637" y="491528"/>
                    <a:pt x="203601" y="497863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9EDAA577-2927-4CD7-9CBF-68A0B6C33F77}"/>
                </a:ext>
              </a:extLst>
            </p:cNvPr>
            <p:cNvSpPr/>
            <p:nvPr/>
          </p:nvSpPr>
          <p:spPr>
            <a:xfrm>
              <a:off x="11245205" y="9501986"/>
              <a:ext cx="32291" cy="32155"/>
            </a:xfrm>
            <a:custGeom>
              <a:avLst/>
              <a:gdLst>
                <a:gd name="connsiteX0" fmla="*/ 16146 w 32291"/>
                <a:gd name="connsiteY0" fmla="*/ 0 h 32155"/>
                <a:gd name="connsiteX1" fmla="*/ 0 w 32291"/>
                <a:gd name="connsiteY1" fmla="*/ 16078 h 32155"/>
                <a:gd name="connsiteX2" fmla="*/ 16146 w 32291"/>
                <a:gd name="connsiteY2" fmla="*/ 32155 h 32155"/>
                <a:gd name="connsiteX3" fmla="*/ 32292 w 32291"/>
                <a:gd name="connsiteY3" fmla="*/ 16078 h 32155"/>
                <a:gd name="connsiteX4" fmla="*/ 16146 w 32291"/>
                <a:gd name="connsiteY4" fmla="*/ 0 h 3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91" h="32155">
                  <a:moveTo>
                    <a:pt x="16146" y="0"/>
                  </a:moveTo>
                  <a:cubicBezTo>
                    <a:pt x="7221" y="0"/>
                    <a:pt x="0" y="7221"/>
                    <a:pt x="0" y="16078"/>
                  </a:cubicBezTo>
                  <a:cubicBezTo>
                    <a:pt x="0" y="24934"/>
                    <a:pt x="7221" y="32155"/>
                    <a:pt x="16146" y="32155"/>
                  </a:cubicBezTo>
                  <a:cubicBezTo>
                    <a:pt x="25070" y="32155"/>
                    <a:pt x="32292" y="24934"/>
                    <a:pt x="32292" y="16078"/>
                  </a:cubicBezTo>
                  <a:cubicBezTo>
                    <a:pt x="32223" y="7221"/>
                    <a:pt x="25002" y="0"/>
                    <a:pt x="16146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468A3A55-8D7C-416E-9B0D-AE7541020A68}"/>
                </a:ext>
              </a:extLst>
            </p:cNvPr>
            <p:cNvSpPr/>
            <p:nvPr/>
          </p:nvSpPr>
          <p:spPr>
            <a:xfrm>
              <a:off x="11305904" y="9556486"/>
              <a:ext cx="32291" cy="32155"/>
            </a:xfrm>
            <a:custGeom>
              <a:avLst/>
              <a:gdLst>
                <a:gd name="connsiteX0" fmla="*/ 16146 w 32291"/>
                <a:gd name="connsiteY0" fmla="*/ 0 h 32155"/>
                <a:gd name="connsiteX1" fmla="*/ 0 w 32291"/>
                <a:gd name="connsiteY1" fmla="*/ 16078 h 32155"/>
                <a:gd name="connsiteX2" fmla="*/ 16146 w 32291"/>
                <a:gd name="connsiteY2" fmla="*/ 32155 h 32155"/>
                <a:gd name="connsiteX3" fmla="*/ 32292 w 32291"/>
                <a:gd name="connsiteY3" fmla="*/ 16078 h 32155"/>
                <a:gd name="connsiteX4" fmla="*/ 16146 w 32291"/>
                <a:gd name="connsiteY4" fmla="*/ 0 h 3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91" h="32155">
                  <a:moveTo>
                    <a:pt x="16146" y="0"/>
                  </a:moveTo>
                  <a:cubicBezTo>
                    <a:pt x="7222" y="0"/>
                    <a:pt x="0" y="7221"/>
                    <a:pt x="0" y="16078"/>
                  </a:cubicBezTo>
                  <a:cubicBezTo>
                    <a:pt x="0" y="24934"/>
                    <a:pt x="7222" y="32155"/>
                    <a:pt x="16146" y="32155"/>
                  </a:cubicBezTo>
                  <a:cubicBezTo>
                    <a:pt x="25071" y="32155"/>
                    <a:pt x="32292" y="24934"/>
                    <a:pt x="32292" y="16078"/>
                  </a:cubicBezTo>
                  <a:cubicBezTo>
                    <a:pt x="32223" y="7221"/>
                    <a:pt x="25002" y="0"/>
                    <a:pt x="16146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1BD23A1D-316C-479A-975C-FA929C4AB8A0}"/>
                </a:ext>
              </a:extLst>
            </p:cNvPr>
            <p:cNvSpPr/>
            <p:nvPr/>
          </p:nvSpPr>
          <p:spPr>
            <a:xfrm>
              <a:off x="11346508" y="9482638"/>
              <a:ext cx="32291" cy="32155"/>
            </a:xfrm>
            <a:custGeom>
              <a:avLst/>
              <a:gdLst>
                <a:gd name="connsiteX0" fmla="*/ 16146 w 32291"/>
                <a:gd name="connsiteY0" fmla="*/ 0 h 32155"/>
                <a:gd name="connsiteX1" fmla="*/ 0 w 32291"/>
                <a:gd name="connsiteY1" fmla="*/ 16078 h 32155"/>
                <a:gd name="connsiteX2" fmla="*/ 16146 w 32291"/>
                <a:gd name="connsiteY2" fmla="*/ 32155 h 32155"/>
                <a:gd name="connsiteX3" fmla="*/ 32292 w 32291"/>
                <a:gd name="connsiteY3" fmla="*/ 16078 h 32155"/>
                <a:gd name="connsiteX4" fmla="*/ 16146 w 32291"/>
                <a:gd name="connsiteY4" fmla="*/ 0 h 3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91" h="32155">
                  <a:moveTo>
                    <a:pt x="16146" y="0"/>
                  </a:moveTo>
                  <a:cubicBezTo>
                    <a:pt x="7221" y="0"/>
                    <a:pt x="0" y="7221"/>
                    <a:pt x="0" y="16078"/>
                  </a:cubicBezTo>
                  <a:cubicBezTo>
                    <a:pt x="0" y="24933"/>
                    <a:pt x="7221" y="32155"/>
                    <a:pt x="16146" y="32155"/>
                  </a:cubicBezTo>
                  <a:cubicBezTo>
                    <a:pt x="25070" y="32155"/>
                    <a:pt x="32292" y="24933"/>
                    <a:pt x="32292" y="16078"/>
                  </a:cubicBezTo>
                  <a:cubicBezTo>
                    <a:pt x="32223" y="7153"/>
                    <a:pt x="25002" y="0"/>
                    <a:pt x="16146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E3001D2B-CCBD-4E8A-8969-9DBEA9256EAD}"/>
                </a:ext>
              </a:extLst>
            </p:cNvPr>
            <p:cNvSpPr/>
            <p:nvPr/>
          </p:nvSpPr>
          <p:spPr>
            <a:xfrm>
              <a:off x="11284173" y="9413899"/>
              <a:ext cx="32291" cy="32156"/>
            </a:xfrm>
            <a:custGeom>
              <a:avLst/>
              <a:gdLst>
                <a:gd name="connsiteX0" fmla="*/ 32292 w 32291"/>
                <a:gd name="connsiteY0" fmla="*/ 16078 h 32156"/>
                <a:gd name="connsiteX1" fmla="*/ 16146 w 32291"/>
                <a:gd name="connsiteY1" fmla="*/ 0 h 32156"/>
                <a:gd name="connsiteX2" fmla="*/ 0 w 32291"/>
                <a:gd name="connsiteY2" fmla="*/ 16078 h 32156"/>
                <a:gd name="connsiteX3" fmla="*/ 16146 w 32291"/>
                <a:gd name="connsiteY3" fmla="*/ 32156 h 32156"/>
                <a:gd name="connsiteX4" fmla="*/ 32292 w 32291"/>
                <a:gd name="connsiteY4" fmla="*/ 16078 h 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91" h="32156">
                  <a:moveTo>
                    <a:pt x="32292" y="16078"/>
                  </a:moveTo>
                  <a:cubicBezTo>
                    <a:pt x="32292" y="7222"/>
                    <a:pt x="25070" y="0"/>
                    <a:pt x="16146" y="0"/>
                  </a:cubicBezTo>
                  <a:cubicBezTo>
                    <a:pt x="7221" y="0"/>
                    <a:pt x="0" y="7222"/>
                    <a:pt x="0" y="16078"/>
                  </a:cubicBezTo>
                  <a:cubicBezTo>
                    <a:pt x="0" y="24934"/>
                    <a:pt x="7221" y="32156"/>
                    <a:pt x="16146" y="32156"/>
                  </a:cubicBezTo>
                  <a:cubicBezTo>
                    <a:pt x="25070" y="32223"/>
                    <a:pt x="32292" y="25002"/>
                    <a:pt x="32292" y="16078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2811FE22-0A72-415E-85DA-0FA140E44109}"/>
                </a:ext>
              </a:extLst>
            </p:cNvPr>
            <p:cNvSpPr/>
            <p:nvPr/>
          </p:nvSpPr>
          <p:spPr>
            <a:xfrm>
              <a:off x="11617853" y="9125454"/>
              <a:ext cx="393423" cy="839923"/>
            </a:xfrm>
            <a:custGeom>
              <a:avLst/>
              <a:gdLst>
                <a:gd name="connsiteX0" fmla="*/ 367675 w 393423"/>
                <a:gd name="connsiteY0" fmla="*/ 773092 h 839923"/>
                <a:gd name="connsiteX1" fmla="*/ 339334 w 393423"/>
                <a:gd name="connsiteY1" fmla="*/ 781267 h 839923"/>
                <a:gd name="connsiteX2" fmla="*/ 265486 w 393423"/>
                <a:gd name="connsiteY2" fmla="*/ 526681 h 839923"/>
                <a:gd name="connsiteX3" fmla="*/ 302138 w 393423"/>
                <a:gd name="connsiteY3" fmla="*/ 503177 h 839923"/>
                <a:gd name="connsiteX4" fmla="*/ 338449 w 393423"/>
                <a:gd name="connsiteY4" fmla="*/ 353232 h 839923"/>
                <a:gd name="connsiteX5" fmla="*/ 200426 w 393423"/>
                <a:gd name="connsiteY5" fmla="*/ 0 h 839923"/>
                <a:gd name="connsiteX6" fmla="*/ 0 w 393423"/>
                <a:gd name="connsiteY6" fmla="*/ 57975 h 839923"/>
                <a:gd name="connsiteX7" fmla="*/ 72486 w 393423"/>
                <a:gd name="connsiteY7" fmla="*/ 430215 h 839923"/>
                <a:gd name="connsiteX8" fmla="*/ 183395 w 393423"/>
                <a:gd name="connsiteY8" fmla="*/ 537513 h 839923"/>
                <a:gd name="connsiteX9" fmla="*/ 206625 w 393423"/>
                <a:gd name="connsiteY9" fmla="*/ 539353 h 839923"/>
                <a:gd name="connsiteX10" fmla="*/ 226927 w 393423"/>
                <a:gd name="connsiteY10" fmla="*/ 537785 h 839923"/>
                <a:gd name="connsiteX11" fmla="*/ 300776 w 393423"/>
                <a:gd name="connsiteY11" fmla="*/ 792372 h 839923"/>
                <a:gd name="connsiteX12" fmla="*/ 272435 w 393423"/>
                <a:gd name="connsiteY12" fmla="*/ 800547 h 839923"/>
                <a:gd name="connsiteX13" fmla="*/ 258742 w 393423"/>
                <a:gd name="connsiteY13" fmla="*/ 825413 h 839923"/>
                <a:gd name="connsiteX14" fmla="*/ 278021 w 393423"/>
                <a:gd name="connsiteY14" fmla="*/ 839924 h 839923"/>
                <a:gd name="connsiteX15" fmla="*/ 283608 w 393423"/>
                <a:gd name="connsiteY15" fmla="*/ 839106 h 839923"/>
                <a:gd name="connsiteX16" fmla="*/ 378916 w 393423"/>
                <a:gd name="connsiteY16" fmla="*/ 811583 h 839923"/>
                <a:gd name="connsiteX17" fmla="*/ 392609 w 393423"/>
                <a:gd name="connsiteY17" fmla="*/ 786717 h 839923"/>
                <a:gd name="connsiteX18" fmla="*/ 367675 w 393423"/>
                <a:gd name="connsiteY18" fmla="*/ 773092 h 839923"/>
                <a:gd name="connsiteX19" fmla="*/ 176310 w 393423"/>
                <a:gd name="connsiteY19" fmla="*/ 48847 h 839923"/>
                <a:gd name="connsiteX20" fmla="*/ 223589 w 393423"/>
                <a:gd name="connsiteY20" fmla="*/ 169905 h 839923"/>
                <a:gd name="connsiteX21" fmla="*/ 62675 w 393423"/>
                <a:gd name="connsiteY21" fmla="*/ 169905 h 839923"/>
                <a:gd name="connsiteX22" fmla="*/ 46393 w 393423"/>
                <a:gd name="connsiteY22" fmla="*/ 86384 h 839923"/>
                <a:gd name="connsiteX23" fmla="*/ 176310 w 393423"/>
                <a:gd name="connsiteY23" fmla="*/ 48847 h 839923"/>
                <a:gd name="connsiteX24" fmla="*/ 189730 w 393423"/>
                <a:gd name="connsiteY24" fmla="*/ 497931 h 839923"/>
                <a:gd name="connsiteX25" fmla="*/ 111863 w 393423"/>
                <a:gd name="connsiteY25" fmla="*/ 422585 h 839923"/>
                <a:gd name="connsiteX26" fmla="*/ 70510 w 393423"/>
                <a:gd name="connsiteY26" fmla="*/ 210100 h 839923"/>
                <a:gd name="connsiteX27" fmla="*/ 239258 w 393423"/>
                <a:gd name="connsiteY27" fmla="*/ 210100 h 839923"/>
                <a:gd name="connsiteX28" fmla="*/ 300912 w 393423"/>
                <a:gd name="connsiteY28" fmla="*/ 367948 h 839923"/>
                <a:gd name="connsiteX29" fmla="*/ 275433 w 393423"/>
                <a:gd name="connsiteY29" fmla="*/ 473134 h 839923"/>
                <a:gd name="connsiteX30" fmla="*/ 189730 w 393423"/>
                <a:gd name="connsiteY30" fmla="*/ 497931 h 83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93423" h="839923">
                  <a:moveTo>
                    <a:pt x="367675" y="773092"/>
                  </a:moveTo>
                  <a:lnTo>
                    <a:pt x="339334" y="781267"/>
                  </a:lnTo>
                  <a:lnTo>
                    <a:pt x="265486" y="526681"/>
                  </a:lnTo>
                  <a:cubicBezTo>
                    <a:pt x="278635" y="520753"/>
                    <a:pt x="291033" y="512988"/>
                    <a:pt x="302138" y="503177"/>
                  </a:cubicBezTo>
                  <a:cubicBezTo>
                    <a:pt x="344308" y="465913"/>
                    <a:pt x="358887" y="405690"/>
                    <a:pt x="338449" y="353232"/>
                  </a:cubicBezTo>
                  <a:lnTo>
                    <a:pt x="200426" y="0"/>
                  </a:lnTo>
                  <a:lnTo>
                    <a:pt x="0" y="57975"/>
                  </a:lnTo>
                  <a:lnTo>
                    <a:pt x="72486" y="430215"/>
                  </a:lnTo>
                  <a:cubicBezTo>
                    <a:pt x="83250" y="485397"/>
                    <a:pt x="127804" y="528588"/>
                    <a:pt x="183395" y="537513"/>
                  </a:cubicBezTo>
                  <a:cubicBezTo>
                    <a:pt x="191161" y="538739"/>
                    <a:pt x="198927" y="539353"/>
                    <a:pt x="206625" y="539353"/>
                  </a:cubicBezTo>
                  <a:cubicBezTo>
                    <a:pt x="213438" y="539353"/>
                    <a:pt x="220182" y="538739"/>
                    <a:pt x="226927" y="537785"/>
                  </a:cubicBezTo>
                  <a:lnTo>
                    <a:pt x="300776" y="792372"/>
                  </a:lnTo>
                  <a:lnTo>
                    <a:pt x="272435" y="800547"/>
                  </a:lnTo>
                  <a:cubicBezTo>
                    <a:pt x="261808" y="803612"/>
                    <a:pt x="255608" y="814785"/>
                    <a:pt x="258742" y="825413"/>
                  </a:cubicBezTo>
                  <a:cubicBezTo>
                    <a:pt x="261262" y="834200"/>
                    <a:pt x="269302" y="839924"/>
                    <a:pt x="278021" y="839924"/>
                  </a:cubicBezTo>
                  <a:cubicBezTo>
                    <a:pt x="279861" y="839924"/>
                    <a:pt x="281768" y="839651"/>
                    <a:pt x="283608" y="839106"/>
                  </a:cubicBezTo>
                  <a:lnTo>
                    <a:pt x="378916" y="811583"/>
                  </a:lnTo>
                  <a:cubicBezTo>
                    <a:pt x="389544" y="808518"/>
                    <a:pt x="395743" y="797345"/>
                    <a:pt x="392609" y="786717"/>
                  </a:cubicBezTo>
                  <a:cubicBezTo>
                    <a:pt x="389544" y="776158"/>
                    <a:pt x="378371" y="770026"/>
                    <a:pt x="367675" y="773092"/>
                  </a:cubicBezTo>
                  <a:close/>
                  <a:moveTo>
                    <a:pt x="176310" y="48847"/>
                  </a:moveTo>
                  <a:lnTo>
                    <a:pt x="223589" y="169905"/>
                  </a:lnTo>
                  <a:lnTo>
                    <a:pt x="62675" y="169905"/>
                  </a:lnTo>
                  <a:lnTo>
                    <a:pt x="46393" y="86384"/>
                  </a:lnTo>
                  <a:lnTo>
                    <a:pt x="176310" y="48847"/>
                  </a:lnTo>
                  <a:close/>
                  <a:moveTo>
                    <a:pt x="189730" y="497931"/>
                  </a:moveTo>
                  <a:cubicBezTo>
                    <a:pt x="150694" y="491596"/>
                    <a:pt x="119425" y="461348"/>
                    <a:pt x="111863" y="422585"/>
                  </a:cubicBezTo>
                  <a:lnTo>
                    <a:pt x="70510" y="210100"/>
                  </a:lnTo>
                  <a:lnTo>
                    <a:pt x="239258" y="210100"/>
                  </a:lnTo>
                  <a:lnTo>
                    <a:pt x="300912" y="367948"/>
                  </a:lnTo>
                  <a:cubicBezTo>
                    <a:pt x="315287" y="404736"/>
                    <a:pt x="304999" y="446973"/>
                    <a:pt x="275433" y="473134"/>
                  </a:cubicBezTo>
                  <a:cubicBezTo>
                    <a:pt x="251997" y="493912"/>
                    <a:pt x="220796" y="502973"/>
                    <a:pt x="189730" y="497931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CA61B615-AAFF-4D3F-9585-FCDE918747C2}"/>
                </a:ext>
              </a:extLst>
            </p:cNvPr>
            <p:cNvSpPr/>
            <p:nvPr/>
          </p:nvSpPr>
          <p:spPr>
            <a:xfrm>
              <a:off x="11858814" y="9501986"/>
              <a:ext cx="32291" cy="32155"/>
            </a:xfrm>
            <a:custGeom>
              <a:avLst/>
              <a:gdLst>
                <a:gd name="connsiteX0" fmla="*/ 16146 w 32291"/>
                <a:gd name="connsiteY0" fmla="*/ 0 h 32155"/>
                <a:gd name="connsiteX1" fmla="*/ 0 w 32291"/>
                <a:gd name="connsiteY1" fmla="*/ 16078 h 32155"/>
                <a:gd name="connsiteX2" fmla="*/ 16146 w 32291"/>
                <a:gd name="connsiteY2" fmla="*/ 32155 h 32155"/>
                <a:gd name="connsiteX3" fmla="*/ 32292 w 32291"/>
                <a:gd name="connsiteY3" fmla="*/ 16078 h 32155"/>
                <a:gd name="connsiteX4" fmla="*/ 16146 w 32291"/>
                <a:gd name="connsiteY4" fmla="*/ 0 h 3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91" h="32155">
                  <a:moveTo>
                    <a:pt x="16146" y="0"/>
                  </a:moveTo>
                  <a:cubicBezTo>
                    <a:pt x="7222" y="0"/>
                    <a:pt x="0" y="7221"/>
                    <a:pt x="0" y="16078"/>
                  </a:cubicBezTo>
                  <a:cubicBezTo>
                    <a:pt x="0" y="24934"/>
                    <a:pt x="7222" y="32155"/>
                    <a:pt x="16146" y="32155"/>
                  </a:cubicBezTo>
                  <a:cubicBezTo>
                    <a:pt x="25071" y="32155"/>
                    <a:pt x="32292" y="24934"/>
                    <a:pt x="32292" y="16078"/>
                  </a:cubicBezTo>
                  <a:cubicBezTo>
                    <a:pt x="32292" y="7221"/>
                    <a:pt x="25071" y="0"/>
                    <a:pt x="16146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03E194DF-DD34-4A29-8654-3A5FBE571CF2}"/>
                </a:ext>
              </a:extLst>
            </p:cNvPr>
            <p:cNvSpPr/>
            <p:nvPr/>
          </p:nvSpPr>
          <p:spPr>
            <a:xfrm>
              <a:off x="11798113" y="9556486"/>
              <a:ext cx="32291" cy="32155"/>
            </a:xfrm>
            <a:custGeom>
              <a:avLst/>
              <a:gdLst>
                <a:gd name="connsiteX0" fmla="*/ 16146 w 32291"/>
                <a:gd name="connsiteY0" fmla="*/ 0 h 32155"/>
                <a:gd name="connsiteX1" fmla="*/ 0 w 32291"/>
                <a:gd name="connsiteY1" fmla="*/ 16078 h 32155"/>
                <a:gd name="connsiteX2" fmla="*/ 16146 w 32291"/>
                <a:gd name="connsiteY2" fmla="*/ 32155 h 32155"/>
                <a:gd name="connsiteX3" fmla="*/ 32292 w 32291"/>
                <a:gd name="connsiteY3" fmla="*/ 16078 h 32155"/>
                <a:gd name="connsiteX4" fmla="*/ 16146 w 32291"/>
                <a:gd name="connsiteY4" fmla="*/ 0 h 3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91" h="32155">
                  <a:moveTo>
                    <a:pt x="16146" y="0"/>
                  </a:moveTo>
                  <a:cubicBezTo>
                    <a:pt x="7222" y="0"/>
                    <a:pt x="0" y="7221"/>
                    <a:pt x="0" y="16078"/>
                  </a:cubicBezTo>
                  <a:cubicBezTo>
                    <a:pt x="0" y="24934"/>
                    <a:pt x="7222" y="32155"/>
                    <a:pt x="16146" y="32155"/>
                  </a:cubicBezTo>
                  <a:cubicBezTo>
                    <a:pt x="25071" y="32155"/>
                    <a:pt x="32292" y="24934"/>
                    <a:pt x="32292" y="16078"/>
                  </a:cubicBezTo>
                  <a:cubicBezTo>
                    <a:pt x="32292" y="7221"/>
                    <a:pt x="25071" y="0"/>
                    <a:pt x="16146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4CE70643-D819-4E3E-ABF1-9CEE14F2D9C6}"/>
                </a:ext>
              </a:extLst>
            </p:cNvPr>
            <p:cNvSpPr/>
            <p:nvPr/>
          </p:nvSpPr>
          <p:spPr>
            <a:xfrm>
              <a:off x="11757511" y="9482638"/>
              <a:ext cx="32291" cy="32155"/>
            </a:xfrm>
            <a:custGeom>
              <a:avLst/>
              <a:gdLst>
                <a:gd name="connsiteX0" fmla="*/ 16146 w 32291"/>
                <a:gd name="connsiteY0" fmla="*/ 0 h 32155"/>
                <a:gd name="connsiteX1" fmla="*/ 0 w 32291"/>
                <a:gd name="connsiteY1" fmla="*/ 16078 h 32155"/>
                <a:gd name="connsiteX2" fmla="*/ 16146 w 32291"/>
                <a:gd name="connsiteY2" fmla="*/ 32155 h 32155"/>
                <a:gd name="connsiteX3" fmla="*/ 32292 w 32291"/>
                <a:gd name="connsiteY3" fmla="*/ 16078 h 32155"/>
                <a:gd name="connsiteX4" fmla="*/ 16146 w 32291"/>
                <a:gd name="connsiteY4" fmla="*/ 0 h 3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91" h="32155">
                  <a:moveTo>
                    <a:pt x="16146" y="0"/>
                  </a:moveTo>
                  <a:cubicBezTo>
                    <a:pt x="7221" y="0"/>
                    <a:pt x="0" y="7221"/>
                    <a:pt x="0" y="16078"/>
                  </a:cubicBezTo>
                  <a:cubicBezTo>
                    <a:pt x="0" y="24933"/>
                    <a:pt x="7221" y="32155"/>
                    <a:pt x="16146" y="32155"/>
                  </a:cubicBezTo>
                  <a:cubicBezTo>
                    <a:pt x="25071" y="32155"/>
                    <a:pt x="32292" y="24933"/>
                    <a:pt x="32292" y="16078"/>
                  </a:cubicBezTo>
                  <a:cubicBezTo>
                    <a:pt x="32292" y="7153"/>
                    <a:pt x="25071" y="0"/>
                    <a:pt x="16146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81D84804-AA66-4DA2-A8C8-B95E42FC0F91}"/>
                </a:ext>
              </a:extLst>
            </p:cNvPr>
            <p:cNvSpPr/>
            <p:nvPr/>
          </p:nvSpPr>
          <p:spPr>
            <a:xfrm>
              <a:off x="11819846" y="9413899"/>
              <a:ext cx="32291" cy="32156"/>
            </a:xfrm>
            <a:custGeom>
              <a:avLst/>
              <a:gdLst>
                <a:gd name="connsiteX0" fmla="*/ 16146 w 32291"/>
                <a:gd name="connsiteY0" fmla="*/ 0 h 32156"/>
                <a:gd name="connsiteX1" fmla="*/ 0 w 32291"/>
                <a:gd name="connsiteY1" fmla="*/ 16078 h 32156"/>
                <a:gd name="connsiteX2" fmla="*/ 16146 w 32291"/>
                <a:gd name="connsiteY2" fmla="*/ 32156 h 32156"/>
                <a:gd name="connsiteX3" fmla="*/ 32292 w 32291"/>
                <a:gd name="connsiteY3" fmla="*/ 16078 h 32156"/>
                <a:gd name="connsiteX4" fmla="*/ 16146 w 32291"/>
                <a:gd name="connsiteY4" fmla="*/ 0 h 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91" h="32156">
                  <a:moveTo>
                    <a:pt x="16146" y="0"/>
                  </a:moveTo>
                  <a:cubicBezTo>
                    <a:pt x="7221" y="0"/>
                    <a:pt x="0" y="7222"/>
                    <a:pt x="0" y="16078"/>
                  </a:cubicBezTo>
                  <a:cubicBezTo>
                    <a:pt x="0" y="24934"/>
                    <a:pt x="7221" y="32156"/>
                    <a:pt x="16146" y="32156"/>
                  </a:cubicBezTo>
                  <a:cubicBezTo>
                    <a:pt x="25070" y="32156"/>
                    <a:pt x="32292" y="24934"/>
                    <a:pt x="32292" y="16078"/>
                  </a:cubicBezTo>
                  <a:cubicBezTo>
                    <a:pt x="32292" y="7222"/>
                    <a:pt x="25070" y="0"/>
                    <a:pt x="16146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A27A07BE-8AF4-400F-BEBA-1C825C4FF425}"/>
                </a:ext>
              </a:extLst>
            </p:cNvPr>
            <p:cNvSpPr/>
            <p:nvPr/>
          </p:nvSpPr>
          <p:spPr>
            <a:xfrm>
              <a:off x="11390284" y="8840431"/>
              <a:ext cx="359421" cy="309752"/>
            </a:xfrm>
            <a:custGeom>
              <a:avLst/>
              <a:gdLst>
                <a:gd name="connsiteX0" fmla="*/ 351966 w 359421"/>
                <a:gd name="connsiteY0" fmla="*/ 66816 h 309752"/>
                <a:gd name="connsiteX1" fmla="*/ 291947 w 359421"/>
                <a:gd name="connsiteY1" fmla="*/ 8228 h 309752"/>
                <a:gd name="connsiteX2" fmla="*/ 179744 w 359421"/>
                <a:gd name="connsiteY2" fmla="*/ 28461 h 309752"/>
                <a:gd name="connsiteX3" fmla="*/ 67473 w 359421"/>
                <a:gd name="connsiteY3" fmla="*/ 8228 h 309752"/>
                <a:gd name="connsiteX4" fmla="*/ 7453 w 359421"/>
                <a:gd name="connsiteY4" fmla="*/ 66816 h 309752"/>
                <a:gd name="connsiteX5" fmla="*/ 41721 w 359421"/>
                <a:gd name="connsiteY5" fmla="*/ 197822 h 309752"/>
                <a:gd name="connsiteX6" fmla="*/ 164893 w 359421"/>
                <a:gd name="connsiteY6" fmla="*/ 304234 h 309752"/>
                <a:gd name="connsiteX7" fmla="*/ 179744 w 359421"/>
                <a:gd name="connsiteY7" fmla="*/ 309753 h 309752"/>
                <a:gd name="connsiteX8" fmla="*/ 194459 w 359421"/>
                <a:gd name="connsiteY8" fmla="*/ 304302 h 309752"/>
                <a:gd name="connsiteX9" fmla="*/ 317767 w 359421"/>
                <a:gd name="connsiteY9" fmla="*/ 197822 h 309752"/>
                <a:gd name="connsiteX10" fmla="*/ 351966 w 359421"/>
                <a:gd name="connsiteY10" fmla="*/ 66816 h 309752"/>
                <a:gd name="connsiteX11" fmla="*/ 179744 w 359421"/>
                <a:gd name="connsiteY11" fmla="*/ 263904 h 309752"/>
                <a:gd name="connsiteX12" fmla="*/ 67949 w 359421"/>
                <a:gd name="connsiteY12" fmla="*/ 167370 h 309752"/>
                <a:gd name="connsiteX13" fmla="*/ 44855 w 359421"/>
                <a:gd name="connsiteY13" fmla="*/ 81395 h 309752"/>
                <a:gd name="connsiteX14" fmla="*/ 81166 w 359421"/>
                <a:gd name="connsiteY14" fmla="*/ 45902 h 309752"/>
                <a:gd name="connsiteX15" fmla="*/ 110801 w 359421"/>
                <a:gd name="connsiteY15" fmla="*/ 40179 h 309752"/>
                <a:gd name="connsiteX16" fmla="*/ 159238 w 359421"/>
                <a:gd name="connsiteY16" fmla="*/ 66135 h 309752"/>
                <a:gd name="connsiteX17" fmla="*/ 200113 w 359421"/>
                <a:gd name="connsiteY17" fmla="*/ 66135 h 309752"/>
                <a:gd name="connsiteX18" fmla="*/ 278254 w 359421"/>
                <a:gd name="connsiteY18" fmla="*/ 45902 h 309752"/>
                <a:gd name="connsiteX19" fmla="*/ 314565 w 359421"/>
                <a:gd name="connsiteY19" fmla="*/ 81395 h 309752"/>
                <a:gd name="connsiteX20" fmla="*/ 291470 w 359421"/>
                <a:gd name="connsiteY20" fmla="*/ 167370 h 309752"/>
                <a:gd name="connsiteX21" fmla="*/ 179744 w 359421"/>
                <a:gd name="connsiteY21" fmla="*/ 263904 h 30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9421" h="309752">
                  <a:moveTo>
                    <a:pt x="351966" y="66816"/>
                  </a:moveTo>
                  <a:cubicBezTo>
                    <a:pt x="340930" y="38680"/>
                    <a:pt x="320151" y="18447"/>
                    <a:pt x="291947" y="8228"/>
                  </a:cubicBezTo>
                  <a:cubicBezTo>
                    <a:pt x="235062" y="-12346"/>
                    <a:pt x="198547" y="9931"/>
                    <a:pt x="179744" y="28461"/>
                  </a:cubicBezTo>
                  <a:cubicBezTo>
                    <a:pt x="160873" y="9931"/>
                    <a:pt x="124358" y="-12346"/>
                    <a:pt x="67473" y="8228"/>
                  </a:cubicBezTo>
                  <a:cubicBezTo>
                    <a:pt x="39268" y="18447"/>
                    <a:pt x="18490" y="38680"/>
                    <a:pt x="7453" y="66816"/>
                  </a:cubicBezTo>
                  <a:cubicBezTo>
                    <a:pt x="-10055" y="111439"/>
                    <a:pt x="4047" y="165326"/>
                    <a:pt x="41721" y="197822"/>
                  </a:cubicBezTo>
                  <a:lnTo>
                    <a:pt x="164893" y="304234"/>
                  </a:lnTo>
                  <a:cubicBezTo>
                    <a:pt x="169117" y="307913"/>
                    <a:pt x="174430" y="309753"/>
                    <a:pt x="179744" y="309753"/>
                  </a:cubicBezTo>
                  <a:cubicBezTo>
                    <a:pt x="184990" y="309753"/>
                    <a:pt x="190304" y="307913"/>
                    <a:pt x="194459" y="304302"/>
                  </a:cubicBezTo>
                  <a:lnTo>
                    <a:pt x="317767" y="197822"/>
                  </a:lnTo>
                  <a:cubicBezTo>
                    <a:pt x="355373" y="165326"/>
                    <a:pt x="369474" y="111439"/>
                    <a:pt x="351966" y="66816"/>
                  </a:cubicBezTo>
                  <a:close/>
                  <a:moveTo>
                    <a:pt x="179744" y="263904"/>
                  </a:moveTo>
                  <a:lnTo>
                    <a:pt x="67949" y="167370"/>
                  </a:lnTo>
                  <a:cubicBezTo>
                    <a:pt x="43016" y="145774"/>
                    <a:pt x="33478" y="110485"/>
                    <a:pt x="44855" y="81395"/>
                  </a:cubicBezTo>
                  <a:cubicBezTo>
                    <a:pt x="51735" y="63887"/>
                    <a:pt x="63590" y="52237"/>
                    <a:pt x="81166" y="45902"/>
                  </a:cubicBezTo>
                  <a:cubicBezTo>
                    <a:pt x="92339" y="41882"/>
                    <a:pt x="102217" y="40179"/>
                    <a:pt x="110801" y="40179"/>
                  </a:cubicBezTo>
                  <a:cubicBezTo>
                    <a:pt x="136757" y="40179"/>
                    <a:pt x="151812" y="55235"/>
                    <a:pt x="159238" y="66135"/>
                  </a:cubicBezTo>
                  <a:cubicBezTo>
                    <a:pt x="168503" y="79624"/>
                    <a:pt x="190848" y="79692"/>
                    <a:pt x="200113" y="66135"/>
                  </a:cubicBezTo>
                  <a:cubicBezTo>
                    <a:pt x="210060" y="51624"/>
                    <a:pt x="233427" y="29756"/>
                    <a:pt x="278254" y="45902"/>
                  </a:cubicBezTo>
                  <a:cubicBezTo>
                    <a:pt x="295831" y="52237"/>
                    <a:pt x="307616" y="63819"/>
                    <a:pt x="314565" y="81395"/>
                  </a:cubicBezTo>
                  <a:cubicBezTo>
                    <a:pt x="325942" y="110417"/>
                    <a:pt x="316405" y="145774"/>
                    <a:pt x="291470" y="167370"/>
                  </a:cubicBezTo>
                  <a:lnTo>
                    <a:pt x="179744" y="263904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8A4D57E6-4C82-4AF6-B8E2-E5EB150A389C}"/>
                </a:ext>
              </a:extLst>
            </p:cNvPr>
            <p:cNvSpPr/>
            <p:nvPr/>
          </p:nvSpPr>
          <p:spPr>
            <a:xfrm>
              <a:off x="11974355" y="8979052"/>
              <a:ext cx="40194" cy="58519"/>
            </a:xfrm>
            <a:custGeom>
              <a:avLst/>
              <a:gdLst>
                <a:gd name="connsiteX0" fmla="*/ 20098 w 40194"/>
                <a:gd name="connsiteY0" fmla="*/ 0 h 58519"/>
                <a:gd name="connsiteX1" fmla="*/ 0 w 40194"/>
                <a:gd name="connsiteY1" fmla="*/ 20097 h 58519"/>
                <a:gd name="connsiteX2" fmla="*/ 0 w 40194"/>
                <a:gd name="connsiteY2" fmla="*/ 38423 h 58519"/>
                <a:gd name="connsiteX3" fmla="*/ 20098 w 40194"/>
                <a:gd name="connsiteY3" fmla="*/ 58520 h 58519"/>
                <a:gd name="connsiteX4" fmla="*/ 40194 w 40194"/>
                <a:gd name="connsiteY4" fmla="*/ 38423 h 58519"/>
                <a:gd name="connsiteX5" fmla="*/ 40194 w 40194"/>
                <a:gd name="connsiteY5" fmla="*/ 20097 h 58519"/>
                <a:gd name="connsiteX6" fmla="*/ 20098 w 40194"/>
                <a:gd name="connsiteY6" fmla="*/ 0 h 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94" h="58519">
                  <a:moveTo>
                    <a:pt x="20098" y="0"/>
                  </a:moveTo>
                  <a:cubicBezTo>
                    <a:pt x="8993" y="0"/>
                    <a:pt x="0" y="8992"/>
                    <a:pt x="0" y="20097"/>
                  </a:cubicBezTo>
                  <a:lnTo>
                    <a:pt x="0" y="38423"/>
                  </a:lnTo>
                  <a:cubicBezTo>
                    <a:pt x="0" y="49528"/>
                    <a:pt x="8993" y="58520"/>
                    <a:pt x="20098" y="58520"/>
                  </a:cubicBezTo>
                  <a:cubicBezTo>
                    <a:pt x="31202" y="58520"/>
                    <a:pt x="40194" y="49528"/>
                    <a:pt x="40194" y="38423"/>
                  </a:cubicBezTo>
                  <a:lnTo>
                    <a:pt x="40194" y="20097"/>
                  </a:lnTo>
                  <a:cubicBezTo>
                    <a:pt x="40194" y="8992"/>
                    <a:pt x="31202" y="0"/>
                    <a:pt x="20098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64500B83-2E72-435B-ADDD-42AD55DE9C84}"/>
                </a:ext>
              </a:extLst>
            </p:cNvPr>
            <p:cNvSpPr/>
            <p:nvPr/>
          </p:nvSpPr>
          <p:spPr>
            <a:xfrm>
              <a:off x="11911475" y="9042000"/>
              <a:ext cx="58452" cy="40194"/>
            </a:xfrm>
            <a:custGeom>
              <a:avLst/>
              <a:gdLst>
                <a:gd name="connsiteX0" fmla="*/ 20098 w 58452"/>
                <a:gd name="connsiteY0" fmla="*/ 40194 h 40194"/>
                <a:gd name="connsiteX1" fmla="*/ 38355 w 58452"/>
                <a:gd name="connsiteY1" fmla="*/ 40194 h 40194"/>
                <a:gd name="connsiteX2" fmla="*/ 58452 w 58452"/>
                <a:gd name="connsiteY2" fmla="*/ 20097 h 40194"/>
                <a:gd name="connsiteX3" fmla="*/ 38355 w 58452"/>
                <a:gd name="connsiteY3" fmla="*/ 0 h 40194"/>
                <a:gd name="connsiteX4" fmla="*/ 20098 w 58452"/>
                <a:gd name="connsiteY4" fmla="*/ 0 h 40194"/>
                <a:gd name="connsiteX5" fmla="*/ 0 w 58452"/>
                <a:gd name="connsiteY5" fmla="*/ 20097 h 40194"/>
                <a:gd name="connsiteX6" fmla="*/ 20098 w 58452"/>
                <a:gd name="connsiteY6" fmla="*/ 40194 h 4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52" h="40194">
                  <a:moveTo>
                    <a:pt x="20098" y="40194"/>
                  </a:moveTo>
                  <a:lnTo>
                    <a:pt x="38355" y="40194"/>
                  </a:lnTo>
                  <a:cubicBezTo>
                    <a:pt x="49459" y="40194"/>
                    <a:pt x="58452" y="31201"/>
                    <a:pt x="58452" y="20097"/>
                  </a:cubicBezTo>
                  <a:cubicBezTo>
                    <a:pt x="58452" y="8992"/>
                    <a:pt x="49459" y="0"/>
                    <a:pt x="38355" y="0"/>
                  </a:cubicBezTo>
                  <a:lnTo>
                    <a:pt x="20098" y="0"/>
                  </a:lnTo>
                  <a:cubicBezTo>
                    <a:pt x="8993" y="0"/>
                    <a:pt x="0" y="8992"/>
                    <a:pt x="0" y="20097"/>
                  </a:cubicBezTo>
                  <a:cubicBezTo>
                    <a:pt x="0" y="31201"/>
                    <a:pt x="8993" y="40194"/>
                    <a:pt x="20098" y="40194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B055B642-2CC4-47D6-BCB0-99CB3B535ED5}"/>
                </a:ext>
              </a:extLst>
            </p:cNvPr>
            <p:cNvSpPr/>
            <p:nvPr/>
          </p:nvSpPr>
          <p:spPr>
            <a:xfrm>
              <a:off x="11974355" y="9086555"/>
              <a:ext cx="40194" cy="58519"/>
            </a:xfrm>
            <a:custGeom>
              <a:avLst/>
              <a:gdLst>
                <a:gd name="connsiteX0" fmla="*/ 20098 w 40194"/>
                <a:gd name="connsiteY0" fmla="*/ 0 h 58519"/>
                <a:gd name="connsiteX1" fmla="*/ 0 w 40194"/>
                <a:gd name="connsiteY1" fmla="*/ 20097 h 58519"/>
                <a:gd name="connsiteX2" fmla="*/ 0 w 40194"/>
                <a:gd name="connsiteY2" fmla="*/ 38423 h 58519"/>
                <a:gd name="connsiteX3" fmla="*/ 20098 w 40194"/>
                <a:gd name="connsiteY3" fmla="*/ 58520 h 58519"/>
                <a:gd name="connsiteX4" fmla="*/ 40194 w 40194"/>
                <a:gd name="connsiteY4" fmla="*/ 38423 h 58519"/>
                <a:gd name="connsiteX5" fmla="*/ 40194 w 40194"/>
                <a:gd name="connsiteY5" fmla="*/ 20097 h 58519"/>
                <a:gd name="connsiteX6" fmla="*/ 20098 w 40194"/>
                <a:gd name="connsiteY6" fmla="*/ 0 h 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94" h="58519">
                  <a:moveTo>
                    <a:pt x="20098" y="0"/>
                  </a:moveTo>
                  <a:cubicBezTo>
                    <a:pt x="8993" y="0"/>
                    <a:pt x="0" y="8992"/>
                    <a:pt x="0" y="20097"/>
                  </a:cubicBezTo>
                  <a:lnTo>
                    <a:pt x="0" y="38423"/>
                  </a:lnTo>
                  <a:cubicBezTo>
                    <a:pt x="0" y="49528"/>
                    <a:pt x="8993" y="58520"/>
                    <a:pt x="20098" y="58520"/>
                  </a:cubicBezTo>
                  <a:cubicBezTo>
                    <a:pt x="31202" y="58520"/>
                    <a:pt x="40194" y="49528"/>
                    <a:pt x="40194" y="38423"/>
                  </a:cubicBezTo>
                  <a:lnTo>
                    <a:pt x="40194" y="20097"/>
                  </a:lnTo>
                  <a:cubicBezTo>
                    <a:pt x="40194" y="8992"/>
                    <a:pt x="31202" y="0"/>
                    <a:pt x="20098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60FC34DA-713F-4DA9-90EB-EF6336E15489}"/>
                </a:ext>
              </a:extLst>
            </p:cNvPr>
            <p:cNvSpPr/>
            <p:nvPr/>
          </p:nvSpPr>
          <p:spPr>
            <a:xfrm>
              <a:off x="12018978" y="9042000"/>
              <a:ext cx="58451" cy="40194"/>
            </a:xfrm>
            <a:custGeom>
              <a:avLst/>
              <a:gdLst>
                <a:gd name="connsiteX0" fmla="*/ 38355 w 58451"/>
                <a:gd name="connsiteY0" fmla="*/ 0 h 40194"/>
                <a:gd name="connsiteX1" fmla="*/ 20097 w 58451"/>
                <a:gd name="connsiteY1" fmla="*/ 0 h 40194"/>
                <a:gd name="connsiteX2" fmla="*/ 0 w 58451"/>
                <a:gd name="connsiteY2" fmla="*/ 20097 h 40194"/>
                <a:gd name="connsiteX3" fmla="*/ 20097 w 58451"/>
                <a:gd name="connsiteY3" fmla="*/ 40194 h 40194"/>
                <a:gd name="connsiteX4" fmla="*/ 38355 w 58451"/>
                <a:gd name="connsiteY4" fmla="*/ 40194 h 40194"/>
                <a:gd name="connsiteX5" fmla="*/ 58452 w 58451"/>
                <a:gd name="connsiteY5" fmla="*/ 20097 h 40194"/>
                <a:gd name="connsiteX6" fmla="*/ 38355 w 58451"/>
                <a:gd name="connsiteY6" fmla="*/ 0 h 4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51" h="40194">
                  <a:moveTo>
                    <a:pt x="38355" y="0"/>
                  </a:moveTo>
                  <a:lnTo>
                    <a:pt x="20097" y="0"/>
                  </a:lnTo>
                  <a:cubicBezTo>
                    <a:pt x="8992" y="0"/>
                    <a:pt x="0" y="8992"/>
                    <a:pt x="0" y="20097"/>
                  </a:cubicBezTo>
                  <a:cubicBezTo>
                    <a:pt x="0" y="31201"/>
                    <a:pt x="8992" y="40194"/>
                    <a:pt x="20097" y="40194"/>
                  </a:cubicBezTo>
                  <a:lnTo>
                    <a:pt x="38355" y="40194"/>
                  </a:lnTo>
                  <a:cubicBezTo>
                    <a:pt x="49459" y="40194"/>
                    <a:pt x="58452" y="31201"/>
                    <a:pt x="58452" y="20097"/>
                  </a:cubicBezTo>
                  <a:cubicBezTo>
                    <a:pt x="58452" y="8992"/>
                    <a:pt x="49459" y="0"/>
                    <a:pt x="38355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7BB73703-46BD-4083-87D0-D3EE005135B4}"/>
                </a:ext>
              </a:extLst>
            </p:cNvPr>
            <p:cNvSpPr/>
            <p:nvPr/>
          </p:nvSpPr>
          <p:spPr>
            <a:xfrm>
              <a:off x="11428599" y="9741312"/>
              <a:ext cx="40194" cy="58519"/>
            </a:xfrm>
            <a:custGeom>
              <a:avLst/>
              <a:gdLst>
                <a:gd name="connsiteX0" fmla="*/ 20098 w 40194"/>
                <a:gd name="connsiteY0" fmla="*/ 0 h 58519"/>
                <a:gd name="connsiteX1" fmla="*/ 0 w 40194"/>
                <a:gd name="connsiteY1" fmla="*/ 20097 h 58519"/>
                <a:gd name="connsiteX2" fmla="*/ 0 w 40194"/>
                <a:gd name="connsiteY2" fmla="*/ 38423 h 58519"/>
                <a:gd name="connsiteX3" fmla="*/ 20098 w 40194"/>
                <a:gd name="connsiteY3" fmla="*/ 58520 h 58519"/>
                <a:gd name="connsiteX4" fmla="*/ 40194 w 40194"/>
                <a:gd name="connsiteY4" fmla="*/ 38423 h 58519"/>
                <a:gd name="connsiteX5" fmla="*/ 40194 w 40194"/>
                <a:gd name="connsiteY5" fmla="*/ 20097 h 58519"/>
                <a:gd name="connsiteX6" fmla="*/ 20098 w 40194"/>
                <a:gd name="connsiteY6" fmla="*/ 0 h 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94" h="58519">
                  <a:moveTo>
                    <a:pt x="20098" y="0"/>
                  </a:moveTo>
                  <a:cubicBezTo>
                    <a:pt x="8993" y="0"/>
                    <a:pt x="0" y="8992"/>
                    <a:pt x="0" y="20097"/>
                  </a:cubicBezTo>
                  <a:lnTo>
                    <a:pt x="0" y="38423"/>
                  </a:lnTo>
                  <a:cubicBezTo>
                    <a:pt x="0" y="49528"/>
                    <a:pt x="8993" y="58520"/>
                    <a:pt x="20098" y="58520"/>
                  </a:cubicBezTo>
                  <a:cubicBezTo>
                    <a:pt x="31202" y="58520"/>
                    <a:pt x="40194" y="49528"/>
                    <a:pt x="40194" y="38423"/>
                  </a:cubicBezTo>
                  <a:lnTo>
                    <a:pt x="40194" y="20097"/>
                  </a:lnTo>
                  <a:cubicBezTo>
                    <a:pt x="40194" y="8992"/>
                    <a:pt x="31202" y="0"/>
                    <a:pt x="20098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0A7AAD8E-90E1-4B91-B5F3-A75CF9BFC601}"/>
                </a:ext>
              </a:extLst>
            </p:cNvPr>
            <p:cNvSpPr/>
            <p:nvPr/>
          </p:nvSpPr>
          <p:spPr>
            <a:xfrm>
              <a:off x="11365719" y="9804192"/>
              <a:ext cx="58451" cy="40194"/>
            </a:xfrm>
            <a:custGeom>
              <a:avLst/>
              <a:gdLst>
                <a:gd name="connsiteX0" fmla="*/ 38355 w 58451"/>
                <a:gd name="connsiteY0" fmla="*/ 0 h 40194"/>
                <a:gd name="connsiteX1" fmla="*/ 20097 w 58451"/>
                <a:gd name="connsiteY1" fmla="*/ 0 h 40194"/>
                <a:gd name="connsiteX2" fmla="*/ 0 w 58451"/>
                <a:gd name="connsiteY2" fmla="*/ 20097 h 40194"/>
                <a:gd name="connsiteX3" fmla="*/ 20097 w 58451"/>
                <a:gd name="connsiteY3" fmla="*/ 40194 h 40194"/>
                <a:gd name="connsiteX4" fmla="*/ 38355 w 58451"/>
                <a:gd name="connsiteY4" fmla="*/ 40194 h 40194"/>
                <a:gd name="connsiteX5" fmla="*/ 58452 w 58451"/>
                <a:gd name="connsiteY5" fmla="*/ 20097 h 40194"/>
                <a:gd name="connsiteX6" fmla="*/ 38355 w 58451"/>
                <a:gd name="connsiteY6" fmla="*/ 0 h 4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51" h="40194">
                  <a:moveTo>
                    <a:pt x="38355" y="0"/>
                  </a:moveTo>
                  <a:lnTo>
                    <a:pt x="20097" y="0"/>
                  </a:lnTo>
                  <a:cubicBezTo>
                    <a:pt x="8992" y="0"/>
                    <a:pt x="0" y="8992"/>
                    <a:pt x="0" y="20097"/>
                  </a:cubicBezTo>
                  <a:cubicBezTo>
                    <a:pt x="0" y="31201"/>
                    <a:pt x="8992" y="40194"/>
                    <a:pt x="20097" y="40194"/>
                  </a:cubicBezTo>
                  <a:lnTo>
                    <a:pt x="38355" y="40194"/>
                  </a:lnTo>
                  <a:cubicBezTo>
                    <a:pt x="49459" y="40194"/>
                    <a:pt x="58452" y="31201"/>
                    <a:pt x="58452" y="20097"/>
                  </a:cubicBezTo>
                  <a:cubicBezTo>
                    <a:pt x="58452" y="8992"/>
                    <a:pt x="49459" y="0"/>
                    <a:pt x="38355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3CC43C58-EC59-43E4-8713-58DF3561224B}"/>
                </a:ext>
              </a:extLst>
            </p:cNvPr>
            <p:cNvSpPr/>
            <p:nvPr/>
          </p:nvSpPr>
          <p:spPr>
            <a:xfrm>
              <a:off x="11428599" y="9848815"/>
              <a:ext cx="40194" cy="58519"/>
            </a:xfrm>
            <a:custGeom>
              <a:avLst/>
              <a:gdLst>
                <a:gd name="connsiteX0" fmla="*/ 20098 w 40194"/>
                <a:gd name="connsiteY0" fmla="*/ 0 h 58519"/>
                <a:gd name="connsiteX1" fmla="*/ 0 w 40194"/>
                <a:gd name="connsiteY1" fmla="*/ 20097 h 58519"/>
                <a:gd name="connsiteX2" fmla="*/ 0 w 40194"/>
                <a:gd name="connsiteY2" fmla="*/ 38422 h 58519"/>
                <a:gd name="connsiteX3" fmla="*/ 20098 w 40194"/>
                <a:gd name="connsiteY3" fmla="*/ 58520 h 58519"/>
                <a:gd name="connsiteX4" fmla="*/ 40194 w 40194"/>
                <a:gd name="connsiteY4" fmla="*/ 38422 h 58519"/>
                <a:gd name="connsiteX5" fmla="*/ 40194 w 40194"/>
                <a:gd name="connsiteY5" fmla="*/ 20097 h 58519"/>
                <a:gd name="connsiteX6" fmla="*/ 20098 w 40194"/>
                <a:gd name="connsiteY6" fmla="*/ 0 h 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94" h="58519">
                  <a:moveTo>
                    <a:pt x="20098" y="0"/>
                  </a:moveTo>
                  <a:cubicBezTo>
                    <a:pt x="8993" y="0"/>
                    <a:pt x="0" y="8992"/>
                    <a:pt x="0" y="20097"/>
                  </a:cubicBezTo>
                  <a:lnTo>
                    <a:pt x="0" y="38422"/>
                  </a:lnTo>
                  <a:cubicBezTo>
                    <a:pt x="0" y="49527"/>
                    <a:pt x="8993" y="58520"/>
                    <a:pt x="20098" y="58520"/>
                  </a:cubicBezTo>
                  <a:cubicBezTo>
                    <a:pt x="31202" y="58520"/>
                    <a:pt x="40194" y="49527"/>
                    <a:pt x="40194" y="38422"/>
                  </a:cubicBezTo>
                  <a:lnTo>
                    <a:pt x="40194" y="20097"/>
                  </a:lnTo>
                  <a:cubicBezTo>
                    <a:pt x="40194" y="8992"/>
                    <a:pt x="31202" y="0"/>
                    <a:pt x="20098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D4AD9191-3049-4178-8372-B92D84488A66}"/>
                </a:ext>
              </a:extLst>
            </p:cNvPr>
            <p:cNvSpPr/>
            <p:nvPr/>
          </p:nvSpPr>
          <p:spPr>
            <a:xfrm>
              <a:off x="11473154" y="9804192"/>
              <a:ext cx="58451" cy="40194"/>
            </a:xfrm>
            <a:custGeom>
              <a:avLst/>
              <a:gdLst>
                <a:gd name="connsiteX0" fmla="*/ 38355 w 58451"/>
                <a:gd name="connsiteY0" fmla="*/ 0 h 40194"/>
                <a:gd name="connsiteX1" fmla="*/ 20097 w 58451"/>
                <a:gd name="connsiteY1" fmla="*/ 0 h 40194"/>
                <a:gd name="connsiteX2" fmla="*/ 0 w 58451"/>
                <a:gd name="connsiteY2" fmla="*/ 20097 h 40194"/>
                <a:gd name="connsiteX3" fmla="*/ 20097 w 58451"/>
                <a:gd name="connsiteY3" fmla="*/ 40194 h 40194"/>
                <a:gd name="connsiteX4" fmla="*/ 38355 w 58451"/>
                <a:gd name="connsiteY4" fmla="*/ 40194 h 40194"/>
                <a:gd name="connsiteX5" fmla="*/ 58452 w 58451"/>
                <a:gd name="connsiteY5" fmla="*/ 20097 h 40194"/>
                <a:gd name="connsiteX6" fmla="*/ 38355 w 58451"/>
                <a:gd name="connsiteY6" fmla="*/ 0 h 4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51" h="40194">
                  <a:moveTo>
                    <a:pt x="38355" y="0"/>
                  </a:moveTo>
                  <a:lnTo>
                    <a:pt x="20097" y="0"/>
                  </a:lnTo>
                  <a:cubicBezTo>
                    <a:pt x="8992" y="0"/>
                    <a:pt x="0" y="8992"/>
                    <a:pt x="0" y="20097"/>
                  </a:cubicBezTo>
                  <a:cubicBezTo>
                    <a:pt x="0" y="31201"/>
                    <a:pt x="8992" y="40194"/>
                    <a:pt x="20097" y="40194"/>
                  </a:cubicBezTo>
                  <a:lnTo>
                    <a:pt x="38355" y="40194"/>
                  </a:lnTo>
                  <a:cubicBezTo>
                    <a:pt x="49459" y="40194"/>
                    <a:pt x="58452" y="31201"/>
                    <a:pt x="58452" y="20097"/>
                  </a:cubicBezTo>
                  <a:cubicBezTo>
                    <a:pt x="58452" y="8992"/>
                    <a:pt x="49459" y="0"/>
                    <a:pt x="38355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77C3B1D4-D29A-40BE-9D0F-C53E98B8E8CC}"/>
                </a:ext>
              </a:extLst>
            </p:cNvPr>
            <p:cNvSpPr/>
            <p:nvPr/>
          </p:nvSpPr>
          <p:spPr>
            <a:xfrm>
              <a:off x="11095464" y="8992336"/>
              <a:ext cx="40194" cy="58520"/>
            </a:xfrm>
            <a:custGeom>
              <a:avLst/>
              <a:gdLst>
                <a:gd name="connsiteX0" fmla="*/ 20098 w 40194"/>
                <a:gd name="connsiteY0" fmla="*/ 58521 h 58520"/>
                <a:gd name="connsiteX1" fmla="*/ 40194 w 40194"/>
                <a:gd name="connsiteY1" fmla="*/ 38423 h 58520"/>
                <a:gd name="connsiteX2" fmla="*/ 40194 w 40194"/>
                <a:gd name="connsiteY2" fmla="*/ 20098 h 58520"/>
                <a:gd name="connsiteX3" fmla="*/ 20098 w 40194"/>
                <a:gd name="connsiteY3" fmla="*/ 0 h 58520"/>
                <a:gd name="connsiteX4" fmla="*/ 0 w 40194"/>
                <a:gd name="connsiteY4" fmla="*/ 20098 h 58520"/>
                <a:gd name="connsiteX5" fmla="*/ 0 w 40194"/>
                <a:gd name="connsiteY5" fmla="*/ 38423 h 58520"/>
                <a:gd name="connsiteX6" fmla="*/ 20098 w 40194"/>
                <a:gd name="connsiteY6" fmla="*/ 58521 h 5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94" h="58520">
                  <a:moveTo>
                    <a:pt x="20098" y="58521"/>
                  </a:moveTo>
                  <a:cubicBezTo>
                    <a:pt x="31202" y="58521"/>
                    <a:pt x="40194" y="49528"/>
                    <a:pt x="40194" y="38423"/>
                  </a:cubicBezTo>
                  <a:lnTo>
                    <a:pt x="40194" y="20098"/>
                  </a:lnTo>
                  <a:cubicBezTo>
                    <a:pt x="40194" y="8993"/>
                    <a:pt x="31202" y="0"/>
                    <a:pt x="20098" y="0"/>
                  </a:cubicBezTo>
                  <a:cubicBezTo>
                    <a:pt x="8993" y="0"/>
                    <a:pt x="0" y="8993"/>
                    <a:pt x="0" y="20098"/>
                  </a:cubicBezTo>
                  <a:lnTo>
                    <a:pt x="0" y="38423"/>
                  </a:lnTo>
                  <a:cubicBezTo>
                    <a:pt x="0" y="49528"/>
                    <a:pt x="8993" y="58521"/>
                    <a:pt x="20098" y="58521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3585B558-6253-4E27-8508-225903C1051C}"/>
                </a:ext>
              </a:extLst>
            </p:cNvPr>
            <p:cNvSpPr/>
            <p:nvPr/>
          </p:nvSpPr>
          <p:spPr>
            <a:xfrm>
              <a:off x="11032652" y="9055284"/>
              <a:ext cx="58452" cy="40194"/>
            </a:xfrm>
            <a:custGeom>
              <a:avLst/>
              <a:gdLst>
                <a:gd name="connsiteX0" fmla="*/ 38355 w 58452"/>
                <a:gd name="connsiteY0" fmla="*/ 0 h 40194"/>
                <a:gd name="connsiteX1" fmla="*/ 20098 w 58452"/>
                <a:gd name="connsiteY1" fmla="*/ 0 h 40194"/>
                <a:gd name="connsiteX2" fmla="*/ 0 w 58452"/>
                <a:gd name="connsiteY2" fmla="*/ 20098 h 40194"/>
                <a:gd name="connsiteX3" fmla="*/ 20098 w 58452"/>
                <a:gd name="connsiteY3" fmla="*/ 40194 h 40194"/>
                <a:gd name="connsiteX4" fmla="*/ 38355 w 58452"/>
                <a:gd name="connsiteY4" fmla="*/ 40194 h 40194"/>
                <a:gd name="connsiteX5" fmla="*/ 58452 w 58452"/>
                <a:gd name="connsiteY5" fmla="*/ 20098 h 40194"/>
                <a:gd name="connsiteX6" fmla="*/ 38355 w 58452"/>
                <a:gd name="connsiteY6" fmla="*/ 0 h 4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52" h="40194">
                  <a:moveTo>
                    <a:pt x="38355" y="0"/>
                  </a:moveTo>
                  <a:lnTo>
                    <a:pt x="20098" y="0"/>
                  </a:lnTo>
                  <a:cubicBezTo>
                    <a:pt x="8993" y="0"/>
                    <a:pt x="0" y="8993"/>
                    <a:pt x="0" y="20098"/>
                  </a:cubicBezTo>
                  <a:cubicBezTo>
                    <a:pt x="0" y="31202"/>
                    <a:pt x="8993" y="40194"/>
                    <a:pt x="20098" y="40194"/>
                  </a:cubicBezTo>
                  <a:lnTo>
                    <a:pt x="38355" y="40194"/>
                  </a:lnTo>
                  <a:cubicBezTo>
                    <a:pt x="49459" y="40194"/>
                    <a:pt x="58452" y="31202"/>
                    <a:pt x="58452" y="20098"/>
                  </a:cubicBezTo>
                  <a:cubicBezTo>
                    <a:pt x="58452" y="8993"/>
                    <a:pt x="49459" y="0"/>
                    <a:pt x="38355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ED12F220-77E6-47D4-929D-8A12BBBABEBF}"/>
                </a:ext>
              </a:extLst>
            </p:cNvPr>
            <p:cNvSpPr/>
            <p:nvPr/>
          </p:nvSpPr>
          <p:spPr>
            <a:xfrm>
              <a:off x="11095464" y="9099839"/>
              <a:ext cx="40194" cy="58519"/>
            </a:xfrm>
            <a:custGeom>
              <a:avLst/>
              <a:gdLst>
                <a:gd name="connsiteX0" fmla="*/ 40194 w 40194"/>
                <a:gd name="connsiteY0" fmla="*/ 38423 h 58519"/>
                <a:gd name="connsiteX1" fmla="*/ 40194 w 40194"/>
                <a:gd name="connsiteY1" fmla="*/ 20097 h 58519"/>
                <a:gd name="connsiteX2" fmla="*/ 20098 w 40194"/>
                <a:gd name="connsiteY2" fmla="*/ 0 h 58519"/>
                <a:gd name="connsiteX3" fmla="*/ 0 w 40194"/>
                <a:gd name="connsiteY3" fmla="*/ 20097 h 58519"/>
                <a:gd name="connsiteX4" fmla="*/ 0 w 40194"/>
                <a:gd name="connsiteY4" fmla="*/ 38423 h 58519"/>
                <a:gd name="connsiteX5" fmla="*/ 20098 w 40194"/>
                <a:gd name="connsiteY5" fmla="*/ 58520 h 58519"/>
                <a:gd name="connsiteX6" fmla="*/ 40194 w 40194"/>
                <a:gd name="connsiteY6" fmla="*/ 38423 h 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94" h="58519">
                  <a:moveTo>
                    <a:pt x="40194" y="38423"/>
                  </a:moveTo>
                  <a:lnTo>
                    <a:pt x="40194" y="20097"/>
                  </a:lnTo>
                  <a:cubicBezTo>
                    <a:pt x="40194" y="8993"/>
                    <a:pt x="31202" y="0"/>
                    <a:pt x="20098" y="0"/>
                  </a:cubicBezTo>
                  <a:cubicBezTo>
                    <a:pt x="8993" y="0"/>
                    <a:pt x="0" y="8993"/>
                    <a:pt x="0" y="20097"/>
                  </a:cubicBezTo>
                  <a:lnTo>
                    <a:pt x="0" y="38423"/>
                  </a:lnTo>
                  <a:cubicBezTo>
                    <a:pt x="0" y="49528"/>
                    <a:pt x="8993" y="58520"/>
                    <a:pt x="20098" y="58520"/>
                  </a:cubicBezTo>
                  <a:cubicBezTo>
                    <a:pt x="31202" y="58520"/>
                    <a:pt x="40194" y="49528"/>
                    <a:pt x="40194" y="38423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379C9D16-3146-47C6-969D-6A037A64A023}"/>
                </a:ext>
              </a:extLst>
            </p:cNvPr>
            <p:cNvSpPr/>
            <p:nvPr/>
          </p:nvSpPr>
          <p:spPr>
            <a:xfrm>
              <a:off x="11140086" y="9055216"/>
              <a:ext cx="58451" cy="40194"/>
            </a:xfrm>
            <a:custGeom>
              <a:avLst/>
              <a:gdLst>
                <a:gd name="connsiteX0" fmla="*/ 20097 w 58451"/>
                <a:gd name="connsiteY0" fmla="*/ 40194 h 40194"/>
                <a:gd name="connsiteX1" fmla="*/ 38355 w 58451"/>
                <a:gd name="connsiteY1" fmla="*/ 40194 h 40194"/>
                <a:gd name="connsiteX2" fmla="*/ 58452 w 58451"/>
                <a:gd name="connsiteY2" fmla="*/ 20098 h 40194"/>
                <a:gd name="connsiteX3" fmla="*/ 38355 w 58451"/>
                <a:gd name="connsiteY3" fmla="*/ 0 h 40194"/>
                <a:gd name="connsiteX4" fmla="*/ 20097 w 58451"/>
                <a:gd name="connsiteY4" fmla="*/ 0 h 40194"/>
                <a:gd name="connsiteX5" fmla="*/ 0 w 58451"/>
                <a:gd name="connsiteY5" fmla="*/ 20098 h 40194"/>
                <a:gd name="connsiteX6" fmla="*/ 20097 w 58451"/>
                <a:gd name="connsiteY6" fmla="*/ 40194 h 4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51" h="40194">
                  <a:moveTo>
                    <a:pt x="20097" y="40194"/>
                  </a:moveTo>
                  <a:lnTo>
                    <a:pt x="38355" y="40194"/>
                  </a:lnTo>
                  <a:cubicBezTo>
                    <a:pt x="49459" y="40194"/>
                    <a:pt x="58452" y="31202"/>
                    <a:pt x="58452" y="20098"/>
                  </a:cubicBezTo>
                  <a:cubicBezTo>
                    <a:pt x="58452" y="8993"/>
                    <a:pt x="49459" y="0"/>
                    <a:pt x="38355" y="0"/>
                  </a:cubicBezTo>
                  <a:lnTo>
                    <a:pt x="20097" y="0"/>
                  </a:lnTo>
                  <a:cubicBezTo>
                    <a:pt x="8992" y="0"/>
                    <a:pt x="0" y="8993"/>
                    <a:pt x="0" y="20098"/>
                  </a:cubicBezTo>
                  <a:cubicBezTo>
                    <a:pt x="0" y="31202"/>
                    <a:pt x="8992" y="40194"/>
                    <a:pt x="20097" y="40194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90" name="Graphic 2">
            <a:extLst>
              <a:ext uri="{FF2B5EF4-FFF2-40B4-BE49-F238E27FC236}">
                <a16:creationId xmlns:a16="http://schemas.microsoft.com/office/drawing/2014/main" id="{3F7C804A-6052-4780-9FBB-79BA70F952B6}"/>
              </a:ext>
            </a:extLst>
          </p:cNvPr>
          <p:cNvGrpSpPr/>
          <p:nvPr/>
        </p:nvGrpSpPr>
        <p:grpSpPr>
          <a:xfrm>
            <a:off x="10541372" y="2515206"/>
            <a:ext cx="864572" cy="741066"/>
            <a:chOff x="6170360" y="2491286"/>
            <a:chExt cx="1125201" cy="964464"/>
          </a:xfrm>
          <a:solidFill>
            <a:schemeClr val="accent1"/>
          </a:solidFill>
        </p:grpSpPr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73F3F56D-F099-4B39-B845-237DF252C474}"/>
                </a:ext>
              </a:extLst>
            </p:cNvPr>
            <p:cNvSpPr/>
            <p:nvPr/>
          </p:nvSpPr>
          <p:spPr>
            <a:xfrm>
              <a:off x="6381924" y="2626863"/>
              <a:ext cx="913637" cy="828887"/>
            </a:xfrm>
            <a:custGeom>
              <a:avLst/>
              <a:gdLst>
                <a:gd name="connsiteX0" fmla="*/ 912255 w 913637"/>
                <a:gd name="connsiteY0" fmla="*/ 312630 h 828887"/>
                <a:gd name="connsiteX1" fmla="*/ 841200 w 913637"/>
                <a:gd name="connsiteY1" fmla="*/ 208397 h 828887"/>
                <a:gd name="connsiteX2" fmla="*/ 656783 w 913637"/>
                <a:gd name="connsiteY2" fmla="*/ 183190 h 828887"/>
                <a:gd name="connsiteX3" fmla="*/ 584570 w 913637"/>
                <a:gd name="connsiteY3" fmla="*/ 165478 h 828887"/>
                <a:gd name="connsiteX4" fmla="*/ 581164 w 913637"/>
                <a:gd name="connsiteY4" fmla="*/ 165546 h 828887"/>
                <a:gd name="connsiteX5" fmla="*/ 523938 w 913637"/>
                <a:gd name="connsiteY5" fmla="*/ 106208 h 828887"/>
                <a:gd name="connsiteX6" fmla="*/ 392932 w 913637"/>
                <a:gd name="connsiteY6" fmla="*/ 48301 h 828887"/>
                <a:gd name="connsiteX7" fmla="*/ 392932 w 913637"/>
                <a:gd name="connsiteY7" fmla="*/ 24117 h 828887"/>
                <a:gd name="connsiteX8" fmla="*/ 368815 w 913637"/>
                <a:gd name="connsiteY8" fmla="*/ 0 h 828887"/>
                <a:gd name="connsiteX9" fmla="*/ 254023 w 913637"/>
                <a:gd name="connsiteY9" fmla="*/ 0 h 828887"/>
                <a:gd name="connsiteX10" fmla="*/ 229907 w 913637"/>
                <a:gd name="connsiteY10" fmla="*/ 24117 h 828887"/>
                <a:gd name="connsiteX11" fmla="*/ 229907 w 913637"/>
                <a:gd name="connsiteY11" fmla="*/ 113361 h 828887"/>
                <a:gd name="connsiteX12" fmla="*/ 220233 w 913637"/>
                <a:gd name="connsiteY12" fmla="*/ 113361 h 828887"/>
                <a:gd name="connsiteX13" fmla="*/ 196116 w 913637"/>
                <a:gd name="connsiteY13" fmla="*/ 137478 h 828887"/>
                <a:gd name="connsiteX14" fmla="*/ 196116 w 913637"/>
                <a:gd name="connsiteY14" fmla="*/ 206762 h 828887"/>
                <a:gd name="connsiteX15" fmla="*/ 73081 w 913637"/>
                <a:gd name="connsiteY15" fmla="*/ 280406 h 828887"/>
                <a:gd name="connsiteX16" fmla="*/ 22532 w 913637"/>
                <a:gd name="connsiteY16" fmla="*/ 656256 h 828887"/>
                <a:gd name="connsiteX17" fmla="*/ 263016 w 913637"/>
                <a:gd name="connsiteY17" fmla="*/ 828887 h 828887"/>
                <a:gd name="connsiteX18" fmla="*/ 359618 w 913637"/>
                <a:gd name="connsiteY18" fmla="*/ 828887 h 828887"/>
                <a:gd name="connsiteX19" fmla="*/ 600102 w 913637"/>
                <a:gd name="connsiteY19" fmla="*/ 656256 h 828887"/>
                <a:gd name="connsiteX20" fmla="*/ 549553 w 913637"/>
                <a:gd name="connsiteY20" fmla="*/ 280406 h 828887"/>
                <a:gd name="connsiteX21" fmla="*/ 549553 w 913637"/>
                <a:gd name="connsiteY21" fmla="*/ 280406 h 828887"/>
                <a:gd name="connsiteX22" fmla="*/ 426518 w 913637"/>
                <a:gd name="connsiteY22" fmla="*/ 206762 h 828887"/>
                <a:gd name="connsiteX23" fmla="*/ 426518 w 913637"/>
                <a:gd name="connsiteY23" fmla="*/ 137478 h 828887"/>
                <a:gd name="connsiteX24" fmla="*/ 402401 w 913637"/>
                <a:gd name="connsiteY24" fmla="*/ 113361 h 828887"/>
                <a:gd name="connsiteX25" fmla="*/ 392727 w 913637"/>
                <a:gd name="connsiteY25" fmla="*/ 113361 h 828887"/>
                <a:gd name="connsiteX26" fmla="*/ 392727 w 913637"/>
                <a:gd name="connsiteY26" fmla="*/ 89177 h 828887"/>
                <a:gd name="connsiteX27" fmla="*/ 487490 w 913637"/>
                <a:gd name="connsiteY27" fmla="*/ 123444 h 828887"/>
                <a:gd name="connsiteX28" fmla="*/ 580959 w 913637"/>
                <a:gd name="connsiteY28" fmla="*/ 205740 h 828887"/>
                <a:gd name="connsiteX29" fmla="*/ 582322 w 913637"/>
                <a:gd name="connsiteY29" fmla="*/ 205740 h 828887"/>
                <a:gd name="connsiteX30" fmla="*/ 634506 w 913637"/>
                <a:gd name="connsiteY30" fmla="*/ 217526 h 828887"/>
                <a:gd name="connsiteX31" fmla="*/ 633144 w 913637"/>
                <a:gd name="connsiteY31" fmla="*/ 252883 h 828887"/>
                <a:gd name="connsiteX32" fmla="*/ 718846 w 913637"/>
                <a:gd name="connsiteY32" fmla="*/ 377758 h 828887"/>
                <a:gd name="connsiteX33" fmla="*/ 820830 w 913637"/>
                <a:gd name="connsiteY33" fmla="*/ 413524 h 828887"/>
                <a:gd name="connsiteX34" fmla="*/ 898289 w 913637"/>
                <a:gd name="connsiteY34" fmla="*/ 378098 h 828887"/>
                <a:gd name="connsiteX35" fmla="*/ 912255 w 913637"/>
                <a:gd name="connsiteY35" fmla="*/ 312630 h 828887"/>
                <a:gd name="connsiteX36" fmla="*/ 386460 w 913637"/>
                <a:gd name="connsiteY36" fmla="*/ 153556 h 828887"/>
                <a:gd name="connsiteX37" fmla="*/ 386460 w 913637"/>
                <a:gd name="connsiteY37" fmla="*/ 205672 h 828887"/>
                <a:gd name="connsiteX38" fmla="*/ 236311 w 913637"/>
                <a:gd name="connsiteY38" fmla="*/ 205672 h 828887"/>
                <a:gd name="connsiteX39" fmla="*/ 236311 w 913637"/>
                <a:gd name="connsiteY39" fmla="*/ 153556 h 828887"/>
                <a:gd name="connsiteX40" fmla="*/ 254023 w 913637"/>
                <a:gd name="connsiteY40" fmla="*/ 153556 h 828887"/>
                <a:gd name="connsiteX41" fmla="*/ 368815 w 913637"/>
                <a:gd name="connsiteY41" fmla="*/ 153556 h 828887"/>
                <a:gd name="connsiteX42" fmla="*/ 386460 w 913637"/>
                <a:gd name="connsiteY42" fmla="*/ 153556 h 828887"/>
                <a:gd name="connsiteX43" fmla="*/ 106531 w 913637"/>
                <a:gd name="connsiteY43" fmla="*/ 302751 h 828887"/>
                <a:gd name="connsiteX44" fmla="*/ 213284 w 913637"/>
                <a:gd name="connsiteY44" fmla="*/ 245866 h 828887"/>
                <a:gd name="connsiteX45" fmla="*/ 291288 w 913637"/>
                <a:gd name="connsiteY45" fmla="*/ 245866 h 828887"/>
                <a:gd name="connsiteX46" fmla="*/ 291288 w 913637"/>
                <a:gd name="connsiteY46" fmla="*/ 403441 h 828887"/>
                <a:gd name="connsiteX47" fmla="*/ 218666 w 913637"/>
                <a:gd name="connsiteY47" fmla="*/ 416317 h 828887"/>
                <a:gd name="connsiteX48" fmla="*/ 133849 w 913637"/>
                <a:gd name="connsiteY48" fmla="*/ 398468 h 828887"/>
                <a:gd name="connsiteX49" fmla="*/ 66609 w 913637"/>
                <a:gd name="connsiteY49" fmla="*/ 379325 h 828887"/>
                <a:gd name="connsiteX50" fmla="*/ 106531 w 913637"/>
                <a:gd name="connsiteY50" fmla="*/ 302751 h 828887"/>
                <a:gd name="connsiteX51" fmla="*/ 562088 w 913637"/>
                <a:gd name="connsiteY51" fmla="*/ 643517 h 828887"/>
                <a:gd name="connsiteX52" fmla="*/ 359686 w 913637"/>
                <a:gd name="connsiteY52" fmla="*/ 788761 h 828887"/>
                <a:gd name="connsiteX53" fmla="*/ 263084 w 913637"/>
                <a:gd name="connsiteY53" fmla="*/ 788761 h 828887"/>
                <a:gd name="connsiteX54" fmla="*/ 60682 w 913637"/>
                <a:gd name="connsiteY54" fmla="*/ 643517 h 828887"/>
                <a:gd name="connsiteX55" fmla="*/ 53801 w 913637"/>
                <a:gd name="connsiteY55" fmla="*/ 418497 h 828887"/>
                <a:gd name="connsiteX56" fmla="*/ 118317 w 913637"/>
                <a:gd name="connsiteY56" fmla="*/ 435528 h 828887"/>
                <a:gd name="connsiteX57" fmla="*/ 218666 w 913637"/>
                <a:gd name="connsiteY57" fmla="*/ 456511 h 828887"/>
                <a:gd name="connsiteX58" fmla="*/ 291288 w 913637"/>
                <a:gd name="connsiteY58" fmla="*/ 446156 h 828887"/>
                <a:gd name="connsiteX59" fmla="*/ 291288 w 913637"/>
                <a:gd name="connsiteY59" fmla="*/ 625463 h 828887"/>
                <a:gd name="connsiteX60" fmla="*/ 311385 w 913637"/>
                <a:gd name="connsiteY60" fmla="*/ 645560 h 828887"/>
                <a:gd name="connsiteX61" fmla="*/ 331482 w 913637"/>
                <a:gd name="connsiteY61" fmla="*/ 625463 h 828887"/>
                <a:gd name="connsiteX62" fmla="*/ 331482 w 913637"/>
                <a:gd name="connsiteY62" fmla="*/ 430487 h 828887"/>
                <a:gd name="connsiteX63" fmla="*/ 403968 w 913637"/>
                <a:gd name="connsiteY63" fmla="*/ 417679 h 828887"/>
                <a:gd name="connsiteX64" fmla="*/ 488853 w 913637"/>
                <a:gd name="connsiteY64" fmla="*/ 435528 h 828887"/>
                <a:gd name="connsiteX65" fmla="*/ 577144 w 913637"/>
                <a:gd name="connsiteY65" fmla="*/ 456171 h 828887"/>
                <a:gd name="connsiteX66" fmla="*/ 562088 w 913637"/>
                <a:gd name="connsiteY66" fmla="*/ 643517 h 828887"/>
                <a:gd name="connsiteX67" fmla="*/ 516240 w 913637"/>
                <a:gd name="connsiteY67" fmla="*/ 302751 h 828887"/>
                <a:gd name="connsiteX68" fmla="*/ 568083 w 913637"/>
                <a:gd name="connsiteY68" fmla="*/ 415363 h 828887"/>
                <a:gd name="connsiteX69" fmla="*/ 504386 w 913637"/>
                <a:gd name="connsiteY69" fmla="*/ 398400 h 828887"/>
                <a:gd name="connsiteX70" fmla="*/ 403968 w 913637"/>
                <a:gd name="connsiteY70" fmla="*/ 377417 h 828887"/>
                <a:gd name="connsiteX71" fmla="*/ 331482 w 913637"/>
                <a:gd name="connsiteY71" fmla="*/ 387772 h 828887"/>
                <a:gd name="connsiteX72" fmla="*/ 331482 w 913637"/>
                <a:gd name="connsiteY72" fmla="*/ 245866 h 828887"/>
                <a:gd name="connsiteX73" fmla="*/ 409487 w 913637"/>
                <a:gd name="connsiteY73" fmla="*/ 245866 h 828887"/>
                <a:gd name="connsiteX74" fmla="*/ 516240 w 913637"/>
                <a:gd name="connsiteY74" fmla="*/ 302751 h 828887"/>
                <a:gd name="connsiteX75" fmla="*/ 270033 w 913637"/>
                <a:gd name="connsiteY75" fmla="*/ 113361 h 828887"/>
                <a:gd name="connsiteX76" fmla="*/ 270033 w 913637"/>
                <a:gd name="connsiteY76" fmla="*/ 94627 h 828887"/>
                <a:gd name="connsiteX77" fmla="*/ 288427 w 913637"/>
                <a:gd name="connsiteY77" fmla="*/ 94627 h 828887"/>
                <a:gd name="connsiteX78" fmla="*/ 288427 w 913637"/>
                <a:gd name="connsiteY78" fmla="*/ 58861 h 828887"/>
                <a:gd name="connsiteX79" fmla="*/ 270033 w 913637"/>
                <a:gd name="connsiteY79" fmla="*/ 58861 h 828887"/>
                <a:gd name="connsiteX80" fmla="*/ 270033 w 913637"/>
                <a:gd name="connsiteY80" fmla="*/ 40126 h 828887"/>
                <a:gd name="connsiteX81" fmla="*/ 352669 w 913637"/>
                <a:gd name="connsiteY81" fmla="*/ 40126 h 828887"/>
                <a:gd name="connsiteX82" fmla="*/ 352669 w 913637"/>
                <a:gd name="connsiteY82" fmla="*/ 113293 h 828887"/>
                <a:gd name="connsiteX83" fmla="*/ 270033 w 913637"/>
                <a:gd name="connsiteY83" fmla="*/ 113293 h 828887"/>
                <a:gd name="connsiteX84" fmla="*/ 865930 w 913637"/>
                <a:gd name="connsiteY84" fmla="*/ 354459 h 828887"/>
                <a:gd name="connsiteX85" fmla="*/ 742417 w 913637"/>
                <a:gd name="connsiteY85" fmla="*/ 345057 h 828887"/>
                <a:gd name="connsiteX86" fmla="*/ 672929 w 913637"/>
                <a:gd name="connsiteY86" fmla="*/ 246343 h 828887"/>
                <a:gd name="connsiteX87" fmla="*/ 676948 w 913637"/>
                <a:gd name="connsiteY87" fmla="*/ 219297 h 828887"/>
                <a:gd name="connsiteX88" fmla="*/ 715371 w 913637"/>
                <a:gd name="connsiteY88" fmla="*/ 205604 h 828887"/>
                <a:gd name="connsiteX89" fmla="*/ 817696 w 913637"/>
                <a:gd name="connsiteY89" fmla="*/ 241097 h 828887"/>
                <a:gd name="connsiteX90" fmla="*/ 872538 w 913637"/>
                <a:gd name="connsiteY90" fmla="*/ 319101 h 828887"/>
                <a:gd name="connsiteX91" fmla="*/ 865930 w 913637"/>
                <a:gd name="connsiteY91" fmla="*/ 354459 h 82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913637" h="828887">
                  <a:moveTo>
                    <a:pt x="912255" y="312630"/>
                  </a:moveTo>
                  <a:cubicBezTo>
                    <a:pt x="906124" y="274888"/>
                    <a:pt x="879555" y="235920"/>
                    <a:pt x="841200" y="208397"/>
                  </a:cubicBezTo>
                  <a:cubicBezTo>
                    <a:pt x="783293" y="166908"/>
                    <a:pt x="699089" y="149536"/>
                    <a:pt x="656783" y="183190"/>
                  </a:cubicBezTo>
                  <a:cubicBezTo>
                    <a:pt x="629942" y="171336"/>
                    <a:pt x="606643" y="165478"/>
                    <a:pt x="584570" y="165478"/>
                  </a:cubicBezTo>
                  <a:cubicBezTo>
                    <a:pt x="583480" y="165478"/>
                    <a:pt x="582390" y="165546"/>
                    <a:pt x="581164" y="165546"/>
                  </a:cubicBezTo>
                  <a:cubicBezTo>
                    <a:pt x="563723" y="165546"/>
                    <a:pt x="540833" y="141770"/>
                    <a:pt x="523938" y="106208"/>
                  </a:cubicBezTo>
                  <a:cubicBezTo>
                    <a:pt x="496551" y="48574"/>
                    <a:pt x="435987" y="41761"/>
                    <a:pt x="392932" y="48301"/>
                  </a:cubicBezTo>
                  <a:lnTo>
                    <a:pt x="392932" y="24117"/>
                  </a:lnTo>
                  <a:cubicBezTo>
                    <a:pt x="392932" y="10832"/>
                    <a:pt x="382100" y="0"/>
                    <a:pt x="368815" y="0"/>
                  </a:cubicBezTo>
                  <a:lnTo>
                    <a:pt x="254023" y="0"/>
                  </a:lnTo>
                  <a:cubicBezTo>
                    <a:pt x="240739" y="0"/>
                    <a:pt x="229907" y="10832"/>
                    <a:pt x="229907" y="24117"/>
                  </a:cubicBezTo>
                  <a:lnTo>
                    <a:pt x="229907" y="113361"/>
                  </a:lnTo>
                  <a:lnTo>
                    <a:pt x="220233" y="113361"/>
                  </a:lnTo>
                  <a:cubicBezTo>
                    <a:pt x="206948" y="113361"/>
                    <a:pt x="196116" y="124193"/>
                    <a:pt x="196116" y="137478"/>
                  </a:cubicBezTo>
                  <a:lnTo>
                    <a:pt x="196116" y="206762"/>
                  </a:lnTo>
                  <a:cubicBezTo>
                    <a:pt x="146384" y="211803"/>
                    <a:pt x="101217" y="238440"/>
                    <a:pt x="73081" y="280406"/>
                  </a:cubicBezTo>
                  <a:cubicBezTo>
                    <a:pt x="-1653" y="391996"/>
                    <a:pt x="-20115" y="528997"/>
                    <a:pt x="22532" y="656256"/>
                  </a:cubicBezTo>
                  <a:cubicBezTo>
                    <a:pt x="57072" y="759535"/>
                    <a:pt x="153742" y="828887"/>
                    <a:pt x="263016" y="828887"/>
                  </a:cubicBezTo>
                  <a:lnTo>
                    <a:pt x="359618" y="828887"/>
                  </a:lnTo>
                  <a:cubicBezTo>
                    <a:pt x="468892" y="828887"/>
                    <a:pt x="565563" y="759535"/>
                    <a:pt x="600102" y="656256"/>
                  </a:cubicBezTo>
                  <a:cubicBezTo>
                    <a:pt x="642749" y="528997"/>
                    <a:pt x="624287" y="391996"/>
                    <a:pt x="549553" y="280406"/>
                  </a:cubicBezTo>
                  <a:lnTo>
                    <a:pt x="549553" y="280406"/>
                  </a:lnTo>
                  <a:cubicBezTo>
                    <a:pt x="521417" y="238440"/>
                    <a:pt x="476318" y="211803"/>
                    <a:pt x="426518" y="206762"/>
                  </a:cubicBezTo>
                  <a:lnTo>
                    <a:pt x="426518" y="137478"/>
                  </a:lnTo>
                  <a:cubicBezTo>
                    <a:pt x="426518" y="124193"/>
                    <a:pt x="415686" y="113361"/>
                    <a:pt x="402401" y="113361"/>
                  </a:cubicBezTo>
                  <a:lnTo>
                    <a:pt x="392727" y="113361"/>
                  </a:lnTo>
                  <a:lnTo>
                    <a:pt x="392727" y="89177"/>
                  </a:lnTo>
                  <a:cubicBezTo>
                    <a:pt x="417185" y="84340"/>
                    <a:pt x="467121" y="80525"/>
                    <a:pt x="487490" y="123444"/>
                  </a:cubicBezTo>
                  <a:cubicBezTo>
                    <a:pt x="512356" y="175833"/>
                    <a:pt x="546351" y="205740"/>
                    <a:pt x="580959" y="205740"/>
                  </a:cubicBezTo>
                  <a:cubicBezTo>
                    <a:pt x="581436" y="205740"/>
                    <a:pt x="581913" y="205740"/>
                    <a:pt x="582322" y="205740"/>
                  </a:cubicBezTo>
                  <a:cubicBezTo>
                    <a:pt x="597582" y="205263"/>
                    <a:pt x="614613" y="209283"/>
                    <a:pt x="634506" y="217526"/>
                  </a:cubicBezTo>
                  <a:cubicBezTo>
                    <a:pt x="631713" y="228290"/>
                    <a:pt x="631032" y="240075"/>
                    <a:pt x="633144" y="252883"/>
                  </a:cubicBezTo>
                  <a:cubicBezTo>
                    <a:pt x="640161" y="295870"/>
                    <a:pt x="674632" y="346079"/>
                    <a:pt x="718846" y="377758"/>
                  </a:cubicBezTo>
                  <a:cubicBezTo>
                    <a:pt x="752091" y="401602"/>
                    <a:pt x="788470" y="413524"/>
                    <a:pt x="820830" y="413524"/>
                  </a:cubicBezTo>
                  <a:cubicBezTo>
                    <a:pt x="852986" y="413524"/>
                    <a:pt x="881190" y="401738"/>
                    <a:pt x="898289" y="378098"/>
                  </a:cubicBezTo>
                  <a:cubicBezTo>
                    <a:pt x="911506" y="359977"/>
                    <a:pt x="916274" y="337359"/>
                    <a:pt x="912255" y="312630"/>
                  </a:cubicBezTo>
                  <a:close/>
                  <a:moveTo>
                    <a:pt x="386460" y="153556"/>
                  </a:moveTo>
                  <a:lnTo>
                    <a:pt x="386460" y="205672"/>
                  </a:lnTo>
                  <a:lnTo>
                    <a:pt x="236311" y="205672"/>
                  </a:lnTo>
                  <a:lnTo>
                    <a:pt x="236311" y="153556"/>
                  </a:lnTo>
                  <a:lnTo>
                    <a:pt x="254023" y="153556"/>
                  </a:lnTo>
                  <a:lnTo>
                    <a:pt x="368815" y="153556"/>
                  </a:lnTo>
                  <a:lnTo>
                    <a:pt x="386460" y="153556"/>
                  </a:lnTo>
                  <a:close/>
                  <a:moveTo>
                    <a:pt x="106531" y="302751"/>
                  </a:moveTo>
                  <a:cubicBezTo>
                    <a:pt x="130375" y="267121"/>
                    <a:pt x="170297" y="245866"/>
                    <a:pt x="213284" y="245866"/>
                  </a:cubicBezTo>
                  <a:lnTo>
                    <a:pt x="291288" y="245866"/>
                  </a:lnTo>
                  <a:lnTo>
                    <a:pt x="291288" y="403441"/>
                  </a:lnTo>
                  <a:cubicBezTo>
                    <a:pt x="273167" y="410526"/>
                    <a:pt x="253138" y="416317"/>
                    <a:pt x="218666" y="416317"/>
                  </a:cubicBezTo>
                  <a:cubicBezTo>
                    <a:pt x="176428" y="416317"/>
                    <a:pt x="155786" y="407665"/>
                    <a:pt x="133849" y="398468"/>
                  </a:cubicBezTo>
                  <a:cubicBezTo>
                    <a:pt x="116137" y="391042"/>
                    <a:pt x="96653" y="382867"/>
                    <a:pt x="66609" y="379325"/>
                  </a:cubicBezTo>
                  <a:cubicBezTo>
                    <a:pt x="76964" y="352756"/>
                    <a:pt x="90249" y="327072"/>
                    <a:pt x="106531" y="302751"/>
                  </a:cubicBezTo>
                  <a:close/>
                  <a:moveTo>
                    <a:pt x="562088" y="643517"/>
                  </a:moveTo>
                  <a:cubicBezTo>
                    <a:pt x="532999" y="730377"/>
                    <a:pt x="451656" y="788761"/>
                    <a:pt x="359686" y="788761"/>
                  </a:cubicBezTo>
                  <a:lnTo>
                    <a:pt x="263084" y="788761"/>
                  </a:lnTo>
                  <a:cubicBezTo>
                    <a:pt x="171114" y="788761"/>
                    <a:pt x="89772" y="730377"/>
                    <a:pt x="60682" y="643517"/>
                  </a:cubicBezTo>
                  <a:cubicBezTo>
                    <a:pt x="35816" y="569328"/>
                    <a:pt x="34045" y="491528"/>
                    <a:pt x="53801" y="418497"/>
                  </a:cubicBezTo>
                  <a:cubicBezTo>
                    <a:pt x="82891" y="420813"/>
                    <a:pt x="100331" y="427967"/>
                    <a:pt x="118317" y="435528"/>
                  </a:cubicBezTo>
                  <a:cubicBezTo>
                    <a:pt x="141752" y="445339"/>
                    <a:pt x="168321" y="456511"/>
                    <a:pt x="218666" y="456511"/>
                  </a:cubicBezTo>
                  <a:cubicBezTo>
                    <a:pt x="250753" y="456511"/>
                    <a:pt x="273167" y="451947"/>
                    <a:pt x="291288" y="446156"/>
                  </a:cubicBezTo>
                  <a:lnTo>
                    <a:pt x="291288" y="625463"/>
                  </a:lnTo>
                  <a:cubicBezTo>
                    <a:pt x="291288" y="636568"/>
                    <a:pt x="300281" y="645560"/>
                    <a:pt x="311385" y="645560"/>
                  </a:cubicBezTo>
                  <a:cubicBezTo>
                    <a:pt x="322490" y="645560"/>
                    <a:pt x="331482" y="636568"/>
                    <a:pt x="331482" y="625463"/>
                  </a:cubicBezTo>
                  <a:lnTo>
                    <a:pt x="331482" y="430487"/>
                  </a:lnTo>
                  <a:cubicBezTo>
                    <a:pt x="349536" y="423402"/>
                    <a:pt x="369633" y="417679"/>
                    <a:pt x="403968" y="417679"/>
                  </a:cubicBezTo>
                  <a:cubicBezTo>
                    <a:pt x="446206" y="417679"/>
                    <a:pt x="466917" y="426332"/>
                    <a:pt x="488853" y="435528"/>
                  </a:cubicBezTo>
                  <a:cubicBezTo>
                    <a:pt x="510313" y="444521"/>
                    <a:pt x="534634" y="454536"/>
                    <a:pt x="577144" y="456171"/>
                  </a:cubicBezTo>
                  <a:cubicBezTo>
                    <a:pt x="587363" y="517892"/>
                    <a:pt x="582662" y="581931"/>
                    <a:pt x="562088" y="643517"/>
                  </a:cubicBezTo>
                  <a:close/>
                  <a:moveTo>
                    <a:pt x="516240" y="302751"/>
                  </a:moveTo>
                  <a:cubicBezTo>
                    <a:pt x="539811" y="337972"/>
                    <a:pt x="557047" y="375986"/>
                    <a:pt x="568083" y="415363"/>
                  </a:cubicBezTo>
                  <a:cubicBezTo>
                    <a:pt x="539471" y="412979"/>
                    <a:pt x="522235" y="405894"/>
                    <a:pt x="504386" y="398400"/>
                  </a:cubicBezTo>
                  <a:cubicBezTo>
                    <a:pt x="480950" y="388590"/>
                    <a:pt x="454313" y="377417"/>
                    <a:pt x="403968" y="377417"/>
                  </a:cubicBezTo>
                  <a:cubicBezTo>
                    <a:pt x="371949" y="377417"/>
                    <a:pt x="349604" y="381913"/>
                    <a:pt x="331482" y="387772"/>
                  </a:cubicBezTo>
                  <a:lnTo>
                    <a:pt x="331482" y="245866"/>
                  </a:lnTo>
                  <a:lnTo>
                    <a:pt x="409487" y="245866"/>
                  </a:lnTo>
                  <a:cubicBezTo>
                    <a:pt x="452474" y="245866"/>
                    <a:pt x="492396" y="267121"/>
                    <a:pt x="516240" y="302751"/>
                  </a:cubicBezTo>
                  <a:close/>
                  <a:moveTo>
                    <a:pt x="270033" y="113361"/>
                  </a:moveTo>
                  <a:lnTo>
                    <a:pt x="270033" y="94627"/>
                  </a:lnTo>
                  <a:lnTo>
                    <a:pt x="288427" y="94627"/>
                  </a:lnTo>
                  <a:lnTo>
                    <a:pt x="288427" y="58861"/>
                  </a:lnTo>
                  <a:lnTo>
                    <a:pt x="270033" y="58861"/>
                  </a:lnTo>
                  <a:lnTo>
                    <a:pt x="270033" y="40126"/>
                  </a:lnTo>
                  <a:lnTo>
                    <a:pt x="352669" y="40126"/>
                  </a:lnTo>
                  <a:lnTo>
                    <a:pt x="352669" y="113293"/>
                  </a:lnTo>
                  <a:lnTo>
                    <a:pt x="270033" y="113293"/>
                  </a:lnTo>
                  <a:close/>
                  <a:moveTo>
                    <a:pt x="865930" y="354459"/>
                  </a:moveTo>
                  <a:cubicBezTo>
                    <a:pt x="845492" y="382731"/>
                    <a:pt x="788947" y="378371"/>
                    <a:pt x="742417" y="345057"/>
                  </a:cubicBezTo>
                  <a:cubicBezTo>
                    <a:pt x="707401" y="319919"/>
                    <a:pt x="678175" y="278430"/>
                    <a:pt x="672929" y="246343"/>
                  </a:cubicBezTo>
                  <a:cubicBezTo>
                    <a:pt x="671635" y="238372"/>
                    <a:pt x="671294" y="227131"/>
                    <a:pt x="676948" y="219297"/>
                  </a:cubicBezTo>
                  <a:cubicBezTo>
                    <a:pt x="683693" y="209964"/>
                    <a:pt x="697795" y="205604"/>
                    <a:pt x="715371" y="205604"/>
                  </a:cubicBezTo>
                  <a:cubicBezTo>
                    <a:pt x="745551" y="205604"/>
                    <a:pt x="786086" y="218411"/>
                    <a:pt x="817696" y="241097"/>
                  </a:cubicBezTo>
                  <a:cubicBezTo>
                    <a:pt x="847536" y="262489"/>
                    <a:pt x="868041" y="291647"/>
                    <a:pt x="872538" y="319101"/>
                  </a:cubicBezTo>
                  <a:cubicBezTo>
                    <a:pt x="874173" y="328843"/>
                    <a:pt x="874309" y="342877"/>
                    <a:pt x="865930" y="354459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C8A19E9C-20F1-4117-B663-39F53AF18A8B}"/>
                </a:ext>
              </a:extLst>
            </p:cNvPr>
            <p:cNvSpPr/>
            <p:nvPr/>
          </p:nvSpPr>
          <p:spPr>
            <a:xfrm>
              <a:off x="6399257" y="2643378"/>
              <a:ext cx="169197" cy="155366"/>
            </a:xfrm>
            <a:custGeom>
              <a:avLst/>
              <a:gdLst>
                <a:gd name="connsiteX0" fmla="*/ 3904 w 169197"/>
                <a:gd name="connsiteY0" fmla="*/ 34443 h 155366"/>
                <a:gd name="connsiteX1" fmla="*/ 21072 w 169197"/>
                <a:gd name="connsiteY1" fmla="*/ 100798 h 155366"/>
                <a:gd name="connsiteX2" fmla="*/ 70531 w 169197"/>
                <a:gd name="connsiteY2" fmla="*/ 143581 h 155366"/>
                <a:gd name="connsiteX3" fmla="*/ 84973 w 169197"/>
                <a:gd name="connsiteY3" fmla="*/ 155367 h 155366"/>
                <a:gd name="connsiteX4" fmla="*/ 148126 w 169197"/>
                <a:gd name="connsiteY4" fmla="*/ 100866 h 155366"/>
                <a:gd name="connsiteX5" fmla="*/ 165294 w 169197"/>
                <a:gd name="connsiteY5" fmla="*/ 34511 h 155366"/>
                <a:gd name="connsiteX6" fmla="*/ 133956 w 169197"/>
                <a:gd name="connsiteY6" fmla="*/ 3991 h 155366"/>
                <a:gd name="connsiteX7" fmla="*/ 84565 w 169197"/>
                <a:gd name="connsiteY7" fmla="*/ 8147 h 155366"/>
                <a:gd name="connsiteX8" fmla="*/ 35174 w 169197"/>
                <a:gd name="connsiteY8" fmla="*/ 3991 h 155366"/>
                <a:gd name="connsiteX9" fmla="*/ 3904 w 169197"/>
                <a:gd name="connsiteY9" fmla="*/ 34443 h 155366"/>
                <a:gd name="connsiteX10" fmla="*/ 41305 w 169197"/>
                <a:gd name="connsiteY10" fmla="*/ 49090 h 155366"/>
                <a:gd name="connsiteX11" fmla="*/ 48867 w 169197"/>
                <a:gd name="connsiteY11" fmla="*/ 41665 h 155366"/>
                <a:gd name="connsiteX12" fmla="*/ 56770 w 169197"/>
                <a:gd name="connsiteY12" fmla="*/ 40030 h 155366"/>
                <a:gd name="connsiteX13" fmla="*/ 66511 w 169197"/>
                <a:gd name="connsiteY13" fmla="*/ 45480 h 155366"/>
                <a:gd name="connsiteX14" fmla="*/ 84565 w 169197"/>
                <a:gd name="connsiteY14" fmla="*/ 54949 h 155366"/>
                <a:gd name="connsiteX15" fmla="*/ 84633 w 169197"/>
                <a:gd name="connsiteY15" fmla="*/ 54949 h 155366"/>
                <a:gd name="connsiteX16" fmla="*/ 96759 w 169197"/>
                <a:gd name="connsiteY16" fmla="*/ 54064 h 155366"/>
                <a:gd name="connsiteX17" fmla="*/ 102754 w 169197"/>
                <a:gd name="connsiteY17" fmla="*/ 45343 h 155366"/>
                <a:gd name="connsiteX18" fmla="*/ 120331 w 169197"/>
                <a:gd name="connsiteY18" fmla="*/ 41665 h 155366"/>
                <a:gd name="connsiteX19" fmla="*/ 127893 w 169197"/>
                <a:gd name="connsiteY19" fmla="*/ 49090 h 155366"/>
                <a:gd name="connsiteX20" fmla="*/ 121898 w 169197"/>
                <a:gd name="connsiteY20" fmla="*/ 70414 h 155366"/>
                <a:gd name="connsiteX21" fmla="*/ 84633 w 169197"/>
                <a:gd name="connsiteY21" fmla="*/ 102637 h 155366"/>
                <a:gd name="connsiteX22" fmla="*/ 47368 w 169197"/>
                <a:gd name="connsiteY22" fmla="*/ 70414 h 155366"/>
                <a:gd name="connsiteX23" fmla="*/ 41305 w 169197"/>
                <a:gd name="connsiteY23" fmla="*/ 49090 h 15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197" h="155366">
                  <a:moveTo>
                    <a:pt x="3904" y="34443"/>
                  </a:moveTo>
                  <a:cubicBezTo>
                    <a:pt x="-5089" y="57470"/>
                    <a:pt x="1792" y="84175"/>
                    <a:pt x="21072" y="100798"/>
                  </a:cubicBezTo>
                  <a:lnTo>
                    <a:pt x="70531" y="143581"/>
                  </a:lnTo>
                  <a:lnTo>
                    <a:pt x="84973" y="155367"/>
                  </a:lnTo>
                  <a:lnTo>
                    <a:pt x="148126" y="100866"/>
                  </a:lnTo>
                  <a:cubicBezTo>
                    <a:pt x="167406" y="84175"/>
                    <a:pt x="174287" y="57538"/>
                    <a:pt x="165294" y="34511"/>
                  </a:cubicBezTo>
                  <a:cubicBezTo>
                    <a:pt x="159571" y="19864"/>
                    <a:pt x="148739" y="9305"/>
                    <a:pt x="133956" y="3991"/>
                  </a:cubicBezTo>
                  <a:cubicBezTo>
                    <a:pt x="113723" y="-3298"/>
                    <a:pt x="96896" y="176"/>
                    <a:pt x="84565" y="8147"/>
                  </a:cubicBezTo>
                  <a:cubicBezTo>
                    <a:pt x="72302" y="176"/>
                    <a:pt x="55407" y="-3298"/>
                    <a:pt x="35174" y="3991"/>
                  </a:cubicBezTo>
                  <a:cubicBezTo>
                    <a:pt x="20458" y="9168"/>
                    <a:pt x="9626" y="19796"/>
                    <a:pt x="3904" y="34443"/>
                  </a:cubicBezTo>
                  <a:close/>
                  <a:moveTo>
                    <a:pt x="41305" y="49090"/>
                  </a:moveTo>
                  <a:cubicBezTo>
                    <a:pt x="42804" y="45207"/>
                    <a:pt x="44984" y="43095"/>
                    <a:pt x="48867" y="41665"/>
                  </a:cubicBezTo>
                  <a:cubicBezTo>
                    <a:pt x="51864" y="40575"/>
                    <a:pt x="54453" y="40030"/>
                    <a:pt x="56770" y="40030"/>
                  </a:cubicBezTo>
                  <a:cubicBezTo>
                    <a:pt x="60925" y="40030"/>
                    <a:pt x="64059" y="41801"/>
                    <a:pt x="66511" y="45480"/>
                  </a:cubicBezTo>
                  <a:cubicBezTo>
                    <a:pt x="70599" y="51407"/>
                    <a:pt x="77412" y="54949"/>
                    <a:pt x="84565" y="54949"/>
                  </a:cubicBezTo>
                  <a:cubicBezTo>
                    <a:pt x="84565" y="54949"/>
                    <a:pt x="84633" y="54949"/>
                    <a:pt x="84633" y="54949"/>
                  </a:cubicBezTo>
                  <a:lnTo>
                    <a:pt x="96759" y="54064"/>
                  </a:lnTo>
                  <a:lnTo>
                    <a:pt x="102754" y="45343"/>
                  </a:lnTo>
                  <a:cubicBezTo>
                    <a:pt x="106569" y="39757"/>
                    <a:pt x="111951" y="38667"/>
                    <a:pt x="120331" y="41665"/>
                  </a:cubicBezTo>
                  <a:cubicBezTo>
                    <a:pt x="124146" y="43027"/>
                    <a:pt x="126394" y="45207"/>
                    <a:pt x="127893" y="49090"/>
                  </a:cubicBezTo>
                  <a:cubicBezTo>
                    <a:pt x="130618" y="56107"/>
                    <a:pt x="128097" y="65032"/>
                    <a:pt x="121898" y="70414"/>
                  </a:cubicBezTo>
                  <a:lnTo>
                    <a:pt x="84633" y="102637"/>
                  </a:lnTo>
                  <a:lnTo>
                    <a:pt x="47368" y="70414"/>
                  </a:lnTo>
                  <a:cubicBezTo>
                    <a:pt x="41101" y="65032"/>
                    <a:pt x="38580" y="56039"/>
                    <a:pt x="41305" y="4909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E7072EA6-C7F9-46D7-8751-6DA9C054EF24}"/>
                </a:ext>
              </a:extLst>
            </p:cNvPr>
            <p:cNvSpPr/>
            <p:nvPr/>
          </p:nvSpPr>
          <p:spPr>
            <a:xfrm>
              <a:off x="6236992" y="2491286"/>
              <a:ext cx="185527" cy="169231"/>
            </a:xfrm>
            <a:custGeom>
              <a:avLst/>
              <a:gdLst>
                <a:gd name="connsiteX0" fmla="*/ 78696 w 185527"/>
                <a:gd name="connsiteY0" fmla="*/ 157582 h 169231"/>
                <a:gd name="connsiteX1" fmla="*/ 93343 w 185527"/>
                <a:gd name="connsiteY1" fmla="*/ 169232 h 169231"/>
                <a:gd name="connsiteX2" fmla="*/ 162695 w 185527"/>
                <a:gd name="connsiteY2" fmla="*/ 109281 h 169231"/>
                <a:gd name="connsiteX3" fmla="*/ 181293 w 185527"/>
                <a:gd name="connsiteY3" fmla="*/ 37340 h 169231"/>
                <a:gd name="connsiteX4" fmla="*/ 147503 w 185527"/>
                <a:gd name="connsiteY4" fmla="*/ 4367 h 169231"/>
                <a:gd name="connsiteX5" fmla="*/ 92798 w 185527"/>
                <a:gd name="connsiteY5" fmla="*/ 9681 h 169231"/>
                <a:gd name="connsiteX6" fmla="*/ 38025 w 185527"/>
                <a:gd name="connsiteY6" fmla="*/ 4367 h 169231"/>
                <a:gd name="connsiteX7" fmla="*/ 4234 w 185527"/>
                <a:gd name="connsiteY7" fmla="*/ 37340 h 169231"/>
                <a:gd name="connsiteX8" fmla="*/ 22833 w 185527"/>
                <a:gd name="connsiteY8" fmla="*/ 109213 h 169231"/>
                <a:gd name="connsiteX9" fmla="*/ 78696 w 185527"/>
                <a:gd name="connsiteY9" fmla="*/ 157582 h 169231"/>
                <a:gd name="connsiteX10" fmla="*/ 41635 w 185527"/>
                <a:gd name="connsiteY10" fmla="*/ 52055 h 169231"/>
                <a:gd name="connsiteX11" fmla="*/ 51650 w 185527"/>
                <a:gd name="connsiteY11" fmla="*/ 42245 h 169231"/>
                <a:gd name="connsiteX12" fmla="*/ 61392 w 185527"/>
                <a:gd name="connsiteY12" fmla="*/ 40270 h 169231"/>
                <a:gd name="connsiteX13" fmla="*/ 74404 w 185527"/>
                <a:gd name="connsiteY13" fmla="*/ 47423 h 169231"/>
                <a:gd name="connsiteX14" fmla="*/ 92730 w 185527"/>
                <a:gd name="connsiteY14" fmla="*/ 57097 h 169231"/>
                <a:gd name="connsiteX15" fmla="*/ 92798 w 185527"/>
                <a:gd name="connsiteY15" fmla="*/ 57097 h 169231"/>
                <a:gd name="connsiteX16" fmla="*/ 105129 w 185527"/>
                <a:gd name="connsiteY16" fmla="*/ 56143 h 169231"/>
                <a:gd name="connsiteX17" fmla="*/ 111124 w 185527"/>
                <a:gd name="connsiteY17" fmla="*/ 47423 h 169231"/>
                <a:gd name="connsiteX18" fmla="*/ 133878 w 185527"/>
                <a:gd name="connsiteY18" fmla="*/ 42313 h 169231"/>
                <a:gd name="connsiteX19" fmla="*/ 143892 w 185527"/>
                <a:gd name="connsiteY19" fmla="*/ 52123 h 169231"/>
                <a:gd name="connsiteX20" fmla="*/ 136466 w 185527"/>
                <a:gd name="connsiteY20" fmla="*/ 78965 h 169231"/>
                <a:gd name="connsiteX21" fmla="*/ 92798 w 185527"/>
                <a:gd name="connsiteY21" fmla="*/ 116707 h 169231"/>
                <a:gd name="connsiteX22" fmla="*/ 49129 w 185527"/>
                <a:gd name="connsiteY22" fmla="*/ 78965 h 169231"/>
                <a:gd name="connsiteX23" fmla="*/ 41635 w 185527"/>
                <a:gd name="connsiteY23" fmla="*/ 52055 h 16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5527" h="169231">
                  <a:moveTo>
                    <a:pt x="78696" y="157582"/>
                  </a:moveTo>
                  <a:lnTo>
                    <a:pt x="93343" y="169232"/>
                  </a:lnTo>
                  <a:lnTo>
                    <a:pt x="162695" y="109281"/>
                  </a:lnTo>
                  <a:cubicBezTo>
                    <a:pt x="183609" y="91228"/>
                    <a:pt x="191035" y="62342"/>
                    <a:pt x="181293" y="37340"/>
                  </a:cubicBezTo>
                  <a:cubicBezTo>
                    <a:pt x="175094" y="21535"/>
                    <a:pt x="163376" y="10158"/>
                    <a:pt x="147503" y="4367"/>
                  </a:cubicBezTo>
                  <a:cubicBezTo>
                    <a:pt x="124885" y="-3876"/>
                    <a:pt x="106150" y="484"/>
                    <a:pt x="92798" y="9681"/>
                  </a:cubicBezTo>
                  <a:cubicBezTo>
                    <a:pt x="79377" y="484"/>
                    <a:pt x="60711" y="-3876"/>
                    <a:pt x="38025" y="4367"/>
                  </a:cubicBezTo>
                  <a:cubicBezTo>
                    <a:pt x="22151" y="10090"/>
                    <a:pt x="10434" y="21467"/>
                    <a:pt x="4234" y="37340"/>
                  </a:cubicBezTo>
                  <a:cubicBezTo>
                    <a:pt x="-5508" y="62274"/>
                    <a:pt x="1918" y="91160"/>
                    <a:pt x="22833" y="109213"/>
                  </a:cubicBezTo>
                  <a:lnTo>
                    <a:pt x="78696" y="157582"/>
                  </a:lnTo>
                  <a:close/>
                  <a:moveTo>
                    <a:pt x="41635" y="52055"/>
                  </a:moveTo>
                  <a:cubicBezTo>
                    <a:pt x="43611" y="47082"/>
                    <a:pt x="46677" y="44016"/>
                    <a:pt x="51650" y="42245"/>
                  </a:cubicBezTo>
                  <a:cubicBezTo>
                    <a:pt x="54511" y="41223"/>
                    <a:pt x="57917" y="40270"/>
                    <a:pt x="61392" y="40270"/>
                  </a:cubicBezTo>
                  <a:cubicBezTo>
                    <a:pt x="65956" y="40270"/>
                    <a:pt x="70657" y="41973"/>
                    <a:pt x="74404" y="47423"/>
                  </a:cubicBezTo>
                  <a:cubicBezTo>
                    <a:pt x="78560" y="53486"/>
                    <a:pt x="85440" y="57097"/>
                    <a:pt x="92730" y="57097"/>
                  </a:cubicBezTo>
                  <a:cubicBezTo>
                    <a:pt x="92730" y="57097"/>
                    <a:pt x="92798" y="57097"/>
                    <a:pt x="92798" y="57097"/>
                  </a:cubicBezTo>
                  <a:lnTo>
                    <a:pt x="105129" y="56143"/>
                  </a:lnTo>
                  <a:lnTo>
                    <a:pt x="111124" y="47423"/>
                  </a:lnTo>
                  <a:cubicBezTo>
                    <a:pt x="118413" y="36727"/>
                    <a:pt x="130063" y="40951"/>
                    <a:pt x="133878" y="42313"/>
                  </a:cubicBezTo>
                  <a:cubicBezTo>
                    <a:pt x="138851" y="44085"/>
                    <a:pt x="141916" y="47150"/>
                    <a:pt x="143892" y="52123"/>
                  </a:cubicBezTo>
                  <a:cubicBezTo>
                    <a:pt x="147435" y="61116"/>
                    <a:pt x="144369" y="72152"/>
                    <a:pt x="136466" y="78965"/>
                  </a:cubicBezTo>
                  <a:lnTo>
                    <a:pt x="92798" y="116707"/>
                  </a:lnTo>
                  <a:lnTo>
                    <a:pt x="49129" y="78965"/>
                  </a:lnTo>
                  <a:cubicBezTo>
                    <a:pt x="41158" y="72084"/>
                    <a:pt x="38093" y="61048"/>
                    <a:pt x="41635" y="52055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318E2A44-E6F1-45D1-83BC-116F915ADB11}"/>
                </a:ext>
              </a:extLst>
            </p:cNvPr>
            <p:cNvSpPr/>
            <p:nvPr/>
          </p:nvSpPr>
          <p:spPr>
            <a:xfrm>
              <a:off x="6170360" y="2692431"/>
              <a:ext cx="181653" cy="165651"/>
            </a:xfrm>
            <a:custGeom>
              <a:avLst/>
              <a:gdLst>
                <a:gd name="connsiteX0" fmla="*/ 144305 w 181653"/>
                <a:gd name="connsiteY0" fmla="*/ 4261 h 165651"/>
                <a:gd name="connsiteX1" fmla="*/ 90827 w 181653"/>
                <a:gd name="connsiteY1" fmla="*/ 9302 h 165651"/>
                <a:gd name="connsiteX2" fmla="*/ 37348 w 181653"/>
                <a:gd name="connsiteY2" fmla="*/ 4261 h 165651"/>
                <a:gd name="connsiteX3" fmla="*/ 4171 w 181653"/>
                <a:gd name="connsiteY3" fmla="*/ 36689 h 165651"/>
                <a:gd name="connsiteX4" fmla="*/ 22428 w 181653"/>
                <a:gd name="connsiteY4" fmla="*/ 107267 h 165651"/>
                <a:gd name="connsiteX5" fmla="*/ 76997 w 181653"/>
                <a:gd name="connsiteY5" fmla="*/ 154410 h 165651"/>
                <a:gd name="connsiteX6" fmla="*/ 91576 w 181653"/>
                <a:gd name="connsiteY6" fmla="*/ 165651 h 165651"/>
                <a:gd name="connsiteX7" fmla="*/ 159225 w 181653"/>
                <a:gd name="connsiteY7" fmla="*/ 107199 h 165651"/>
                <a:gd name="connsiteX8" fmla="*/ 177483 w 181653"/>
                <a:gd name="connsiteY8" fmla="*/ 36621 h 165651"/>
                <a:gd name="connsiteX9" fmla="*/ 144305 w 181653"/>
                <a:gd name="connsiteY9" fmla="*/ 4261 h 165651"/>
                <a:gd name="connsiteX10" fmla="*/ 132928 w 181653"/>
                <a:gd name="connsiteY10" fmla="*/ 76815 h 165651"/>
                <a:gd name="connsiteX11" fmla="*/ 90827 w 181653"/>
                <a:gd name="connsiteY11" fmla="*/ 113194 h 165651"/>
                <a:gd name="connsiteX12" fmla="*/ 48725 w 181653"/>
                <a:gd name="connsiteY12" fmla="*/ 76815 h 165651"/>
                <a:gd name="connsiteX13" fmla="*/ 41640 w 181653"/>
                <a:gd name="connsiteY13" fmla="*/ 51336 h 165651"/>
                <a:gd name="connsiteX14" fmla="*/ 51041 w 181653"/>
                <a:gd name="connsiteY14" fmla="*/ 42071 h 165651"/>
                <a:gd name="connsiteX15" fmla="*/ 60374 w 181653"/>
                <a:gd name="connsiteY15" fmla="*/ 40163 h 165651"/>
                <a:gd name="connsiteX16" fmla="*/ 72501 w 181653"/>
                <a:gd name="connsiteY16" fmla="*/ 46703 h 165651"/>
                <a:gd name="connsiteX17" fmla="*/ 90758 w 181653"/>
                <a:gd name="connsiteY17" fmla="*/ 56445 h 165651"/>
                <a:gd name="connsiteX18" fmla="*/ 103089 w 181653"/>
                <a:gd name="connsiteY18" fmla="*/ 55560 h 165651"/>
                <a:gd name="connsiteX19" fmla="*/ 109084 w 181653"/>
                <a:gd name="connsiteY19" fmla="*/ 46840 h 165651"/>
                <a:gd name="connsiteX20" fmla="*/ 130612 w 181653"/>
                <a:gd name="connsiteY20" fmla="*/ 42071 h 165651"/>
                <a:gd name="connsiteX21" fmla="*/ 140013 w 181653"/>
                <a:gd name="connsiteY21" fmla="*/ 51336 h 165651"/>
                <a:gd name="connsiteX22" fmla="*/ 132928 w 181653"/>
                <a:gd name="connsiteY22" fmla="*/ 76815 h 16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1653" h="165651">
                  <a:moveTo>
                    <a:pt x="144305" y="4261"/>
                  </a:moveTo>
                  <a:cubicBezTo>
                    <a:pt x="122233" y="-3710"/>
                    <a:pt x="103975" y="378"/>
                    <a:pt x="90827" y="9302"/>
                  </a:cubicBezTo>
                  <a:cubicBezTo>
                    <a:pt x="77678" y="378"/>
                    <a:pt x="59421" y="-3710"/>
                    <a:pt x="37348" y="4261"/>
                  </a:cubicBezTo>
                  <a:cubicBezTo>
                    <a:pt x="21747" y="9916"/>
                    <a:pt x="10234" y="21088"/>
                    <a:pt x="4171" y="36689"/>
                  </a:cubicBezTo>
                  <a:cubicBezTo>
                    <a:pt x="-5435" y="61146"/>
                    <a:pt x="1922" y="89554"/>
                    <a:pt x="22428" y="107267"/>
                  </a:cubicBezTo>
                  <a:lnTo>
                    <a:pt x="76997" y="154410"/>
                  </a:lnTo>
                  <a:lnTo>
                    <a:pt x="91576" y="165651"/>
                  </a:lnTo>
                  <a:lnTo>
                    <a:pt x="159225" y="107199"/>
                  </a:lnTo>
                  <a:cubicBezTo>
                    <a:pt x="179731" y="89487"/>
                    <a:pt x="187088" y="61146"/>
                    <a:pt x="177483" y="36621"/>
                  </a:cubicBezTo>
                  <a:cubicBezTo>
                    <a:pt x="171420" y="21088"/>
                    <a:pt x="159906" y="9916"/>
                    <a:pt x="144305" y="4261"/>
                  </a:cubicBezTo>
                  <a:close/>
                  <a:moveTo>
                    <a:pt x="132928" y="76815"/>
                  </a:moveTo>
                  <a:lnTo>
                    <a:pt x="90827" y="113194"/>
                  </a:lnTo>
                  <a:lnTo>
                    <a:pt x="48725" y="76815"/>
                  </a:lnTo>
                  <a:cubicBezTo>
                    <a:pt x="41231" y="70343"/>
                    <a:pt x="38302" y="59852"/>
                    <a:pt x="41640" y="51336"/>
                  </a:cubicBezTo>
                  <a:cubicBezTo>
                    <a:pt x="43547" y="46567"/>
                    <a:pt x="46340" y="43774"/>
                    <a:pt x="51041" y="42071"/>
                  </a:cubicBezTo>
                  <a:cubicBezTo>
                    <a:pt x="53766" y="41117"/>
                    <a:pt x="57036" y="40163"/>
                    <a:pt x="60374" y="40163"/>
                  </a:cubicBezTo>
                  <a:cubicBezTo>
                    <a:pt x="64666" y="40163"/>
                    <a:pt x="69026" y="41730"/>
                    <a:pt x="72501" y="46703"/>
                  </a:cubicBezTo>
                  <a:cubicBezTo>
                    <a:pt x="76588" y="52767"/>
                    <a:pt x="83469" y="56445"/>
                    <a:pt x="90758" y="56445"/>
                  </a:cubicBezTo>
                  <a:lnTo>
                    <a:pt x="103089" y="55560"/>
                  </a:lnTo>
                  <a:lnTo>
                    <a:pt x="109084" y="46840"/>
                  </a:lnTo>
                  <a:cubicBezTo>
                    <a:pt x="115284" y="37847"/>
                    <a:pt x="124345" y="39823"/>
                    <a:pt x="130612" y="42071"/>
                  </a:cubicBezTo>
                  <a:cubicBezTo>
                    <a:pt x="135313" y="43774"/>
                    <a:pt x="138174" y="46567"/>
                    <a:pt x="140013" y="51336"/>
                  </a:cubicBezTo>
                  <a:cubicBezTo>
                    <a:pt x="143420" y="59852"/>
                    <a:pt x="140490" y="70343"/>
                    <a:pt x="132928" y="76815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791" name="Freeform: Shape 790">
            <a:extLst>
              <a:ext uri="{FF2B5EF4-FFF2-40B4-BE49-F238E27FC236}">
                <a16:creationId xmlns:a16="http://schemas.microsoft.com/office/drawing/2014/main" id="{DDF2350F-CA2C-4B02-BE88-AB456025E6DB}"/>
              </a:ext>
            </a:extLst>
          </p:cNvPr>
          <p:cNvSpPr/>
          <p:nvPr/>
        </p:nvSpPr>
        <p:spPr>
          <a:xfrm>
            <a:off x="13172511" y="2468915"/>
            <a:ext cx="864544" cy="833649"/>
          </a:xfrm>
          <a:custGeom>
            <a:avLst/>
            <a:gdLst>
              <a:gd name="connsiteX0" fmla="*/ 1089605 w 1125165"/>
              <a:gd name="connsiteY0" fmla="*/ 837592 h 1084956"/>
              <a:gd name="connsiteX1" fmla="*/ 1089605 w 1125165"/>
              <a:gd name="connsiteY1" fmla="*/ 802847 h 1084956"/>
              <a:gd name="connsiteX2" fmla="*/ 1004788 w 1125165"/>
              <a:gd name="connsiteY2" fmla="*/ 703997 h 1084956"/>
              <a:gd name="connsiteX3" fmla="*/ 1004788 w 1125165"/>
              <a:gd name="connsiteY3" fmla="*/ 453294 h 1084956"/>
              <a:gd name="connsiteX4" fmla="*/ 940272 w 1125165"/>
              <a:gd name="connsiteY4" fmla="*/ 388234 h 1084956"/>
              <a:gd name="connsiteX5" fmla="*/ 746046 w 1125165"/>
              <a:gd name="connsiteY5" fmla="*/ 388234 h 1084956"/>
              <a:gd name="connsiteX6" fmla="*/ 744207 w 1125165"/>
              <a:gd name="connsiteY6" fmla="*/ 386598 h 1084956"/>
              <a:gd name="connsiteX7" fmla="*/ 687935 w 1125165"/>
              <a:gd name="connsiteY7" fmla="*/ 297217 h 1084956"/>
              <a:gd name="connsiteX8" fmla="*/ 739778 w 1125165"/>
              <a:gd name="connsiteY8" fmla="*/ 251846 h 1084956"/>
              <a:gd name="connsiteX9" fmla="*/ 782766 w 1125165"/>
              <a:gd name="connsiteY9" fmla="*/ 84869 h 1084956"/>
              <a:gd name="connsiteX10" fmla="*/ 707827 w 1125165"/>
              <a:gd name="connsiteY10" fmla="*/ 10544 h 1084956"/>
              <a:gd name="connsiteX11" fmla="*/ 562583 w 1125165"/>
              <a:gd name="connsiteY11" fmla="*/ 40451 h 1084956"/>
              <a:gd name="connsiteX12" fmla="*/ 417339 w 1125165"/>
              <a:gd name="connsiteY12" fmla="*/ 10544 h 1084956"/>
              <a:gd name="connsiteX13" fmla="*/ 342196 w 1125165"/>
              <a:gd name="connsiteY13" fmla="*/ 84869 h 1084956"/>
              <a:gd name="connsiteX14" fmla="*/ 385388 w 1125165"/>
              <a:gd name="connsiteY14" fmla="*/ 251846 h 1084956"/>
              <a:gd name="connsiteX15" fmla="*/ 437027 w 1125165"/>
              <a:gd name="connsiteY15" fmla="*/ 297217 h 1084956"/>
              <a:gd name="connsiteX16" fmla="*/ 380960 w 1125165"/>
              <a:gd name="connsiteY16" fmla="*/ 386394 h 1084956"/>
              <a:gd name="connsiteX17" fmla="*/ 378984 w 1125165"/>
              <a:gd name="connsiteY17" fmla="*/ 388234 h 1084956"/>
              <a:gd name="connsiteX18" fmla="*/ 184894 w 1125165"/>
              <a:gd name="connsiteY18" fmla="*/ 388234 h 1084956"/>
              <a:gd name="connsiteX19" fmla="*/ 120378 w 1125165"/>
              <a:gd name="connsiteY19" fmla="*/ 453294 h 1084956"/>
              <a:gd name="connsiteX20" fmla="*/ 120378 w 1125165"/>
              <a:gd name="connsiteY20" fmla="*/ 703997 h 1084956"/>
              <a:gd name="connsiteX21" fmla="*/ 35357 w 1125165"/>
              <a:gd name="connsiteY21" fmla="*/ 802847 h 1084956"/>
              <a:gd name="connsiteX22" fmla="*/ 35357 w 1125165"/>
              <a:gd name="connsiteY22" fmla="*/ 837592 h 1084956"/>
              <a:gd name="connsiteX23" fmla="*/ 0 w 1125165"/>
              <a:gd name="connsiteY23" fmla="*/ 877173 h 1084956"/>
              <a:gd name="connsiteX24" fmla="*/ 0 w 1125165"/>
              <a:gd name="connsiteY24" fmla="*/ 971595 h 1084956"/>
              <a:gd name="connsiteX25" fmla="*/ 40194 w 1125165"/>
              <a:gd name="connsiteY25" fmla="*/ 1011789 h 1084956"/>
              <a:gd name="connsiteX26" fmla="*/ 67717 w 1125165"/>
              <a:gd name="connsiteY26" fmla="*/ 1011789 h 1084956"/>
              <a:gd name="connsiteX27" fmla="*/ 67717 w 1125165"/>
              <a:gd name="connsiteY27" fmla="*/ 1060840 h 1084956"/>
              <a:gd name="connsiteX28" fmla="*/ 91833 w 1125165"/>
              <a:gd name="connsiteY28" fmla="*/ 1084956 h 1084956"/>
              <a:gd name="connsiteX29" fmla="*/ 182441 w 1125165"/>
              <a:gd name="connsiteY29" fmla="*/ 1084956 h 1084956"/>
              <a:gd name="connsiteX30" fmla="*/ 206558 w 1125165"/>
              <a:gd name="connsiteY30" fmla="*/ 1060840 h 1084956"/>
              <a:gd name="connsiteX31" fmla="*/ 206558 w 1125165"/>
              <a:gd name="connsiteY31" fmla="*/ 1011789 h 1084956"/>
              <a:gd name="connsiteX32" fmla="*/ 918404 w 1125165"/>
              <a:gd name="connsiteY32" fmla="*/ 1011789 h 1084956"/>
              <a:gd name="connsiteX33" fmla="*/ 918404 w 1125165"/>
              <a:gd name="connsiteY33" fmla="*/ 1060840 h 1084956"/>
              <a:gd name="connsiteX34" fmla="*/ 942521 w 1125165"/>
              <a:gd name="connsiteY34" fmla="*/ 1084956 h 1084956"/>
              <a:gd name="connsiteX35" fmla="*/ 1033128 w 1125165"/>
              <a:gd name="connsiteY35" fmla="*/ 1084956 h 1084956"/>
              <a:gd name="connsiteX36" fmla="*/ 1057245 w 1125165"/>
              <a:gd name="connsiteY36" fmla="*/ 1060840 h 1084956"/>
              <a:gd name="connsiteX37" fmla="*/ 1057245 w 1125165"/>
              <a:gd name="connsiteY37" fmla="*/ 1011789 h 1084956"/>
              <a:gd name="connsiteX38" fmla="*/ 1084972 w 1125165"/>
              <a:gd name="connsiteY38" fmla="*/ 1011789 h 1084956"/>
              <a:gd name="connsiteX39" fmla="*/ 1125166 w 1125165"/>
              <a:gd name="connsiteY39" fmla="*/ 971595 h 1084956"/>
              <a:gd name="connsiteX40" fmla="*/ 1125166 w 1125165"/>
              <a:gd name="connsiteY40" fmla="*/ 877173 h 1084956"/>
              <a:gd name="connsiteX41" fmla="*/ 1089605 w 1125165"/>
              <a:gd name="connsiteY41" fmla="*/ 837592 h 1084956"/>
              <a:gd name="connsiteX42" fmla="*/ 411889 w 1125165"/>
              <a:gd name="connsiteY42" fmla="*/ 221666 h 1084956"/>
              <a:gd name="connsiteX43" fmla="*/ 379733 w 1125165"/>
              <a:gd name="connsiteY43" fmla="*/ 99312 h 1084956"/>
              <a:gd name="connsiteX44" fmla="*/ 431168 w 1125165"/>
              <a:gd name="connsiteY44" fmla="*/ 48286 h 1084956"/>
              <a:gd name="connsiteX45" fmla="*/ 472384 w 1125165"/>
              <a:gd name="connsiteY45" fmla="*/ 40247 h 1084956"/>
              <a:gd name="connsiteX46" fmla="*/ 540715 w 1125165"/>
              <a:gd name="connsiteY46" fmla="*/ 77648 h 1084956"/>
              <a:gd name="connsiteX47" fmla="*/ 584315 w 1125165"/>
              <a:gd name="connsiteY47" fmla="*/ 77648 h 1084956"/>
              <a:gd name="connsiteX48" fmla="*/ 693998 w 1125165"/>
              <a:gd name="connsiteY48" fmla="*/ 48286 h 1084956"/>
              <a:gd name="connsiteX49" fmla="*/ 745229 w 1125165"/>
              <a:gd name="connsiteY49" fmla="*/ 99312 h 1084956"/>
              <a:gd name="connsiteX50" fmla="*/ 713278 w 1125165"/>
              <a:gd name="connsiteY50" fmla="*/ 221666 h 1084956"/>
              <a:gd name="connsiteX51" fmla="*/ 562583 w 1125165"/>
              <a:gd name="connsiteY51" fmla="*/ 353830 h 1084956"/>
              <a:gd name="connsiteX52" fmla="*/ 411889 w 1125165"/>
              <a:gd name="connsiteY52" fmla="*/ 221666 h 1084956"/>
              <a:gd name="connsiteX53" fmla="*/ 160504 w 1125165"/>
              <a:gd name="connsiteY53" fmla="*/ 453294 h 1084956"/>
              <a:gd name="connsiteX54" fmla="*/ 184825 w 1125165"/>
              <a:gd name="connsiteY54" fmla="*/ 428360 h 1084956"/>
              <a:gd name="connsiteX55" fmla="*/ 378916 w 1125165"/>
              <a:gd name="connsiteY55" fmla="*/ 428360 h 1084956"/>
              <a:gd name="connsiteX56" fmla="*/ 420677 w 1125165"/>
              <a:gd name="connsiteY56" fmla="*/ 391572 h 1084956"/>
              <a:gd name="connsiteX57" fmla="*/ 469114 w 1125165"/>
              <a:gd name="connsiteY57" fmla="*/ 325285 h 1084956"/>
              <a:gd name="connsiteX58" fmla="*/ 547050 w 1125165"/>
              <a:gd name="connsiteY58" fmla="*/ 393820 h 1084956"/>
              <a:gd name="connsiteX59" fmla="*/ 562515 w 1125165"/>
              <a:gd name="connsiteY59" fmla="*/ 399679 h 1084956"/>
              <a:gd name="connsiteX60" fmla="*/ 577775 w 1125165"/>
              <a:gd name="connsiteY60" fmla="*/ 393820 h 1084956"/>
              <a:gd name="connsiteX61" fmla="*/ 655915 w 1125165"/>
              <a:gd name="connsiteY61" fmla="*/ 325285 h 1084956"/>
              <a:gd name="connsiteX62" fmla="*/ 704353 w 1125165"/>
              <a:gd name="connsiteY62" fmla="*/ 391572 h 1084956"/>
              <a:gd name="connsiteX63" fmla="*/ 745910 w 1125165"/>
              <a:gd name="connsiteY63" fmla="*/ 428360 h 1084956"/>
              <a:gd name="connsiteX64" fmla="*/ 940205 w 1125165"/>
              <a:gd name="connsiteY64" fmla="*/ 428360 h 1084956"/>
              <a:gd name="connsiteX65" fmla="*/ 964525 w 1125165"/>
              <a:gd name="connsiteY65" fmla="*/ 453294 h 1084956"/>
              <a:gd name="connsiteX66" fmla="*/ 964525 w 1125165"/>
              <a:gd name="connsiteY66" fmla="*/ 702430 h 1084956"/>
              <a:gd name="connsiteX67" fmla="*/ 921334 w 1125165"/>
              <a:gd name="connsiteY67" fmla="*/ 702430 h 1084956"/>
              <a:gd name="connsiteX68" fmla="*/ 921334 w 1125165"/>
              <a:gd name="connsiteY68" fmla="*/ 636143 h 1084956"/>
              <a:gd name="connsiteX69" fmla="*/ 881139 w 1125165"/>
              <a:gd name="connsiteY69" fmla="*/ 595949 h 1084956"/>
              <a:gd name="connsiteX70" fmla="*/ 622738 w 1125165"/>
              <a:gd name="connsiteY70" fmla="*/ 595949 h 1084956"/>
              <a:gd name="connsiteX71" fmla="*/ 582544 w 1125165"/>
              <a:gd name="connsiteY71" fmla="*/ 636143 h 1084956"/>
              <a:gd name="connsiteX72" fmla="*/ 582544 w 1125165"/>
              <a:gd name="connsiteY72" fmla="*/ 702430 h 1084956"/>
              <a:gd name="connsiteX73" fmla="*/ 542145 w 1125165"/>
              <a:gd name="connsiteY73" fmla="*/ 702430 h 1084956"/>
              <a:gd name="connsiteX74" fmla="*/ 542145 w 1125165"/>
              <a:gd name="connsiteY74" fmla="*/ 636143 h 1084956"/>
              <a:gd name="connsiteX75" fmla="*/ 501951 w 1125165"/>
              <a:gd name="connsiteY75" fmla="*/ 595949 h 1084956"/>
              <a:gd name="connsiteX76" fmla="*/ 243550 w 1125165"/>
              <a:gd name="connsiteY76" fmla="*/ 595949 h 1084956"/>
              <a:gd name="connsiteX77" fmla="*/ 203355 w 1125165"/>
              <a:gd name="connsiteY77" fmla="*/ 636143 h 1084956"/>
              <a:gd name="connsiteX78" fmla="*/ 203355 w 1125165"/>
              <a:gd name="connsiteY78" fmla="*/ 702430 h 1084956"/>
              <a:gd name="connsiteX79" fmla="*/ 160368 w 1125165"/>
              <a:gd name="connsiteY79" fmla="*/ 702430 h 1084956"/>
              <a:gd name="connsiteX80" fmla="*/ 160368 w 1125165"/>
              <a:gd name="connsiteY80" fmla="*/ 453294 h 1084956"/>
              <a:gd name="connsiteX81" fmla="*/ 881207 w 1125165"/>
              <a:gd name="connsiteY81" fmla="*/ 636075 h 1084956"/>
              <a:gd name="connsiteX82" fmla="*/ 881207 w 1125165"/>
              <a:gd name="connsiteY82" fmla="*/ 702362 h 1084956"/>
              <a:gd name="connsiteX83" fmla="*/ 622806 w 1125165"/>
              <a:gd name="connsiteY83" fmla="*/ 702362 h 1084956"/>
              <a:gd name="connsiteX84" fmla="*/ 622806 w 1125165"/>
              <a:gd name="connsiteY84" fmla="*/ 636075 h 1084956"/>
              <a:gd name="connsiteX85" fmla="*/ 881207 w 1125165"/>
              <a:gd name="connsiteY85" fmla="*/ 636075 h 1084956"/>
              <a:gd name="connsiteX86" fmla="*/ 502087 w 1125165"/>
              <a:gd name="connsiteY86" fmla="*/ 636075 h 1084956"/>
              <a:gd name="connsiteX87" fmla="*/ 502087 w 1125165"/>
              <a:gd name="connsiteY87" fmla="*/ 702362 h 1084956"/>
              <a:gd name="connsiteX88" fmla="*/ 243686 w 1125165"/>
              <a:gd name="connsiteY88" fmla="*/ 702362 h 1084956"/>
              <a:gd name="connsiteX89" fmla="*/ 243686 w 1125165"/>
              <a:gd name="connsiteY89" fmla="*/ 636075 h 1084956"/>
              <a:gd name="connsiteX90" fmla="*/ 502087 w 1125165"/>
              <a:gd name="connsiteY90" fmla="*/ 636075 h 1084956"/>
              <a:gd name="connsiteX91" fmla="*/ 75551 w 1125165"/>
              <a:gd name="connsiteY91" fmla="*/ 802847 h 1084956"/>
              <a:gd name="connsiteX92" fmla="*/ 135843 w 1125165"/>
              <a:gd name="connsiteY92" fmla="*/ 742556 h 1084956"/>
              <a:gd name="connsiteX93" fmla="*/ 989119 w 1125165"/>
              <a:gd name="connsiteY93" fmla="*/ 742556 h 1084956"/>
              <a:gd name="connsiteX94" fmla="*/ 1049410 w 1125165"/>
              <a:gd name="connsiteY94" fmla="*/ 802847 h 1084956"/>
              <a:gd name="connsiteX95" fmla="*/ 1049410 w 1125165"/>
              <a:gd name="connsiteY95" fmla="*/ 836978 h 1084956"/>
              <a:gd name="connsiteX96" fmla="*/ 75551 w 1125165"/>
              <a:gd name="connsiteY96" fmla="*/ 836978 h 1084956"/>
              <a:gd name="connsiteX97" fmla="*/ 75551 w 1125165"/>
              <a:gd name="connsiteY97" fmla="*/ 802847 h 1084956"/>
              <a:gd name="connsiteX98" fmla="*/ 166363 w 1125165"/>
              <a:gd name="connsiteY98" fmla="*/ 1044762 h 1084956"/>
              <a:gd name="connsiteX99" fmla="*/ 107911 w 1125165"/>
              <a:gd name="connsiteY99" fmla="*/ 1044762 h 1084956"/>
              <a:gd name="connsiteX100" fmla="*/ 107911 w 1125165"/>
              <a:gd name="connsiteY100" fmla="*/ 1011789 h 1084956"/>
              <a:gd name="connsiteX101" fmla="*/ 166363 w 1125165"/>
              <a:gd name="connsiteY101" fmla="*/ 1011789 h 1084956"/>
              <a:gd name="connsiteX102" fmla="*/ 166363 w 1125165"/>
              <a:gd name="connsiteY102" fmla="*/ 1044762 h 1084956"/>
              <a:gd name="connsiteX103" fmla="*/ 1017050 w 1125165"/>
              <a:gd name="connsiteY103" fmla="*/ 1044762 h 1084956"/>
              <a:gd name="connsiteX104" fmla="*/ 958598 w 1125165"/>
              <a:gd name="connsiteY104" fmla="*/ 1044762 h 1084956"/>
              <a:gd name="connsiteX105" fmla="*/ 958598 w 1125165"/>
              <a:gd name="connsiteY105" fmla="*/ 1011789 h 1084956"/>
              <a:gd name="connsiteX106" fmla="*/ 1017050 w 1125165"/>
              <a:gd name="connsiteY106" fmla="*/ 1011789 h 1084956"/>
              <a:gd name="connsiteX107" fmla="*/ 1017050 w 1125165"/>
              <a:gd name="connsiteY107" fmla="*/ 1044762 h 1084956"/>
              <a:gd name="connsiteX108" fmla="*/ 1084972 w 1125165"/>
              <a:gd name="connsiteY108" fmla="*/ 971595 h 1084956"/>
              <a:gd name="connsiteX109" fmla="*/ 40194 w 1125165"/>
              <a:gd name="connsiteY109" fmla="*/ 971595 h 1084956"/>
              <a:gd name="connsiteX110" fmla="*/ 40194 w 1125165"/>
              <a:gd name="connsiteY110" fmla="*/ 877173 h 1084956"/>
              <a:gd name="connsiteX111" fmla="*/ 1084972 w 1125165"/>
              <a:gd name="connsiteY111" fmla="*/ 877173 h 1084956"/>
              <a:gd name="connsiteX112" fmla="*/ 1084972 w 1125165"/>
              <a:gd name="connsiteY112" fmla="*/ 971595 h 108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25165" h="1084956">
                <a:moveTo>
                  <a:pt x="1089605" y="837592"/>
                </a:moveTo>
                <a:lnTo>
                  <a:pt x="1089605" y="802847"/>
                </a:lnTo>
                <a:cubicBezTo>
                  <a:pt x="1089605" y="752843"/>
                  <a:pt x="1052816" y="711627"/>
                  <a:pt x="1004788" y="703997"/>
                </a:cubicBezTo>
                <a:lnTo>
                  <a:pt x="1004788" y="453294"/>
                </a:lnTo>
                <a:cubicBezTo>
                  <a:pt x="1004788" y="417323"/>
                  <a:pt x="975834" y="388234"/>
                  <a:pt x="940272" y="388234"/>
                </a:cubicBezTo>
                <a:lnTo>
                  <a:pt x="746046" y="388234"/>
                </a:lnTo>
                <a:cubicBezTo>
                  <a:pt x="745229" y="388234"/>
                  <a:pt x="744411" y="387416"/>
                  <a:pt x="744207" y="386598"/>
                </a:cubicBezTo>
                <a:cubicBezTo>
                  <a:pt x="740187" y="355465"/>
                  <a:pt x="725949" y="320925"/>
                  <a:pt x="687935" y="297217"/>
                </a:cubicBezTo>
                <a:lnTo>
                  <a:pt x="739778" y="251846"/>
                </a:lnTo>
                <a:cubicBezTo>
                  <a:pt x="786989" y="210493"/>
                  <a:pt x="804702" y="141754"/>
                  <a:pt x="782766" y="84869"/>
                </a:cubicBezTo>
                <a:cubicBezTo>
                  <a:pt x="768936" y="48694"/>
                  <a:pt x="743593" y="23624"/>
                  <a:pt x="707827" y="10544"/>
                </a:cubicBezTo>
                <a:cubicBezTo>
                  <a:pt x="631458" y="-17388"/>
                  <a:pt x="584656" y="16335"/>
                  <a:pt x="562583" y="40451"/>
                </a:cubicBezTo>
                <a:cubicBezTo>
                  <a:pt x="540510" y="16335"/>
                  <a:pt x="493435" y="-17388"/>
                  <a:pt x="417339" y="10544"/>
                </a:cubicBezTo>
                <a:cubicBezTo>
                  <a:pt x="381573" y="23624"/>
                  <a:pt x="356230" y="48694"/>
                  <a:pt x="342196" y="84869"/>
                </a:cubicBezTo>
                <a:cubicBezTo>
                  <a:pt x="320327" y="141754"/>
                  <a:pt x="338177" y="210425"/>
                  <a:pt x="385388" y="251846"/>
                </a:cubicBezTo>
                <a:lnTo>
                  <a:pt x="437027" y="297217"/>
                </a:lnTo>
                <a:cubicBezTo>
                  <a:pt x="399285" y="320925"/>
                  <a:pt x="384979" y="355465"/>
                  <a:pt x="380960" y="386394"/>
                </a:cubicBezTo>
                <a:cubicBezTo>
                  <a:pt x="380755" y="387416"/>
                  <a:pt x="379937" y="388234"/>
                  <a:pt x="378984" y="388234"/>
                </a:cubicBezTo>
                <a:lnTo>
                  <a:pt x="184894" y="388234"/>
                </a:lnTo>
                <a:cubicBezTo>
                  <a:pt x="149332" y="388234"/>
                  <a:pt x="120378" y="417391"/>
                  <a:pt x="120378" y="453294"/>
                </a:cubicBezTo>
                <a:lnTo>
                  <a:pt x="120378" y="703997"/>
                </a:lnTo>
                <a:cubicBezTo>
                  <a:pt x="72350" y="711627"/>
                  <a:pt x="35357" y="752843"/>
                  <a:pt x="35357" y="802847"/>
                </a:cubicBezTo>
                <a:lnTo>
                  <a:pt x="35357" y="837592"/>
                </a:lnTo>
                <a:cubicBezTo>
                  <a:pt x="15464" y="839976"/>
                  <a:pt x="0" y="856667"/>
                  <a:pt x="0" y="877173"/>
                </a:cubicBezTo>
                <a:lnTo>
                  <a:pt x="0" y="971595"/>
                </a:lnTo>
                <a:cubicBezTo>
                  <a:pt x="0" y="993872"/>
                  <a:pt x="17849" y="1011789"/>
                  <a:pt x="40194" y="1011789"/>
                </a:cubicBezTo>
                <a:lnTo>
                  <a:pt x="67717" y="1011789"/>
                </a:lnTo>
                <a:lnTo>
                  <a:pt x="67717" y="1060840"/>
                </a:lnTo>
                <a:cubicBezTo>
                  <a:pt x="67717" y="1074125"/>
                  <a:pt x="78549" y="1084956"/>
                  <a:pt x="91833" y="1084956"/>
                </a:cubicBezTo>
                <a:lnTo>
                  <a:pt x="182441" y="1084956"/>
                </a:lnTo>
                <a:cubicBezTo>
                  <a:pt x="195725" y="1084956"/>
                  <a:pt x="206558" y="1074125"/>
                  <a:pt x="206558" y="1060840"/>
                </a:cubicBezTo>
                <a:lnTo>
                  <a:pt x="206558" y="1011789"/>
                </a:lnTo>
                <a:lnTo>
                  <a:pt x="918404" y="1011789"/>
                </a:lnTo>
                <a:lnTo>
                  <a:pt x="918404" y="1060840"/>
                </a:lnTo>
                <a:cubicBezTo>
                  <a:pt x="918404" y="1074125"/>
                  <a:pt x="929236" y="1084956"/>
                  <a:pt x="942521" y="1084956"/>
                </a:cubicBezTo>
                <a:lnTo>
                  <a:pt x="1033128" y="1084956"/>
                </a:lnTo>
                <a:cubicBezTo>
                  <a:pt x="1046413" y="1084956"/>
                  <a:pt x="1057245" y="1074125"/>
                  <a:pt x="1057245" y="1060840"/>
                </a:cubicBezTo>
                <a:lnTo>
                  <a:pt x="1057245" y="1011789"/>
                </a:lnTo>
                <a:lnTo>
                  <a:pt x="1084972" y="1011789"/>
                </a:lnTo>
                <a:cubicBezTo>
                  <a:pt x="1107045" y="1011789"/>
                  <a:pt x="1125166" y="993940"/>
                  <a:pt x="1125166" y="971595"/>
                </a:cubicBezTo>
                <a:lnTo>
                  <a:pt x="1125166" y="877173"/>
                </a:lnTo>
                <a:cubicBezTo>
                  <a:pt x="1125166" y="856667"/>
                  <a:pt x="1109497" y="840044"/>
                  <a:pt x="1089605" y="837592"/>
                </a:cubicBezTo>
                <a:close/>
                <a:moveTo>
                  <a:pt x="411889" y="221666"/>
                </a:moveTo>
                <a:cubicBezTo>
                  <a:pt x="376940" y="191146"/>
                  <a:pt x="363860" y="140732"/>
                  <a:pt x="379733" y="99312"/>
                </a:cubicBezTo>
                <a:cubicBezTo>
                  <a:pt x="389612" y="73969"/>
                  <a:pt x="406234" y="57346"/>
                  <a:pt x="431168" y="48286"/>
                </a:cubicBezTo>
                <a:cubicBezTo>
                  <a:pt x="446633" y="42495"/>
                  <a:pt x="460326" y="40247"/>
                  <a:pt x="472384" y="40247"/>
                </a:cubicBezTo>
                <a:cubicBezTo>
                  <a:pt x="508968" y="40247"/>
                  <a:pt x="530223" y="61979"/>
                  <a:pt x="540715" y="77648"/>
                </a:cubicBezTo>
                <a:cubicBezTo>
                  <a:pt x="550593" y="92091"/>
                  <a:pt x="574437" y="92091"/>
                  <a:pt x="584315" y="77648"/>
                </a:cubicBezTo>
                <a:cubicBezTo>
                  <a:pt x="598349" y="56733"/>
                  <a:pt x="631322" y="25191"/>
                  <a:pt x="693998" y="48286"/>
                </a:cubicBezTo>
                <a:cubicBezTo>
                  <a:pt x="718728" y="57346"/>
                  <a:pt x="735554" y="73969"/>
                  <a:pt x="745229" y="99312"/>
                </a:cubicBezTo>
                <a:cubicBezTo>
                  <a:pt x="761306" y="140664"/>
                  <a:pt x="748022" y="191146"/>
                  <a:pt x="713278" y="221666"/>
                </a:cubicBezTo>
                <a:lnTo>
                  <a:pt x="562583" y="353830"/>
                </a:lnTo>
                <a:lnTo>
                  <a:pt x="411889" y="221666"/>
                </a:lnTo>
                <a:close/>
                <a:moveTo>
                  <a:pt x="160504" y="453294"/>
                </a:moveTo>
                <a:cubicBezTo>
                  <a:pt x="160504" y="439601"/>
                  <a:pt x="171336" y="428360"/>
                  <a:pt x="184825" y="428360"/>
                </a:cubicBezTo>
                <a:lnTo>
                  <a:pt x="378916" y="428360"/>
                </a:lnTo>
                <a:cubicBezTo>
                  <a:pt x="400035" y="428360"/>
                  <a:pt x="417884" y="412691"/>
                  <a:pt x="420677" y="391572"/>
                </a:cubicBezTo>
                <a:cubicBezTo>
                  <a:pt x="422516" y="377878"/>
                  <a:pt x="426876" y="345382"/>
                  <a:pt x="469114" y="325285"/>
                </a:cubicBezTo>
                <a:lnTo>
                  <a:pt x="547050" y="393820"/>
                </a:lnTo>
                <a:cubicBezTo>
                  <a:pt x="551479" y="397635"/>
                  <a:pt x="556929" y="399679"/>
                  <a:pt x="562515" y="399679"/>
                </a:cubicBezTo>
                <a:cubicBezTo>
                  <a:pt x="567965" y="399679"/>
                  <a:pt x="573347" y="397703"/>
                  <a:pt x="577775" y="393820"/>
                </a:cubicBezTo>
                <a:lnTo>
                  <a:pt x="655915" y="325285"/>
                </a:lnTo>
                <a:cubicBezTo>
                  <a:pt x="698085" y="345382"/>
                  <a:pt x="702514" y="377947"/>
                  <a:pt x="704353" y="391572"/>
                </a:cubicBezTo>
                <a:cubicBezTo>
                  <a:pt x="706941" y="412691"/>
                  <a:pt x="724859" y="428360"/>
                  <a:pt x="745910" y="428360"/>
                </a:cubicBezTo>
                <a:lnTo>
                  <a:pt x="940205" y="428360"/>
                </a:lnTo>
                <a:cubicBezTo>
                  <a:pt x="953489" y="428360"/>
                  <a:pt x="964525" y="439601"/>
                  <a:pt x="964525" y="453294"/>
                </a:cubicBezTo>
                <a:lnTo>
                  <a:pt x="964525" y="702430"/>
                </a:lnTo>
                <a:lnTo>
                  <a:pt x="921334" y="702430"/>
                </a:lnTo>
                <a:lnTo>
                  <a:pt x="921334" y="636143"/>
                </a:lnTo>
                <a:cubicBezTo>
                  <a:pt x="921334" y="613866"/>
                  <a:pt x="903280" y="595949"/>
                  <a:pt x="881139" y="595949"/>
                </a:cubicBezTo>
                <a:lnTo>
                  <a:pt x="622738" y="595949"/>
                </a:lnTo>
                <a:cubicBezTo>
                  <a:pt x="600665" y="595949"/>
                  <a:pt x="582544" y="613798"/>
                  <a:pt x="582544" y="636143"/>
                </a:cubicBezTo>
                <a:lnTo>
                  <a:pt x="582544" y="702430"/>
                </a:lnTo>
                <a:lnTo>
                  <a:pt x="542145" y="702430"/>
                </a:lnTo>
                <a:lnTo>
                  <a:pt x="542145" y="636143"/>
                </a:lnTo>
                <a:cubicBezTo>
                  <a:pt x="542145" y="613866"/>
                  <a:pt x="524296" y="595949"/>
                  <a:pt x="501951" y="595949"/>
                </a:cubicBezTo>
                <a:lnTo>
                  <a:pt x="243550" y="595949"/>
                </a:lnTo>
                <a:cubicBezTo>
                  <a:pt x="221477" y="595949"/>
                  <a:pt x="203355" y="613798"/>
                  <a:pt x="203355" y="636143"/>
                </a:cubicBezTo>
                <a:lnTo>
                  <a:pt x="203355" y="702430"/>
                </a:lnTo>
                <a:lnTo>
                  <a:pt x="160368" y="702430"/>
                </a:lnTo>
                <a:lnTo>
                  <a:pt x="160368" y="453294"/>
                </a:lnTo>
                <a:close/>
                <a:moveTo>
                  <a:pt x="881207" y="636075"/>
                </a:moveTo>
                <a:lnTo>
                  <a:pt x="881207" y="702362"/>
                </a:lnTo>
                <a:lnTo>
                  <a:pt x="622806" y="702362"/>
                </a:lnTo>
                <a:lnTo>
                  <a:pt x="622806" y="636075"/>
                </a:lnTo>
                <a:lnTo>
                  <a:pt x="881207" y="636075"/>
                </a:lnTo>
                <a:close/>
                <a:moveTo>
                  <a:pt x="502087" y="636075"/>
                </a:moveTo>
                <a:lnTo>
                  <a:pt x="502087" y="702362"/>
                </a:lnTo>
                <a:lnTo>
                  <a:pt x="243686" y="702362"/>
                </a:lnTo>
                <a:lnTo>
                  <a:pt x="243686" y="636075"/>
                </a:lnTo>
                <a:lnTo>
                  <a:pt x="502087" y="636075"/>
                </a:lnTo>
                <a:close/>
                <a:moveTo>
                  <a:pt x="75551" y="802847"/>
                </a:moveTo>
                <a:cubicBezTo>
                  <a:pt x="75551" y="769670"/>
                  <a:pt x="102666" y="742556"/>
                  <a:pt x="135843" y="742556"/>
                </a:cubicBezTo>
                <a:lnTo>
                  <a:pt x="989119" y="742556"/>
                </a:lnTo>
                <a:cubicBezTo>
                  <a:pt x="1022500" y="742556"/>
                  <a:pt x="1049410" y="769670"/>
                  <a:pt x="1049410" y="802847"/>
                </a:cubicBezTo>
                <a:lnTo>
                  <a:pt x="1049410" y="836978"/>
                </a:lnTo>
                <a:lnTo>
                  <a:pt x="75551" y="836978"/>
                </a:lnTo>
                <a:lnTo>
                  <a:pt x="75551" y="802847"/>
                </a:lnTo>
                <a:close/>
                <a:moveTo>
                  <a:pt x="166363" y="1044762"/>
                </a:moveTo>
                <a:lnTo>
                  <a:pt x="107911" y="1044762"/>
                </a:lnTo>
                <a:lnTo>
                  <a:pt x="107911" y="1011789"/>
                </a:lnTo>
                <a:lnTo>
                  <a:pt x="166363" y="1011789"/>
                </a:lnTo>
                <a:lnTo>
                  <a:pt x="166363" y="1044762"/>
                </a:lnTo>
                <a:close/>
                <a:moveTo>
                  <a:pt x="1017050" y="1044762"/>
                </a:moveTo>
                <a:lnTo>
                  <a:pt x="958598" y="1044762"/>
                </a:lnTo>
                <a:lnTo>
                  <a:pt x="958598" y="1011789"/>
                </a:lnTo>
                <a:lnTo>
                  <a:pt x="1017050" y="1011789"/>
                </a:lnTo>
                <a:lnTo>
                  <a:pt x="1017050" y="1044762"/>
                </a:lnTo>
                <a:close/>
                <a:moveTo>
                  <a:pt x="1084972" y="971595"/>
                </a:moveTo>
                <a:lnTo>
                  <a:pt x="40194" y="971595"/>
                </a:lnTo>
                <a:lnTo>
                  <a:pt x="40194" y="877173"/>
                </a:lnTo>
                <a:lnTo>
                  <a:pt x="1084972" y="877173"/>
                </a:lnTo>
                <a:lnTo>
                  <a:pt x="1084972" y="971595"/>
                </a:lnTo>
                <a:close/>
              </a:path>
            </a:pathLst>
          </a:custGeom>
          <a:solidFill>
            <a:schemeClr val="accent1"/>
          </a:solidFill>
          <a:ln w="6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792" name="Graphic 2">
            <a:extLst>
              <a:ext uri="{FF2B5EF4-FFF2-40B4-BE49-F238E27FC236}">
                <a16:creationId xmlns:a16="http://schemas.microsoft.com/office/drawing/2014/main" id="{06387289-E9D1-472D-BEF7-FFC42F5CFC68}"/>
              </a:ext>
            </a:extLst>
          </p:cNvPr>
          <p:cNvGrpSpPr/>
          <p:nvPr/>
        </p:nvGrpSpPr>
        <p:grpSpPr>
          <a:xfrm>
            <a:off x="15772716" y="2453478"/>
            <a:ext cx="432324" cy="864523"/>
            <a:chOff x="12881110" y="2411001"/>
            <a:chExt cx="562650" cy="1125137"/>
          </a:xfrm>
          <a:solidFill>
            <a:schemeClr val="accent1"/>
          </a:solidFill>
        </p:grpSpPr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C1059735-ED91-4946-8F33-5BE2386E5D68}"/>
                </a:ext>
              </a:extLst>
            </p:cNvPr>
            <p:cNvSpPr/>
            <p:nvPr/>
          </p:nvSpPr>
          <p:spPr>
            <a:xfrm>
              <a:off x="12881110" y="2411001"/>
              <a:ext cx="562650" cy="1125137"/>
            </a:xfrm>
            <a:custGeom>
              <a:avLst/>
              <a:gdLst>
                <a:gd name="connsiteX0" fmla="*/ 477562 w 562650"/>
                <a:gd name="connsiteY0" fmla="*/ 76886 h 1125137"/>
                <a:gd name="connsiteX1" fmla="*/ 262080 w 562650"/>
                <a:gd name="connsiteY1" fmla="*/ 585 h 1125137"/>
                <a:gd name="connsiteX2" fmla="*/ 0 w 562650"/>
                <a:gd name="connsiteY2" fmla="*/ 279288 h 1125137"/>
                <a:gd name="connsiteX3" fmla="*/ 0 w 562650"/>
                <a:gd name="connsiteY3" fmla="*/ 392921 h 1125137"/>
                <a:gd name="connsiteX4" fmla="*/ 60495 w 562650"/>
                <a:gd name="connsiteY4" fmla="*/ 464863 h 1125137"/>
                <a:gd name="connsiteX5" fmla="*/ 120241 w 562650"/>
                <a:gd name="connsiteY5" fmla="*/ 448240 h 1125137"/>
                <a:gd name="connsiteX6" fmla="*/ 144699 w 562650"/>
                <a:gd name="connsiteY6" fmla="*/ 395647 h 1125137"/>
                <a:gd name="connsiteX7" fmla="*/ 144699 w 562650"/>
                <a:gd name="connsiteY7" fmla="*/ 270431 h 1125137"/>
                <a:gd name="connsiteX8" fmla="*/ 188435 w 562650"/>
                <a:gd name="connsiteY8" fmla="*/ 175055 h 1125137"/>
                <a:gd name="connsiteX9" fmla="*/ 299481 w 562650"/>
                <a:gd name="connsiteY9" fmla="*/ 141401 h 1125137"/>
                <a:gd name="connsiteX10" fmla="*/ 417952 w 562650"/>
                <a:gd name="connsiteY10" fmla="*/ 275677 h 1125137"/>
                <a:gd name="connsiteX11" fmla="*/ 417952 w 562650"/>
                <a:gd name="connsiteY11" fmla="*/ 554244 h 1125137"/>
                <a:gd name="connsiteX12" fmla="*/ 385796 w 562650"/>
                <a:gd name="connsiteY12" fmla="*/ 584219 h 1125137"/>
                <a:gd name="connsiteX13" fmla="*/ 98510 w 562650"/>
                <a:gd name="connsiteY13" fmla="*/ 584219 h 1125137"/>
                <a:gd name="connsiteX14" fmla="*/ 67 w 562650"/>
                <a:gd name="connsiteY14" fmla="*/ 679391 h 1125137"/>
                <a:gd name="connsiteX15" fmla="*/ 67 w 562650"/>
                <a:gd name="connsiteY15" fmla="*/ 1054968 h 1125137"/>
                <a:gd name="connsiteX16" fmla="*/ 72417 w 562650"/>
                <a:gd name="connsiteY16" fmla="*/ 1125138 h 1125137"/>
                <a:gd name="connsiteX17" fmla="*/ 490301 w 562650"/>
                <a:gd name="connsiteY17" fmla="*/ 1125138 h 1125137"/>
                <a:gd name="connsiteX18" fmla="*/ 562651 w 562650"/>
                <a:gd name="connsiteY18" fmla="*/ 1054968 h 1125137"/>
                <a:gd name="connsiteX19" fmla="*/ 562651 w 562650"/>
                <a:gd name="connsiteY19" fmla="*/ 270499 h 1125137"/>
                <a:gd name="connsiteX20" fmla="*/ 477562 w 562650"/>
                <a:gd name="connsiteY20" fmla="*/ 76886 h 1125137"/>
                <a:gd name="connsiteX21" fmla="*/ 522320 w 562650"/>
                <a:gd name="connsiteY21" fmla="*/ 1054968 h 1125137"/>
                <a:gd name="connsiteX22" fmla="*/ 490165 w 562650"/>
                <a:gd name="connsiteY22" fmla="*/ 1084944 h 1125137"/>
                <a:gd name="connsiteX23" fmla="*/ 72281 w 562650"/>
                <a:gd name="connsiteY23" fmla="*/ 1084944 h 1125137"/>
                <a:gd name="connsiteX24" fmla="*/ 40125 w 562650"/>
                <a:gd name="connsiteY24" fmla="*/ 1054968 h 1125137"/>
                <a:gd name="connsiteX25" fmla="*/ 40125 w 562650"/>
                <a:gd name="connsiteY25" fmla="*/ 679391 h 1125137"/>
                <a:gd name="connsiteX26" fmla="*/ 98373 w 562650"/>
                <a:gd name="connsiteY26" fmla="*/ 624345 h 1125137"/>
                <a:gd name="connsiteX27" fmla="*/ 385660 w 562650"/>
                <a:gd name="connsiteY27" fmla="*/ 624345 h 1125137"/>
                <a:gd name="connsiteX28" fmla="*/ 458010 w 562650"/>
                <a:gd name="connsiteY28" fmla="*/ 554175 h 1125137"/>
                <a:gd name="connsiteX29" fmla="*/ 458010 w 562650"/>
                <a:gd name="connsiteY29" fmla="*/ 275609 h 1125137"/>
                <a:gd name="connsiteX30" fmla="*/ 304249 w 562650"/>
                <a:gd name="connsiteY30" fmla="*/ 101479 h 1125137"/>
                <a:gd name="connsiteX31" fmla="*/ 161662 w 562650"/>
                <a:gd name="connsiteY31" fmla="*/ 144943 h 1125137"/>
                <a:gd name="connsiteX32" fmla="*/ 104368 w 562650"/>
                <a:gd name="connsiteY32" fmla="*/ 270431 h 1125137"/>
                <a:gd name="connsiteX33" fmla="*/ 104368 w 562650"/>
                <a:gd name="connsiteY33" fmla="*/ 395647 h 1125137"/>
                <a:gd name="connsiteX34" fmla="*/ 93945 w 562650"/>
                <a:gd name="connsiteY34" fmla="*/ 417719 h 1125137"/>
                <a:gd name="connsiteX35" fmla="*/ 66558 w 562650"/>
                <a:gd name="connsiteY35" fmla="*/ 425145 h 1125137"/>
                <a:gd name="connsiteX36" fmla="*/ 40057 w 562650"/>
                <a:gd name="connsiteY36" fmla="*/ 392921 h 1125137"/>
                <a:gd name="connsiteX37" fmla="*/ 40057 w 562650"/>
                <a:gd name="connsiteY37" fmla="*/ 279288 h 1125137"/>
                <a:gd name="connsiteX38" fmla="*/ 264532 w 562650"/>
                <a:gd name="connsiteY38" fmla="*/ 40643 h 1125137"/>
                <a:gd name="connsiteX39" fmla="*/ 449902 w 562650"/>
                <a:gd name="connsiteY39" fmla="*/ 106112 h 1125137"/>
                <a:gd name="connsiteX40" fmla="*/ 522184 w 562650"/>
                <a:gd name="connsiteY40" fmla="*/ 270363 h 1125137"/>
                <a:gd name="connsiteX41" fmla="*/ 522184 w 562650"/>
                <a:gd name="connsiteY41" fmla="*/ 1054968 h 1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62650" h="1125137">
                  <a:moveTo>
                    <a:pt x="477562" y="76886"/>
                  </a:moveTo>
                  <a:cubicBezTo>
                    <a:pt x="420404" y="23271"/>
                    <a:pt x="341719" y="-4456"/>
                    <a:pt x="262080" y="585"/>
                  </a:cubicBezTo>
                  <a:cubicBezTo>
                    <a:pt x="115132" y="10054"/>
                    <a:pt x="0" y="132477"/>
                    <a:pt x="0" y="279288"/>
                  </a:cubicBezTo>
                  <a:lnTo>
                    <a:pt x="0" y="392921"/>
                  </a:lnTo>
                  <a:cubicBezTo>
                    <a:pt x="0" y="428551"/>
                    <a:pt x="26024" y="459481"/>
                    <a:pt x="60495" y="464863"/>
                  </a:cubicBezTo>
                  <a:cubicBezTo>
                    <a:pt x="82228" y="468201"/>
                    <a:pt x="103959" y="462137"/>
                    <a:pt x="120241" y="448240"/>
                  </a:cubicBezTo>
                  <a:cubicBezTo>
                    <a:pt x="135774" y="434887"/>
                    <a:pt x="144699" y="415744"/>
                    <a:pt x="144699" y="395647"/>
                  </a:cubicBezTo>
                  <a:lnTo>
                    <a:pt x="144699" y="270431"/>
                  </a:lnTo>
                  <a:cubicBezTo>
                    <a:pt x="144699" y="234393"/>
                    <a:pt x="160640" y="199649"/>
                    <a:pt x="188435" y="175055"/>
                  </a:cubicBezTo>
                  <a:cubicBezTo>
                    <a:pt x="218275" y="148622"/>
                    <a:pt x="258742" y="136428"/>
                    <a:pt x="299481" y="141401"/>
                  </a:cubicBezTo>
                  <a:cubicBezTo>
                    <a:pt x="366994" y="149712"/>
                    <a:pt x="417952" y="207415"/>
                    <a:pt x="417952" y="275677"/>
                  </a:cubicBezTo>
                  <a:lnTo>
                    <a:pt x="417952" y="554244"/>
                  </a:lnTo>
                  <a:cubicBezTo>
                    <a:pt x="417952" y="570798"/>
                    <a:pt x="403509" y="584219"/>
                    <a:pt x="385796" y="584219"/>
                  </a:cubicBezTo>
                  <a:lnTo>
                    <a:pt x="98510" y="584219"/>
                  </a:lnTo>
                  <a:cubicBezTo>
                    <a:pt x="44214" y="584219"/>
                    <a:pt x="67" y="626934"/>
                    <a:pt x="67" y="679391"/>
                  </a:cubicBezTo>
                  <a:lnTo>
                    <a:pt x="67" y="1054968"/>
                  </a:lnTo>
                  <a:cubicBezTo>
                    <a:pt x="67" y="1093664"/>
                    <a:pt x="32495" y="1125138"/>
                    <a:pt x="72417" y="1125138"/>
                  </a:cubicBezTo>
                  <a:lnTo>
                    <a:pt x="490301" y="1125138"/>
                  </a:lnTo>
                  <a:cubicBezTo>
                    <a:pt x="530155" y="1125138"/>
                    <a:pt x="562651" y="1093664"/>
                    <a:pt x="562651" y="1054968"/>
                  </a:cubicBezTo>
                  <a:lnTo>
                    <a:pt x="562651" y="270499"/>
                  </a:lnTo>
                  <a:cubicBezTo>
                    <a:pt x="562515" y="197060"/>
                    <a:pt x="532335" y="128321"/>
                    <a:pt x="477562" y="76886"/>
                  </a:cubicBezTo>
                  <a:close/>
                  <a:moveTo>
                    <a:pt x="522320" y="1054968"/>
                  </a:moveTo>
                  <a:cubicBezTo>
                    <a:pt x="522320" y="1071523"/>
                    <a:pt x="507878" y="1084944"/>
                    <a:pt x="490165" y="1084944"/>
                  </a:cubicBezTo>
                  <a:lnTo>
                    <a:pt x="72281" y="1084944"/>
                  </a:lnTo>
                  <a:cubicBezTo>
                    <a:pt x="54568" y="1084944"/>
                    <a:pt x="40125" y="1071523"/>
                    <a:pt x="40125" y="1054968"/>
                  </a:cubicBezTo>
                  <a:lnTo>
                    <a:pt x="40125" y="679391"/>
                  </a:lnTo>
                  <a:cubicBezTo>
                    <a:pt x="40125" y="649075"/>
                    <a:pt x="66286" y="624345"/>
                    <a:pt x="98373" y="624345"/>
                  </a:cubicBezTo>
                  <a:lnTo>
                    <a:pt x="385660" y="624345"/>
                  </a:lnTo>
                  <a:cubicBezTo>
                    <a:pt x="425514" y="624345"/>
                    <a:pt x="458010" y="592871"/>
                    <a:pt x="458010" y="554175"/>
                  </a:cubicBezTo>
                  <a:lnTo>
                    <a:pt x="458010" y="275609"/>
                  </a:lnTo>
                  <a:cubicBezTo>
                    <a:pt x="458010" y="187113"/>
                    <a:pt x="391927" y="112243"/>
                    <a:pt x="304249" y="101479"/>
                  </a:cubicBezTo>
                  <a:cubicBezTo>
                    <a:pt x="252066" y="95075"/>
                    <a:pt x="200153" y="110949"/>
                    <a:pt x="161662" y="144943"/>
                  </a:cubicBezTo>
                  <a:cubicBezTo>
                    <a:pt x="125214" y="177167"/>
                    <a:pt x="104368" y="222879"/>
                    <a:pt x="104368" y="270431"/>
                  </a:cubicBezTo>
                  <a:lnTo>
                    <a:pt x="104368" y="395647"/>
                  </a:lnTo>
                  <a:cubicBezTo>
                    <a:pt x="104368" y="404162"/>
                    <a:pt x="100689" y="411997"/>
                    <a:pt x="93945" y="417719"/>
                  </a:cubicBezTo>
                  <a:cubicBezTo>
                    <a:pt x="86588" y="423987"/>
                    <a:pt x="76642" y="426780"/>
                    <a:pt x="66558" y="425145"/>
                  </a:cubicBezTo>
                  <a:cubicBezTo>
                    <a:pt x="51435" y="422761"/>
                    <a:pt x="40057" y="408931"/>
                    <a:pt x="40057" y="392921"/>
                  </a:cubicBezTo>
                  <a:lnTo>
                    <a:pt x="40057" y="279288"/>
                  </a:lnTo>
                  <a:cubicBezTo>
                    <a:pt x="40057" y="153596"/>
                    <a:pt x="138704" y="48750"/>
                    <a:pt x="264532" y="40643"/>
                  </a:cubicBezTo>
                  <a:cubicBezTo>
                    <a:pt x="333135" y="36079"/>
                    <a:pt x="400852" y="60127"/>
                    <a:pt x="449902" y="106112"/>
                  </a:cubicBezTo>
                  <a:cubicBezTo>
                    <a:pt x="496500" y="149849"/>
                    <a:pt x="522184" y="208164"/>
                    <a:pt x="522184" y="270363"/>
                  </a:cubicBezTo>
                  <a:lnTo>
                    <a:pt x="522184" y="1054968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E7853275-3536-4B27-8405-2B3C6F5E9141}"/>
                </a:ext>
              </a:extLst>
            </p:cNvPr>
            <p:cNvSpPr/>
            <p:nvPr/>
          </p:nvSpPr>
          <p:spPr>
            <a:xfrm>
              <a:off x="12980562" y="3108629"/>
              <a:ext cx="363610" cy="313671"/>
            </a:xfrm>
            <a:custGeom>
              <a:avLst/>
              <a:gdLst>
                <a:gd name="connsiteX0" fmla="*/ 295405 w 363610"/>
                <a:gd name="connsiteY0" fmla="*/ 8332 h 313671"/>
                <a:gd name="connsiteX1" fmla="*/ 181771 w 363610"/>
                <a:gd name="connsiteY1" fmla="*/ 28974 h 313671"/>
                <a:gd name="connsiteX2" fmla="*/ 68137 w 363610"/>
                <a:gd name="connsiteY2" fmla="*/ 8332 h 313671"/>
                <a:gd name="connsiteX3" fmla="*/ 7505 w 363610"/>
                <a:gd name="connsiteY3" fmla="*/ 67602 h 313671"/>
                <a:gd name="connsiteX4" fmla="*/ 42113 w 363610"/>
                <a:gd name="connsiteY4" fmla="*/ 200174 h 313671"/>
                <a:gd name="connsiteX5" fmla="*/ 166920 w 363610"/>
                <a:gd name="connsiteY5" fmla="*/ 308086 h 313671"/>
                <a:gd name="connsiteX6" fmla="*/ 181839 w 363610"/>
                <a:gd name="connsiteY6" fmla="*/ 313672 h 313671"/>
                <a:gd name="connsiteX7" fmla="*/ 196622 w 363610"/>
                <a:gd name="connsiteY7" fmla="*/ 308154 h 313671"/>
                <a:gd name="connsiteX8" fmla="*/ 321497 w 363610"/>
                <a:gd name="connsiteY8" fmla="*/ 200174 h 313671"/>
                <a:gd name="connsiteX9" fmla="*/ 356105 w 363610"/>
                <a:gd name="connsiteY9" fmla="*/ 67602 h 313671"/>
                <a:gd name="connsiteX10" fmla="*/ 295405 w 363610"/>
                <a:gd name="connsiteY10" fmla="*/ 8332 h 313671"/>
                <a:gd name="connsiteX11" fmla="*/ 295132 w 363610"/>
                <a:gd name="connsiteY11" fmla="*/ 169790 h 313671"/>
                <a:gd name="connsiteX12" fmla="*/ 181771 w 363610"/>
                <a:gd name="connsiteY12" fmla="*/ 267823 h 313671"/>
                <a:gd name="connsiteX13" fmla="*/ 68409 w 363610"/>
                <a:gd name="connsiteY13" fmla="*/ 169790 h 313671"/>
                <a:gd name="connsiteX14" fmla="*/ 44974 w 363610"/>
                <a:gd name="connsiteY14" fmla="*/ 82249 h 313671"/>
                <a:gd name="connsiteX15" fmla="*/ 81831 w 363610"/>
                <a:gd name="connsiteY15" fmla="*/ 46142 h 313671"/>
                <a:gd name="connsiteX16" fmla="*/ 112010 w 363610"/>
                <a:gd name="connsiteY16" fmla="*/ 40351 h 313671"/>
                <a:gd name="connsiteX17" fmla="*/ 161265 w 363610"/>
                <a:gd name="connsiteY17" fmla="*/ 66784 h 313671"/>
                <a:gd name="connsiteX18" fmla="*/ 181702 w 363610"/>
                <a:gd name="connsiteY18" fmla="*/ 77616 h 313671"/>
                <a:gd name="connsiteX19" fmla="*/ 181771 w 363610"/>
                <a:gd name="connsiteY19" fmla="*/ 77616 h 313671"/>
                <a:gd name="connsiteX20" fmla="*/ 202277 w 363610"/>
                <a:gd name="connsiteY20" fmla="*/ 66784 h 313671"/>
                <a:gd name="connsiteX21" fmla="*/ 281712 w 363610"/>
                <a:gd name="connsiteY21" fmla="*/ 46142 h 313671"/>
                <a:gd name="connsiteX22" fmla="*/ 318568 w 363610"/>
                <a:gd name="connsiteY22" fmla="*/ 82249 h 313671"/>
                <a:gd name="connsiteX23" fmla="*/ 295132 w 363610"/>
                <a:gd name="connsiteY23" fmla="*/ 169790 h 31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3610" h="313671">
                  <a:moveTo>
                    <a:pt x="295405" y="8332"/>
                  </a:moveTo>
                  <a:cubicBezTo>
                    <a:pt x="237771" y="-12583"/>
                    <a:pt x="200778" y="10240"/>
                    <a:pt x="181771" y="28974"/>
                  </a:cubicBezTo>
                  <a:cubicBezTo>
                    <a:pt x="162764" y="10171"/>
                    <a:pt x="125771" y="-12514"/>
                    <a:pt x="68137" y="8332"/>
                  </a:cubicBezTo>
                  <a:cubicBezTo>
                    <a:pt x="39592" y="18687"/>
                    <a:pt x="18678" y="39125"/>
                    <a:pt x="7505" y="67602"/>
                  </a:cubicBezTo>
                  <a:cubicBezTo>
                    <a:pt x="-10139" y="112769"/>
                    <a:pt x="4099" y="167269"/>
                    <a:pt x="42113" y="200174"/>
                  </a:cubicBezTo>
                  <a:lnTo>
                    <a:pt x="166920" y="308086"/>
                  </a:lnTo>
                  <a:cubicBezTo>
                    <a:pt x="171143" y="311764"/>
                    <a:pt x="176525" y="313672"/>
                    <a:pt x="181839" y="313672"/>
                  </a:cubicBezTo>
                  <a:cubicBezTo>
                    <a:pt x="187153" y="313672"/>
                    <a:pt x="192399" y="311832"/>
                    <a:pt x="196622" y="308154"/>
                  </a:cubicBezTo>
                  <a:lnTo>
                    <a:pt x="321497" y="200174"/>
                  </a:lnTo>
                  <a:cubicBezTo>
                    <a:pt x="359512" y="167269"/>
                    <a:pt x="373750" y="112769"/>
                    <a:pt x="356105" y="67602"/>
                  </a:cubicBezTo>
                  <a:cubicBezTo>
                    <a:pt x="344933" y="39193"/>
                    <a:pt x="323949" y="18687"/>
                    <a:pt x="295405" y="8332"/>
                  </a:cubicBezTo>
                  <a:close/>
                  <a:moveTo>
                    <a:pt x="295132" y="169790"/>
                  </a:moveTo>
                  <a:lnTo>
                    <a:pt x="181771" y="267823"/>
                  </a:lnTo>
                  <a:lnTo>
                    <a:pt x="68409" y="169790"/>
                  </a:lnTo>
                  <a:cubicBezTo>
                    <a:pt x="43067" y="147786"/>
                    <a:pt x="33393" y="111815"/>
                    <a:pt x="44974" y="82249"/>
                  </a:cubicBezTo>
                  <a:cubicBezTo>
                    <a:pt x="51991" y="64400"/>
                    <a:pt x="64050" y="52614"/>
                    <a:pt x="81831" y="46142"/>
                  </a:cubicBezTo>
                  <a:cubicBezTo>
                    <a:pt x="93207" y="42054"/>
                    <a:pt x="103222" y="40351"/>
                    <a:pt x="112010" y="40351"/>
                  </a:cubicBezTo>
                  <a:cubicBezTo>
                    <a:pt x="138443" y="40351"/>
                    <a:pt x="153703" y="55680"/>
                    <a:pt x="161265" y="66784"/>
                  </a:cubicBezTo>
                  <a:cubicBezTo>
                    <a:pt x="165898" y="73528"/>
                    <a:pt x="173528" y="77616"/>
                    <a:pt x="181702" y="77616"/>
                  </a:cubicBezTo>
                  <a:cubicBezTo>
                    <a:pt x="181702" y="77616"/>
                    <a:pt x="181771" y="77616"/>
                    <a:pt x="181771" y="77616"/>
                  </a:cubicBezTo>
                  <a:cubicBezTo>
                    <a:pt x="189946" y="77616"/>
                    <a:pt x="197576" y="73596"/>
                    <a:pt x="202277" y="66784"/>
                  </a:cubicBezTo>
                  <a:cubicBezTo>
                    <a:pt x="212427" y="52001"/>
                    <a:pt x="236135" y="29655"/>
                    <a:pt x="281712" y="46142"/>
                  </a:cubicBezTo>
                  <a:cubicBezTo>
                    <a:pt x="299560" y="52614"/>
                    <a:pt x="311619" y="64400"/>
                    <a:pt x="318568" y="82249"/>
                  </a:cubicBezTo>
                  <a:cubicBezTo>
                    <a:pt x="330217" y="111883"/>
                    <a:pt x="320543" y="147854"/>
                    <a:pt x="295132" y="16979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793" name="Freeform: Shape 792">
            <a:extLst>
              <a:ext uri="{FF2B5EF4-FFF2-40B4-BE49-F238E27FC236}">
                <a16:creationId xmlns:a16="http://schemas.microsoft.com/office/drawing/2014/main" id="{F9608002-1BA9-4E2C-B4F8-C031E19B66A3}"/>
              </a:ext>
            </a:extLst>
          </p:cNvPr>
          <p:cNvSpPr/>
          <p:nvPr/>
        </p:nvSpPr>
        <p:spPr>
          <a:xfrm>
            <a:off x="10453571" y="3744654"/>
            <a:ext cx="864535" cy="741043"/>
          </a:xfrm>
          <a:custGeom>
            <a:avLst/>
            <a:gdLst>
              <a:gd name="connsiteX0" fmla="*/ 1103086 w 1125153"/>
              <a:gd name="connsiteY0" fmla="*/ 197883 h 964434"/>
              <a:gd name="connsiteX1" fmla="*/ 927662 w 1125153"/>
              <a:gd name="connsiteY1" fmla="*/ 24979 h 964434"/>
              <a:gd name="connsiteX2" fmla="*/ 562575 w 1125153"/>
              <a:gd name="connsiteY2" fmla="*/ 123149 h 964434"/>
              <a:gd name="connsiteX3" fmla="*/ 197489 w 1125153"/>
              <a:gd name="connsiteY3" fmla="*/ 24979 h 964434"/>
              <a:gd name="connsiteX4" fmla="*/ 22065 w 1125153"/>
              <a:gd name="connsiteY4" fmla="*/ 197883 h 964434"/>
              <a:gd name="connsiteX5" fmla="*/ 125003 w 1125153"/>
              <a:gd name="connsiteY5" fmla="*/ 592332 h 964434"/>
              <a:gd name="connsiteX6" fmla="*/ 543841 w 1125153"/>
              <a:gd name="connsiteY6" fmla="*/ 957418 h 964434"/>
              <a:gd name="connsiteX7" fmla="*/ 562643 w 1125153"/>
              <a:gd name="connsiteY7" fmla="*/ 964435 h 964434"/>
              <a:gd name="connsiteX8" fmla="*/ 581378 w 1125153"/>
              <a:gd name="connsiteY8" fmla="*/ 957418 h 964434"/>
              <a:gd name="connsiteX9" fmla="*/ 1000284 w 1125153"/>
              <a:gd name="connsiteY9" fmla="*/ 592332 h 964434"/>
              <a:gd name="connsiteX10" fmla="*/ 1103086 w 1125153"/>
              <a:gd name="connsiteY10" fmla="*/ 197883 h 964434"/>
              <a:gd name="connsiteX11" fmla="*/ 973783 w 1125153"/>
              <a:gd name="connsiteY11" fmla="*/ 562016 h 964434"/>
              <a:gd name="connsiteX12" fmla="*/ 562643 w 1125153"/>
              <a:gd name="connsiteY12" fmla="*/ 920425 h 964434"/>
              <a:gd name="connsiteX13" fmla="*/ 151436 w 1125153"/>
              <a:gd name="connsiteY13" fmla="*/ 562016 h 964434"/>
              <a:gd name="connsiteX14" fmla="*/ 59602 w 1125153"/>
              <a:gd name="connsiteY14" fmla="*/ 212394 h 964434"/>
              <a:gd name="connsiteX15" fmla="*/ 211318 w 1125153"/>
              <a:gd name="connsiteY15" fmla="*/ 62721 h 964434"/>
              <a:gd name="connsiteX16" fmla="*/ 329244 w 1125153"/>
              <a:gd name="connsiteY16" fmla="*/ 40035 h 964434"/>
              <a:gd name="connsiteX17" fmla="*/ 538050 w 1125153"/>
              <a:gd name="connsiteY17" fmla="*/ 158302 h 964434"/>
              <a:gd name="connsiteX18" fmla="*/ 447647 w 1125153"/>
              <a:gd name="connsiteY18" fmla="*/ 352392 h 964434"/>
              <a:gd name="connsiteX19" fmla="*/ 328154 w 1125153"/>
              <a:gd name="connsiteY19" fmla="*/ 352392 h 964434"/>
              <a:gd name="connsiteX20" fmla="*/ 264593 w 1125153"/>
              <a:gd name="connsiteY20" fmla="*/ 431009 h 964434"/>
              <a:gd name="connsiteX21" fmla="*/ 267590 w 1125153"/>
              <a:gd name="connsiteY21" fmla="*/ 459282 h 964434"/>
              <a:gd name="connsiteX22" fmla="*/ 280194 w 1125153"/>
              <a:gd name="connsiteY22" fmla="*/ 463710 h 964434"/>
              <a:gd name="connsiteX23" fmla="*/ 295863 w 1125153"/>
              <a:gd name="connsiteY23" fmla="*/ 456216 h 964434"/>
              <a:gd name="connsiteX24" fmla="*/ 347366 w 1125153"/>
              <a:gd name="connsiteY24" fmla="*/ 392518 h 964434"/>
              <a:gd name="connsiteX25" fmla="*/ 455754 w 1125153"/>
              <a:gd name="connsiteY25" fmla="*/ 392518 h 964434"/>
              <a:gd name="connsiteX26" fmla="*/ 570001 w 1125153"/>
              <a:gd name="connsiteY26" fmla="*/ 449812 h 964434"/>
              <a:gd name="connsiteX27" fmla="*/ 483617 w 1125153"/>
              <a:gd name="connsiteY27" fmla="*/ 590764 h 964434"/>
              <a:gd name="connsiteX28" fmla="*/ 490294 w 1125153"/>
              <a:gd name="connsiteY28" fmla="*/ 618424 h 964434"/>
              <a:gd name="connsiteX29" fmla="*/ 500785 w 1125153"/>
              <a:gd name="connsiteY29" fmla="*/ 621353 h 964434"/>
              <a:gd name="connsiteX30" fmla="*/ 517953 w 1125153"/>
              <a:gd name="connsiteY30" fmla="*/ 611747 h 964434"/>
              <a:gd name="connsiteX31" fmla="*/ 627159 w 1125153"/>
              <a:gd name="connsiteY31" fmla="*/ 433462 h 964434"/>
              <a:gd name="connsiteX32" fmla="*/ 486956 w 1125153"/>
              <a:gd name="connsiteY32" fmla="*/ 363156 h 964434"/>
              <a:gd name="connsiteX33" fmla="*/ 530011 w 1125153"/>
              <a:gd name="connsiteY33" fmla="*/ 270778 h 964434"/>
              <a:gd name="connsiteX34" fmla="*/ 682749 w 1125153"/>
              <a:gd name="connsiteY34" fmla="*/ 270778 h 964434"/>
              <a:gd name="connsiteX35" fmla="*/ 739975 w 1125153"/>
              <a:gd name="connsiteY35" fmla="*/ 344353 h 964434"/>
              <a:gd name="connsiteX36" fmla="*/ 755848 w 1125153"/>
              <a:gd name="connsiteY36" fmla="*/ 352120 h 964434"/>
              <a:gd name="connsiteX37" fmla="*/ 768179 w 1125153"/>
              <a:gd name="connsiteY37" fmla="*/ 347896 h 964434"/>
              <a:gd name="connsiteX38" fmla="*/ 771722 w 1125153"/>
              <a:gd name="connsiteY38" fmla="*/ 319692 h 964434"/>
              <a:gd name="connsiteX39" fmla="*/ 702369 w 1125153"/>
              <a:gd name="connsiteY39" fmla="*/ 230651 h 964434"/>
              <a:gd name="connsiteX40" fmla="*/ 548678 w 1125153"/>
              <a:gd name="connsiteY40" fmla="*/ 230651 h 964434"/>
              <a:gd name="connsiteX41" fmla="*/ 574974 w 1125153"/>
              <a:gd name="connsiteY41" fmla="*/ 174107 h 964434"/>
              <a:gd name="connsiteX42" fmla="*/ 580697 w 1125153"/>
              <a:gd name="connsiteY42" fmla="*/ 166818 h 964434"/>
              <a:gd name="connsiteX43" fmla="*/ 585534 w 1125153"/>
              <a:gd name="connsiteY43" fmla="*/ 161027 h 964434"/>
              <a:gd name="connsiteX44" fmla="*/ 913968 w 1125153"/>
              <a:gd name="connsiteY44" fmla="*/ 62585 h 964434"/>
              <a:gd name="connsiteX45" fmla="*/ 1065685 w 1125153"/>
              <a:gd name="connsiteY45" fmla="*/ 212257 h 964434"/>
              <a:gd name="connsiteX46" fmla="*/ 973783 w 1125153"/>
              <a:gd name="connsiteY46" fmla="*/ 562016 h 96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25153" h="964434">
                <a:moveTo>
                  <a:pt x="1103086" y="197883"/>
                </a:moveTo>
                <a:cubicBezTo>
                  <a:pt x="1070385" y="113679"/>
                  <a:pt x="1011388" y="55500"/>
                  <a:pt x="927662" y="24979"/>
                </a:cubicBezTo>
                <a:cubicBezTo>
                  <a:pt x="717425" y="-51526"/>
                  <a:pt x="602838" y="67149"/>
                  <a:pt x="562575" y="123149"/>
                </a:cubicBezTo>
                <a:cubicBezTo>
                  <a:pt x="522313" y="67149"/>
                  <a:pt x="407725" y="-51594"/>
                  <a:pt x="197489" y="24979"/>
                </a:cubicBezTo>
                <a:cubicBezTo>
                  <a:pt x="113762" y="55500"/>
                  <a:pt x="54697" y="113679"/>
                  <a:pt x="22065" y="197883"/>
                </a:cubicBezTo>
                <a:cubicBezTo>
                  <a:pt x="-29983" y="331954"/>
                  <a:pt x="12323" y="494162"/>
                  <a:pt x="125003" y="592332"/>
                </a:cubicBezTo>
                <a:lnTo>
                  <a:pt x="543841" y="957418"/>
                </a:lnTo>
                <a:cubicBezTo>
                  <a:pt x="549223" y="962118"/>
                  <a:pt x="555899" y="964435"/>
                  <a:pt x="562643" y="964435"/>
                </a:cubicBezTo>
                <a:cubicBezTo>
                  <a:pt x="569320" y="964435"/>
                  <a:pt x="575996" y="962118"/>
                  <a:pt x="581378" y="957418"/>
                </a:cubicBezTo>
                <a:lnTo>
                  <a:pt x="1000284" y="592332"/>
                </a:lnTo>
                <a:cubicBezTo>
                  <a:pt x="1112828" y="494094"/>
                  <a:pt x="1155134" y="331954"/>
                  <a:pt x="1103086" y="197883"/>
                </a:cubicBezTo>
                <a:close/>
                <a:moveTo>
                  <a:pt x="973783" y="562016"/>
                </a:moveTo>
                <a:lnTo>
                  <a:pt x="562643" y="920425"/>
                </a:lnTo>
                <a:lnTo>
                  <a:pt x="151436" y="562016"/>
                </a:lnTo>
                <a:cubicBezTo>
                  <a:pt x="51359" y="474746"/>
                  <a:pt x="13549" y="331001"/>
                  <a:pt x="59602" y="212394"/>
                </a:cubicBezTo>
                <a:cubicBezTo>
                  <a:pt x="87875" y="139499"/>
                  <a:pt x="138969" y="89086"/>
                  <a:pt x="211318" y="62721"/>
                </a:cubicBezTo>
                <a:cubicBezTo>
                  <a:pt x="255532" y="46643"/>
                  <a:pt x="294704" y="40035"/>
                  <a:pt x="329244" y="40035"/>
                </a:cubicBezTo>
                <a:cubicBezTo>
                  <a:pt x="453029" y="40035"/>
                  <a:pt x="517135" y="124307"/>
                  <a:pt x="538050" y="158302"/>
                </a:cubicBezTo>
                <a:lnTo>
                  <a:pt x="447647" y="352392"/>
                </a:lnTo>
                <a:lnTo>
                  <a:pt x="328154" y="352392"/>
                </a:lnTo>
                <a:lnTo>
                  <a:pt x="264593" y="431009"/>
                </a:lnTo>
                <a:cubicBezTo>
                  <a:pt x="257644" y="439593"/>
                  <a:pt x="258938" y="452265"/>
                  <a:pt x="267590" y="459282"/>
                </a:cubicBezTo>
                <a:cubicBezTo>
                  <a:pt x="271337" y="462279"/>
                  <a:pt x="275765" y="463710"/>
                  <a:pt x="280194" y="463710"/>
                </a:cubicBezTo>
                <a:cubicBezTo>
                  <a:pt x="286053" y="463710"/>
                  <a:pt x="291843" y="461189"/>
                  <a:pt x="295863" y="456216"/>
                </a:cubicBezTo>
                <a:lnTo>
                  <a:pt x="347366" y="392518"/>
                </a:lnTo>
                <a:lnTo>
                  <a:pt x="455754" y="392518"/>
                </a:lnTo>
                <a:lnTo>
                  <a:pt x="570001" y="449812"/>
                </a:lnTo>
                <a:lnTo>
                  <a:pt x="483617" y="590764"/>
                </a:lnTo>
                <a:cubicBezTo>
                  <a:pt x="477827" y="600234"/>
                  <a:pt x="480824" y="612633"/>
                  <a:pt x="490294" y="618424"/>
                </a:cubicBezTo>
                <a:cubicBezTo>
                  <a:pt x="493564" y="620399"/>
                  <a:pt x="497174" y="621353"/>
                  <a:pt x="500785" y="621353"/>
                </a:cubicBezTo>
                <a:cubicBezTo>
                  <a:pt x="507530" y="621353"/>
                  <a:pt x="514138" y="617947"/>
                  <a:pt x="517953" y="611747"/>
                </a:cubicBezTo>
                <a:lnTo>
                  <a:pt x="627159" y="433462"/>
                </a:lnTo>
                <a:lnTo>
                  <a:pt x="486956" y="363156"/>
                </a:lnTo>
                <a:lnTo>
                  <a:pt x="530011" y="270778"/>
                </a:lnTo>
                <a:lnTo>
                  <a:pt x="682749" y="270778"/>
                </a:lnTo>
                <a:lnTo>
                  <a:pt x="739975" y="344353"/>
                </a:lnTo>
                <a:cubicBezTo>
                  <a:pt x="743926" y="349463"/>
                  <a:pt x="749853" y="352120"/>
                  <a:pt x="755848" y="352120"/>
                </a:cubicBezTo>
                <a:cubicBezTo>
                  <a:pt x="760140" y="352120"/>
                  <a:pt x="764500" y="350757"/>
                  <a:pt x="768179" y="347896"/>
                </a:cubicBezTo>
                <a:cubicBezTo>
                  <a:pt x="776967" y="341084"/>
                  <a:pt x="778534" y="328480"/>
                  <a:pt x="771722" y="319692"/>
                </a:cubicBezTo>
                <a:lnTo>
                  <a:pt x="702369" y="230651"/>
                </a:lnTo>
                <a:lnTo>
                  <a:pt x="548678" y="230651"/>
                </a:lnTo>
                <a:lnTo>
                  <a:pt x="574974" y="174107"/>
                </a:lnTo>
                <a:cubicBezTo>
                  <a:pt x="576541" y="171722"/>
                  <a:pt x="578925" y="170019"/>
                  <a:pt x="580697" y="166818"/>
                </a:cubicBezTo>
                <a:cubicBezTo>
                  <a:pt x="581582" y="165183"/>
                  <a:pt x="584239" y="163275"/>
                  <a:pt x="585534" y="161027"/>
                </a:cubicBezTo>
                <a:cubicBezTo>
                  <a:pt x="609650" y="120356"/>
                  <a:pt x="707138" y="-12762"/>
                  <a:pt x="913968" y="62585"/>
                </a:cubicBezTo>
                <a:cubicBezTo>
                  <a:pt x="986318" y="88950"/>
                  <a:pt x="1037412" y="139295"/>
                  <a:pt x="1065685" y="212257"/>
                </a:cubicBezTo>
                <a:cubicBezTo>
                  <a:pt x="1111669" y="331001"/>
                  <a:pt x="1073928" y="474746"/>
                  <a:pt x="973783" y="562016"/>
                </a:cubicBezTo>
                <a:close/>
              </a:path>
            </a:pathLst>
          </a:custGeom>
          <a:solidFill>
            <a:schemeClr val="accent1"/>
          </a:solidFill>
          <a:ln w="6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794" name="Graphic 2">
            <a:extLst>
              <a:ext uri="{FF2B5EF4-FFF2-40B4-BE49-F238E27FC236}">
                <a16:creationId xmlns:a16="http://schemas.microsoft.com/office/drawing/2014/main" id="{C3F0336F-0AD6-42B4-8797-A42CB767B674}"/>
              </a:ext>
            </a:extLst>
          </p:cNvPr>
          <p:cNvGrpSpPr/>
          <p:nvPr/>
        </p:nvGrpSpPr>
        <p:grpSpPr>
          <a:xfrm>
            <a:off x="13059127" y="3914498"/>
            <a:ext cx="864499" cy="401355"/>
            <a:chOff x="9385110" y="4319765"/>
            <a:chExt cx="1125106" cy="522345"/>
          </a:xfrm>
          <a:solidFill>
            <a:schemeClr val="accent1"/>
          </a:solidFill>
        </p:grpSpPr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22929729-0994-4471-BFE3-3FB93760FE1E}"/>
                </a:ext>
              </a:extLst>
            </p:cNvPr>
            <p:cNvSpPr/>
            <p:nvPr/>
          </p:nvSpPr>
          <p:spPr>
            <a:xfrm>
              <a:off x="9385110" y="4319765"/>
              <a:ext cx="1125106" cy="522345"/>
            </a:xfrm>
            <a:custGeom>
              <a:avLst/>
              <a:gdLst>
                <a:gd name="connsiteX0" fmla="*/ 1122769 w 1125106"/>
                <a:gd name="connsiteY0" fmla="*/ 72034 h 522345"/>
                <a:gd name="connsiteX1" fmla="*/ 1094701 w 1125106"/>
                <a:gd name="connsiteY1" fmla="*/ 13650 h 522345"/>
                <a:gd name="connsiteX2" fmla="*/ 1075081 w 1125106"/>
                <a:gd name="connsiteY2" fmla="*/ 93 h 522345"/>
                <a:gd name="connsiteX3" fmla="*/ 1053553 w 1125106"/>
                <a:gd name="connsiteY3" fmla="*/ 10040 h 522345"/>
                <a:gd name="connsiteX4" fmla="*/ 563115 w 1125106"/>
                <a:gd name="connsiteY4" fmla="*/ 223478 h 522345"/>
                <a:gd name="connsiteX5" fmla="*/ 71655 w 1125106"/>
                <a:gd name="connsiteY5" fmla="*/ 10040 h 522345"/>
                <a:gd name="connsiteX6" fmla="*/ 50128 w 1125106"/>
                <a:gd name="connsiteY6" fmla="*/ 93 h 522345"/>
                <a:gd name="connsiteX7" fmla="*/ 30439 w 1125106"/>
                <a:gd name="connsiteY7" fmla="*/ 13650 h 522345"/>
                <a:gd name="connsiteX8" fmla="*/ 2371 w 1125106"/>
                <a:gd name="connsiteY8" fmla="*/ 72034 h 522345"/>
                <a:gd name="connsiteX9" fmla="*/ 6459 w 1125106"/>
                <a:gd name="connsiteY9" fmla="*/ 98671 h 522345"/>
                <a:gd name="connsiteX10" fmla="*/ 220102 w 1125106"/>
                <a:gd name="connsiteY10" fmla="*/ 253998 h 522345"/>
                <a:gd name="connsiteX11" fmla="*/ 437082 w 1125106"/>
                <a:gd name="connsiteY11" fmla="*/ 430171 h 522345"/>
                <a:gd name="connsiteX12" fmla="*/ 465355 w 1125106"/>
                <a:gd name="connsiteY12" fmla="*/ 469276 h 522345"/>
                <a:gd name="connsiteX13" fmla="*/ 467807 w 1125106"/>
                <a:gd name="connsiteY13" fmla="*/ 473091 h 522345"/>
                <a:gd name="connsiteX14" fmla="*/ 524420 w 1125106"/>
                <a:gd name="connsiteY14" fmla="*/ 520915 h 522345"/>
                <a:gd name="connsiteX15" fmla="*/ 562298 w 1125106"/>
                <a:gd name="connsiteY15" fmla="*/ 514307 h 522345"/>
                <a:gd name="connsiteX16" fmla="*/ 591592 w 1125106"/>
                <a:gd name="connsiteY16" fmla="*/ 522346 h 522345"/>
                <a:gd name="connsiteX17" fmla="*/ 600584 w 1125106"/>
                <a:gd name="connsiteY17" fmla="*/ 521597 h 522345"/>
                <a:gd name="connsiteX18" fmla="*/ 656856 w 1125106"/>
                <a:gd name="connsiteY18" fmla="*/ 473772 h 522345"/>
                <a:gd name="connsiteX19" fmla="*/ 659717 w 1125106"/>
                <a:gd name="connsiteY19" fmla="*/ 469344 h 522345"/>
                <a:gd name="connsiteX20" fmla="*/ 687990 w 1125106"/>
                <a:gd name="connsiteY20" fmla="*/ 430240 h 522345"/>
                <a:gd name="connsiteX21" fmla="*/ 904970 w 1125106"/>
                <a:gd name="connsiteY21" fmla="*/ 254066 h 522345"/>
                <a:gd name="connsiteX22" fmla="*/ 1118613 w 1125106"/>
                <a:gd name="connsiteY22" fmla="*/ 98671 h 522345"/>
                <a:gd name="connsiteX23" fmla="*/ 1122769 w 1125106"/>
                <a:gd name="connsiteY23" fmla="*/ 72034 h 522345"/>
                <a:gd name="connsiteX24" fmla="*/ 886236 w 1125106"/>
                <a:gd name="connsiteY24" fmla="*/ 218504 h 522345"/>
                <a:gd name="connsiteX25" fmla="*/ 657061 w 1125106"/>
                <a:gd name="connsiteY25" fmla="*/ 404624 h 522345"/>
                <a:gd name="connsiteX26" fmla="*/ 626336 w 1125106"/>
                <a:gd name="connsiteY26" fmla="*/ 446999 h 522345"/>
                <a:gd name="connsiteX27" fmla="*/ 622998 w 1125106"/>
                <a:gd name="connsiteY27" fmla="*/ 452176 h 522345"/>
                <a:gd name="connsiteX28" fmla="*/ 593840 w 1125106"/>
                <a:gd name="connsiteY28" fmla="*/ 481947 h 522345"/>
                <a:gd name="connsiteX29" fmla="*/ 574969 w 1125106"/>
                <a:gd name="connsiteY29" fmla="*/ 474521 h 522345"/>
                <a:gd name="connsiteX30" fmla="*/ 562774 w 1125106"/>
                <a:gd name="connsiteY30" fmla="*/ 464916 h 522345"/>
                <a:gd name="connsiteX31" fmla="*/ 550376 w 1125106"/>
                <a:gd name="connsiteY31" fmla="*/ 474317 h 522345"/>
                <a:gd name="connsiteX32" fmla="*/ 531437 w 1125106"/>
                <a:gd name="connsiteY32" fmla="*/ 481266 h 522345"/>
                <a:gd name="connsiteX33" fmla="*/ 501598 w 1125106"/>
                <a:gd name="connsiteY33" fmla="*/ 451359 h 522345"/>
                <a:gd name="connsiteX34" fmla="*/ 498804 w 1125106"/>
                <a:gd name="connsiteY34" fmla="*/ 446999 h 522345"/>
                <a:gd name="connsiteX35" fmla="*/ 468079 w 1125106"/>
                <a:gd name="connsiteY35" fmla="*/ 404624 h 522345"/>
                <a:gd name="connsiteX36" fmla="*/ 238904 w 1125106"/>
                <a:gd name="connsiteY36" fmla="*/ 218504 h 522345"/>
                <a:gd name="connsiteX37" fmla="*/ 43587 w 1125106"/>
                <a:gd name="connsiteY37" fmla="*/ 78915 h 522345"/>
                <a:gd name="connsiteX38" fmla="*/ 55442 w 1125106"/>
                <a:gd name="connsiteY38" fmla="*/ 54321 h 522345"/>
                <a:gd name="connsiteX39" fmla="*/ 563047 w 1125106"/>
                <a:gd name="connsiteY39" fmla="*/ 263604 h 522345"/>
                <a:gd name="connsiteX40" fmla="*/ 1069699 w 1125106"/>
                <a:gd name="connsiteY40" fmla="*/ 54321 h 522345"/>
                <a:gd name="connsiteX41" fmla="*/ 1081553 w 1125106"/>
                <a:gd name="connsiteY41" fmla="*/ 78915 h 522345"/>
                <a:gd name="connsiteX42" fmla="*/ 886236 w 1125106"/>
                <a:gd name="connsiteY42" fmla="*/ 218504 h 52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25106" h="522345">
                  <a:moveTo>
                    <a:pt x="1122769" y="72034"/>
                  </a:moveTo>
                  <a:lnTo>
                    <a:pt x="1094701" y="13650"/>
                  </a:lnTo>
                  <a:cubicBezTo>
                    <a:pt x="1091022" y="6020"/>
                    <a:pt x="1083528" y="775"/>
                    <a:pt x="1075081" y="93"/>
                  </a:cubicBezTo>
                  <a:cubicBezTo>
                    <a:pt x="1066633" y="-520"/>
                    <a:pt x="1058458" y="3159"/>
                    <a:pt x="1053553" y="10040"/>
                  </a:cubicBezTo>
                  <a:cubicBezTo>
                    <a:pt x="1029096" y="44307"/>
                    <a:pt x="890460" y="215712"/>
                    <a:pt x="563115" y="223478"/>
                  </a:cubicBezTo>
                  <a:cubicBezTo>
                    <a:pt x="234817" y="215643"/>
                    <a:pt x="96113" y="44307"/>
                    <a:pt x="71655" y="10040"/>
                  </a:cubicBezTo>
                  <a:cubicBezTo>
                    <a:pt x="66750" y="3159"/>
                    <a:pt x="58439" y="-656"/>
                    <a:pt x="50128" y="93"/>
                  </a:cubicBezTo>
                  <a:cubicBezTo>
                    <a:pt x="41680" y="843"/>
                    <a:pt x="34118" y="6020"/>
                    <a:pt x="30439" y="13650"/>
                  </a:cubicBezTo>
                  <a:lnTo>
                    <a:pt x="2371" y="72034"/>
                  </a:lnTo>
                  <a:cubicBezTo>
                    <a:pt x="-1921" y="81027"/>
                    <a:pt x="-286" y="91450"/>
                    <a:pt x="6459" y="98671"/>
                  </a:cubicBezTo>
                  <a:cubicBezTo>
                    <a:pt x="26488" y="120131"/>
                    <a:pt x="108648" y="194797"/>
                    <a:pt x="220102" y="253998"/>
                  </a:cubicBezTo>
                  <a:cubicBezTo>
                    <a:pt x="313366" y="303526"/>
                    <a:pt x="402679" y="388343"/>
                    <a:pt x="437082" y="430171"/>
                  </a:cubicBezTo>
                  <a:cubicBezTo>
                    <a:pt x="447642" y="442979"/>
                    <a:pt x="456907" y="456536"/>
                    <a:pt x="465355" y="469276"/>
                  </a:cubicBezTo>
                  <a:lnTo>
                    <a:pt x="467807" y="473091"/>
                  </a:lnTo>
                  <a:cubicBezTo>
                    <a:pt x="477345" y="488010"/>
                    <a:pt x="495194" y="515738"/>
                    <a:pt x="524420" y="520915"/>
                  </a:cubicBezTo>
                  <a:cubicBezTo>
                    <a:pt x="537023" y="523095"/>
                    <a:pt x="549763" y="520983"/>
                    <a:pt x="562298" y="514307"/>
                  </a:cubicBezTo>
                  <a:cubicBezTo>
                    <a:pt x="572039" y="519689"/>
                    <a:pt x="581781" y="522346"/>
                    <a:pt x="591592" y="522346"/>
                  </a:cubicBezTo>
                  <a:cubicBezTo>
                    <a:pt x="594589" y="522346"/>
                    <a:pt x="597587" y="522073"/>
                    <a:pt x="600584" y="521597"/>
                  </a:cubicBezTo>
                  <a:cubicBezTo>
                    <a:pt x="629674" y="516623"/>
                    <a:pt x="647387" y="488760"/>
                    <a:pt x="656856" y="473772"/>
                  </a:cubicBezTo>
                  <a:lnTo>
                    <a:pt x="659717" y="469344"/>
                  </a:lnTo>
                  <a:cubicBezTo>
                    <a:pt x="668165" y="456673"/>
                    <a:pt x="677430" y="443116"/>
                    <a:pt x="687990" y="430240"/>
                  </a:cubicBezTo>
                  <a:cubicBezTo>
                    <a:pt x="722393" y="388410"/>
                    <a:pt x="811706" y="303594"/>
                    <a:pt x="904970" y="254066"/>
                  </a:cubicBezTo>
                  <a:cubicBezTo>
                    <a:pt x="1016356" y="194865"/>
                    <a:pt x="1098584" y="120267"/>
                    <a:pt x="1118613" y="98671"/>
                  </a:cubicBezTo>
                  <a:cubicBezTo>
                    <a:pt x="1125426" y="91382"/>
                    <a:pt x="1126993" y="80958"/>
                    <a:pt x="1122769" y="72034"/>
                  </a:cubicBezTo>
                  <a:close/>
                  <a:moveTo>
                    <a:pt x="886236" y="218504"/>
                  </a:moveTo>
                  <a:cubicBezTo>
                    <a:pt x="787113" y="271166"/>
                    <a:pt x="694871" y="358639"/>
                    <a:pt x="657061" y="404624"/>
                  </a:cubicBezTo>
                  <a:cubicBezTo>
                    <a:pt x="645275" y="418931"/>
                    <a:pt x="634920" y="434055"/>
                    <a:pt x="626336" y="446999"/>
                  </a:cubicBezTo>
                  <a:lnTo>
                    <a:pt x="622998" y="452176"/>
                  </a:lnTo>
                  <a:cubicBezTo>
                    <a:pt x="616866" y="461918"/>
                    <a:pt x="605353" y="479971"/>
                    <a:pt x="593840" y="481947"/>
                  </a:cubicBezTo>
                  <a:cubicBezTo>
                    <a:pt x="588730" y="482901"/>
                    <a:pt x="582327" y="480380"/>
                    <a:pt x="574969" y="474521"/>
                  </a:cubicBezTo>
                  <a:lnTo>
                    <a:pt x="562774" y="464916"/>
                  </a:lnTo>
                  <a:lnTo>
                    <a:pt x="550376" y="474317"/>
                  </a:lnTo>
                  <a:cubicBezTo>
                    <a:pt x="543086" y="479904"/>
                    <a:pt x="536750" y="482288"/>
                    <a:pt x="531437" y="481266"/>
                  </a:cubicBezTo>
                  <a:cubicBezTo>
                    <a:pt x="519447" y="479154"/>
                    <a:pt x="507865" y="461033"/>
                    <a:pt x="501598" y="451359"/>
                  </a:cubicBezTo>
                  <a:lnTo>
                    <a:pt x="498804" y="446999"/>
                  </a:lnTo>
                  <a:cubicBezTo>
                    <a:pt x="489744" y="433374"/>
                    <a:pt x="479797" y="418795"/>
                    <a:pt x="468079" y="404624"/>
                  </a:cubicBezTo>
                  <a:cubicBezTo>
                    <a:pt x="430270" y="358639"/>
                    <a:pt x="338027" y="271166"/>
                    <a:pt x="238904" y="218504"/>
                  </a:cubicBezTo>
                  <a:cubicBezTo>
                    <a:pt x="136579" y="164140"/>
                    <a:pt x="66205" y="100647"/>
                    <a:pt x="43587" y="78915"/>
                  </a:cubicBezTo>
                  <a:lnTo>
                    <a:pt x="55442" y="54321"/>
                  </a:lnTo>
                  <a:cubicBezTo>
                    <a:pt x="107217" y="115090"/>
                    <a:pt x="259615" y="256382"/>
                    <a:pt x="563047" y="263604"/>
                  </a:cubicBezTo>
                  <a:cubicBezTo>
                    <a:pt x="865662" y="256382"/>
                    <a:pt x="1017991" y="115090"/>
                    <a:pt x="1069699" y="54321"/>
                  </a:cubicBezTo>
                  <a:lnTo>
                    <a:pt x="1081553" y="78915"/>
                  </a:lnTo>
                  <a:cubicBezTo>
                    <a:pt x="1058935" y="100647"/>
                    <a:pt x="988425" y="164208"/>
                    <a:pt x="886236" y="218504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2E169B99-C08E-4B1F-8FF6-9A2319095EEB}"/>
                </a:ext>
              </a:extLst>
            </p:cNvPr>
            <p:cNvSpPr/>
            <p:nvPr/>
          </p:nvSpPr>
          <p:spPr>
            <a:xfrm>
              <a:off x="9881688" y="4628004"/>
              <a:ext cx="132119" cy="112377"/>
            </a:xfrm>
            <a:custGeom>
              <a:avLst/>
              <a:gdLst>
                <a:gd name="connsiteX0" fmla="*/ 109592 w 132119"/>
                <a:gd name="connsiteY0" fmla="*/ 2917 h 112377"/>
                <a:gd name="connsiteX1" fmla="*/ 67627 w 132119"/>
                <a:gd name="connsiteY1" fmla="*/ 14498 h 112377"/>
                <a:gd name="connsiteX2" fmla="*/ 64425 w 132119"/>
                <a:gd name="connsiteY2" fmla="*/ 14498 h 112377"/>
                <a:gd name="connsiteX3" fmla="*/ 22459 w 132119"/>
                <a:gd name="connsiteY3" fmla="*/ 2917 h 112377"/>
                <a:gd name="connsiteX4" fmla="*/ 2566 w 132119"/>
                <a:gd name="connsiteY4" fmla="*/ 22537 h 112377"/>
                <a:gd name="connsiteX5" fmla="*/ 14420 w 132119"/>
                <a:gd name="connsiteY5" fmla="*/ 67773 h 112377"/>
                <a:gd name="connsiteX6" fmla="*/ 65378 w 132119"/>
                <a:gd name="connsiteY6" fmla="*/ 112122 h 112377"/>
                <a:gd name="connsiteX7" fmla="*/ 66741 w 132119"/>
                <a:gd name="connsiteY7" fmla="*/ 112122 h 112377"/>
                <a:gd name="connsiteX8" fmla="*/ 92969 w 132119"/>
                <a:gd name="connsiteY8" fmla="*/ 89300 h 112377"/>
                <a:gd name="connsiteX9" fmla="*/ 117699 w 132119"/>
                <a:gd name="connsiteY9" fmla="*/ 67773 h 112377"/>
                <a:gd name="connsiteX10" fmla="*/ 129553 w 132119"/>
                <a:gd name="connsiteY10" fmla="*/ 22537 h 112377"/>
                <a:gd name="connsiteX11" fmla="*/ 109592 w 132119"/>
                <a:gd name="connsiteY11" fmla="*/ 2917 h 11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119" h="112377">
                  <a:moveTo>
                    <a:pt x="109592" y="2917"/>
                  </a:moveTo>
                  <a:cubicBezTo>
                    <a:pt x="84794" y="-6144"/>
                    <a:pt x="71850" y="8230"/>
                    <a:pt x="67627" y="14498"/>
                  </a:cubicBezTo>
                  <a:cubicBezTo>
                    <a:pt x="66877" y="15656"/>
                    <a:pt x="65174" y="15656"/>
                    <a:pt x="64425" y="14498"/>
                  </a:cubicBezTo>
                  <a:cubicBezTo>
                    <a:pt x="60201" y="8230"/>
                    <a:pt x="47257" y="-6076"/>
                    <a:pt x="22459" y="2917"/>
                  </a:cubicBezTo>
                  <a:cubicBezTo>
                    <a:pt x="11695" y="6868"/>
                    <a:pt x="5700" y="14362"/>
                    <a:pt x="2566" y="22537"/>
                  </a:cubicBezTo>
                  <a:cubicBezTo>
                    <a:pt x="-3633" y="38478"/>
                    <a:pt x="1817" y="56804"/>
                    <a:pt x="14420" y="67773"/>
                  </a:cubicBezTo>
                  <a:lnTo>
                    <a:pt x="65378" y="112122"/>
                  </a:lnTo>
                  <a:cubicBezTo>
                    <a:pt x="65787" y="112463"/>
                    <a:pt x="66332" y="112463"/>
                    <a:pt x="66741" y="112122"/>
                  </a:cubicBezTo>
                  <a:lnTo>
                    <a:pt x="92969" y="89300"/>
                  </a:lnTo>
                  <a:lnTo>
                    <a:pt x="117699" y="67773"/>
                  </a:lnTo>
                  <a:cubicBezTo>
                    <a:pt x="130302" y="56804"/>
                    <a:pt x="135753" y="38478"/>
                    <a:pt x="129553" y="22537"/>
                  </a:cubicBezTo>
                  <a:cubicBezTo>
                    <a:pt x="126283" y="14362"/>
                    <a:pt x="120356" y="6868"/>
                    <a:pt x="109592" y="2917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795" name="Freeform: Shape 794">
            <a:extLst>
              <a:ext uri="{FF2B5EF4-FFF2-40B4-BE49-F238E27FC236}">
                <a16:creationId xmlns:a16="http://schemas.microsoft.com/office/drawing/2014/main" id="{8F3FB0E1-4FE6-4A48-9AE5-F6686CAF722B}"/>
              </a:ext>
            </a:extLst>
          </p:cNvPr>
          <p:cNvSpPr/>
          <p:nvPr/>
        </p:nvSpPr>
        <p:spPr>
          <a:xfrm>
            <a:off x="15556600" y="3790983"/>
            <a:ext cx="864500" cy="648385"/>
          </a:xfrm>
          <a:custGeom>
            <a:avLst/>
            <a:gdLst>
              <a:gd name="connsiteX0" fmla="*/ 1026493 w 1125107"/>
              <a:gd name="connsiteY0" fmla="*/ 110197 h 843844"/>
              <a:gd name="connsiteX1" fmla="*/ 1026493 w 1125107"/>
              <a:gd name="connsiteY1" fmla="*/ 24019 h 843844"/>
              <a:gd name="connsiteX2" fmla="*/ 1018454 w 1125107"/>
              <a:gd name="connsiteY2" fmla="*/ 6170 h 843844"/>
              <a:gd name="connsiteX3" fmla="*/ 1000196 w 1125107"/>
              <a:gd name="connsiteY3" fmla="*/ 106 h 843844"/>
              <a:gd name="connsiteX4" fmla="*/ 551929 w 1125107"/>
              <a:gd name="connsiteY4" fmla="*/ 22384 h 843844"/>
              <a:gd name="connsiteX5" fmla="*/ 125120 w 1125107"/>
              <a:gd name="connsiteY5" fmla="*/ 106 h 843844"/>
              <a:gd name="connsiteX6" fmla="*/ 106658 w 1125107"/>
              <a:gd name="connsiteY6" fmla="*/ 6170 h 843844"/>
              <a:gd name="connsiteX7" fmla="*/ 98619 w 1125107"/>
              <a:gd name="connsiteY7" fmla="*/ 24019 h 843844"/>
              <a:gd name="connsiteX8" fmla="*/ 98619 w 1125107"/>
              <a:gd name="connsiteY8" fmla="*/ 110197 h 843844"/>
              <a:gd name="connsiteX9" fmla="*/ 10600 w 1125107"/>
              <a:gd name="connsiteY9" fmla="*/ 784166 h 843844"/>
              <a:gd name="connsiteX10" fmla="*/ 26883 w 1125107"/>
              <a:gd name="connsiteY10" fmla="*/ 803242 h 843844"/>
              <a:gd name="connsiteX11" fmla="*/ 335493 w 1125107"/>
              <a:gd name="connsiteY11" fmla="*/ 843845 h 843844"/>
              <a:gd name="connsiteX12" fmla="*/ 518955 w 1125107"/>
              <a:gd name="connsiteY12" fmla="*/ 831787 h 843844"/>
              <a:gd name="connsiteX13" fmla="*/ 540075 w 1125107"/>
              <a:gd name="connsiteY13" fmla="*/ 807874 h 843844"/>
              <a:gd name="connsiteX14" fmla="*/ 540075 w 1125107"/>
              <a:gd name="connsiteY14" fmla="*/ 702756 h 843844"/>
              <a:gd name="connsiteX15" fmla="*/ 562556 w 1125107"/>
              <a:gd name="connsiteY15" fmla="*/ 704732 h 843844"/>
              <a:gd name="connsiteX16" fmla="*/ 585038 w 1125107"/>
              <a:gd name="connsiteY16" fmla="*/ 702756 h 843844"/>
              <a:gd name="connsiteX17" fmla="*/ 585038 w 1125107"/>
              <a:gd name="connsiteY17" fmla="*/ 807874 h 843844"/>
              <a:gd name="connsiteX18" fmla="*/ 606157 w 1125107"/>
              <a:gd name="connsiteY18" fmla="*/ 831787 h 843844"/>
              <a:gd name="connsiteX19" fmla="*/ 1098229 w 1125107"/>
              <a:gd name="connsiteY19" fmla="*/ 803242 h 843844"/>
              <a:gd name="connsiteX20" fmla="*/ 1114512 w 1125107"/>
              <a:gd name="connsiteY20" fmla="*/ 784166 h 843844"/>
              <a:gd name="connsiteX21" fmla="*/ 1026493 w 1125107"/>
              <a:gd name="connsiteY21" fmla="*/ 110197 h 843844"/>
              <a:gd name="connsiteX22" fmla="*/ 138745 w 1125107"/>
              <a:gd name="connsiteY22" fmla="*/ 41867 h 843844"/>
              <a:gd name="connsiteX23" fmla="*/ 551861 w 1125107"/>
              <a:gd name="connsiteY23" fmla="*/ 62578 h 843844"/>
              <a:gd name="connsiteX24" fmla="*/ 986299 w 1125107"/>
              <a:gd name="connsiteY24" fmla="*/ 41663 h 843844"/>
              <a:gd name="connsiteX25" fmla="*/ 986299 w 1125107"/>
              <a:gd name="connsiteY25" fmla="*/ 93916 h 843844"/>
              <a:gd name="connsiteX26" fmla="*/ 138745 w 1125107"/>
              <a:gd name="connsiteY26" fmla="*/ 93916 h 843844"/>
              <a:gd name="connsiteX27" fmla="*/ 138745 w 1125107"/>
              <a:gd name="connsiteY27" fmla="*/ 41867 h 843844"/>
              <a:gd name="connsiteX28" fmla="*/ 499812 w 1125107"/>
              <a:gd name="connsiteY28" fmla="*/ 793568 h 843844"/>
              <a:gd name="connsiteX29" fmla="*/ 48751 w 1125107"/>
              <a:gd name="connsiteY29" fmla="*/ 767816 h 843844"/>
              <a:gd name="connsiteX30" fmla="*/ 43506 w 1125107"/>
              <a:gd name="connsiteY30" fmla="*/ 721831 h 843844"/>
              <a:gd name="connsiteX31" fmla="*/ 339307 w 1125107"/>
              <a:gd name="connsiteY31" fmla="*/ 767271 h 843844"/>
              <a:gd name="connsiteX32" fmla="*/ 499881 w 1125107"/>
              <a:gd name="connsiteY32" fmla="*/ 753987 h 843844"/>
              <a:gd name="connsiteX33" fmla="*/ 499881 w 1125107"/>
              <a:gd name="connsiteY33" fmla="*/ 793568 h 843844"/>
              <a:gd name="connsiteX34" fmla="*/ 1076293 w 1125107"/>
              <a:gd name="connsiteY34" fmla="*/ 767884 h 843844"/>
              <a:gd name="connsiteX35" fmla="*/ 625164 w 1125107"/>
              <a:gd name="connsiteY35" fmla="*/ 793636 h 843844"/>
              <a:gd name="connsiteX36" fmla="*/ 625164 w 1125107"/>
              <a:gd name="connsiteY36" fmla="*/ 754055 h 843844"/>
              <a:gd name="connsiteX37" fmla="*/ 786486 w 1125107"/>
              <a:gd name="connsiteY37" fmla="*/ 767339 h 843844"/>
              <a:gd name="connsiteX38" fmla="*/ 1081471 w 1125107"/>
              <a:gd name="connsiteY38" fmla="*/ 722308 h 843844"/>
              <a:gd name="connsiteX39" fmla="*/ 1076293 w 1125107"/>
              <a:gd name="connsiteY39" fmla="*/ 767884 h 843844"/>
              <a:gd name="connsiteX40" fmla="*/ 1084331 w 1125107"/>
              <a:gd name="connsiteY40" fmla="*/ 679048 h 843844"/>
              <a:gd name="connsiteX41" fmla="*/ 625164 w 1125107"/>
              <a:gd name="connsiteY41" fmla="*/ 712975 h 843844"/>
              <a:gd name="connsiteX42" fmla="*/ 625164 w 1125107"/>
              <a:gd name="connsiteY42" fmla="*/ 689472 h 843844"/>
              <a:gd name="connsiteX43" fmla="*/ 699285 w 1125107"/>
              <a:gd name="connsiteY43" fmla="*/ 568684 h 843844"/>
              <a:gd name="connsiteX44" fmla="*/ 699285 w 1125107"/>
              <a:gd name="connsiteY44" fmla="*/ 432024 h 843844"/>
              <a:gd name="connsiteX45" fmla="*/ 679187 w 1125107"/>
              <a:gd name="connsiteY45" fmla="*/ 411927 h 843844"/>
              <a:gd name="connsiteX46" fmla="*/ 659091 w 1125107"/>
              <a:gd name="connsiteY46" fmla="*/ 432024 h 843844"/>
              <a:gd name="connsiteX47" fmla="*/ 659091 w 1125107"/>
              <a:gd name="connsiteY47" fmla="*/ 568684 h 843844"/>
              <a:gd name="connsiteX48" fmla="*/ 562420 w 1125107"/>
              <a:gd name="connsiteY48" fmla="*/ 664537 h 843844"/>
              <a:gd name="connsiteX49" fmla="*/ 465749 w 1125107"/>
              <a:gd name="connsiteY49" fmla="*/ 568684 h 843844"/>
              <a:gd name="connsiteX50" fmla="*/ 465749 w 1125107"/>
              <a:gd name="connsiteY50" fmla="*/ 432024 h 843844"/>
              <a:gd name="connsiteX51" fmla="*/ 445652 w 1125107"/>
              <a:gd name="connsiteY51" fmla="*/ 411927 h 843844"/>
              <a:gd name="connsiteX52" fmla="*/ 425555 w 1125107"/>
              <a:gd name="connsiteY52" fmla="*/ 432024 h 843844"/>
              <a:gd name="connsiteX53" fmla="*/ 425555 w 1125107"/>
              <a:gd name="connsiteY53" fmla="*/ 568684 h 843844"/>
              <a:gd name="connsiteX54" fmla="*/ 499676 w 1125107"/>
              <a:gd name="connsiteY54" fmla="*/ 689472 h 843844"/>
              <a:gd name="connsiteX55" fmla="*/ 499676 w 1125107"/>
              <a:gd name="connsiteY55" fmla="*/ 713179 h 843844"/>
              <a:gd name="connsiteX56" fmla="*/ 40712 w 1125107"/>
              <a:gd name="connsiteY56" fmla="*/ 678844 h 843844"/>
              <a:gd name="connsiteX57" fmla="*/ 132750 w 1125107"/>
              <a:gd name="connsiteY57" fmla="*/ 133906 h 843844"/>
              <a:gd name="connsiteX58" fmla="*/ 562351 w 1125107"/>
              <a:gd name="connsiteY58" fmla="*/ 156796 h 843844"/>
              <a:gd name="connsiteX59" fmla="*/ 991953 w 1125107"/>
              <a:gd name="connsiteY59" fmla="*/ 133906 h 843844"/>
              <a:gd name="connsiteX60" fmla="*/ 1084331 w 1125107"/>
              <a:gd name="connsiteY60" fmla="*/ 679048 h 84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125107" h="843844">
                <a:moveTo>
                  <a:pt x="1026493" y="110197"/>
                </a:moveTo>
                <a:lnTo>
                  <a:pt x="1026493" y="24019"/>
                </a:lnTo>
                <a:cubicBezTo>
                  <a:pt x="1026493" y="17206"/>
                  <a:pt x="1023496" y="10734"/>
                  <a:pt x="1018454" y="6170"/>
                </a:cubicBezTo>
                <a:cubicBezTo>
                  <a:pt x="1013618" y="1741"/>
                  <a:pt x="1006805" y="-439"/>
                  <a:pt x="1000196" y="106"/>
                </a:cubicBezTo>
                <a:cubicBezTo>
                  <a:pt x="963817" y="3513"/>
                  <a:pt x="771566" y="20816"/>
                  <a:pt x="551929" y="22384"/>
                </a:cubicBezTo>
                <a:cubicBezTo>
                  <a:pt x="332087" y="20748"/>
                  <a:pt x="157888" y="3513"/>
                  <a:pt x="125120" y="106"/>
                </a:cubicBezTo>
                <a:cubicBezTo>
                  <a:pt x="118716" y="-507"/>
                  <a:pt x="111631" y="1537"/>
                  <a:pt x="106658" y="6170"/>
                </a:cubicBezTo>
                <a:cubicBezTo>
                  <a:pt x="101616" y="10598"/>
                  <a:pt x="98619" y="17206"/>
                  <a:pt x="98619" y="24019"/>
                </a:cubicBezTo>
                <a:lnTo>
                  <a:pt x="98619" y="110197"/>
                </a:lnTo>
                <a:cubicBezTo>
                  <a:pt x="85335" y="147394"/>
                  <a:pt x="-35997" y="498242"/>
                  <a:pt x="10600" y="784166"/>
                </a:cubicBezTo>
                <a:cubicBezTo>
                  <a:pt x="12032" y="793023"/>
                  <a:pt x="18230" y="800448"/>
                  <a:pt x="26883" y="803242"/>
                </a:cubicBezTo>
                <a:cubicBezTo>
                  <a:pt x="42552" y="808283"/>
                  <a:pt x="156458" y="843845"/>
                  <a:pt x="335493" y="843845"/>
                </a:cubicBezTo>
                <a:cubicBezTo>
                  <a:pt x="390743" y="843845"/>
                  <a:pt x="452261" y="840438"/>
                  <a:pt x="518955" y="831787"/>
                </a:cubicBezTo>
                <a:cubicBezTo>
                  <a:pt x="531014" y="830151"/>
                  <a:pt x="540075" y="819932"/>
                  <a:pt x="540075" y="807874"/>
                </a:cubicBezTo>
                <a:lnTo>
                  <a:pt x="540075" y="702756"/>
                </a:lnTo>
                <a:cubicBezTo>
                  <a:pt x="547500" y="704187"/>
                  <a:pt x="554926" y="704732"/>
                  <a:pt x="562556" y="704732"/>
                </a:cubicBezTo>
                <a:cubicBezTo>
                  <a:pt x="570186" y="704732"/>
                  <a:pt x="577816" y="704118"/>
                  <a:pt x="585038" y="702756"/>
                </a:cubicBezTo>
                <a:lnTo>
                  <a:pt x="585038" y="807874"/>
                </a:lnTo>
                <a:cubicBezTo>
                  <a:pt x="585038" y="819932"/>
                  <a:pt x="594098" y="830151"/>
                  <a:pt x="606157" y="831787"/>
                </a:cubicBezTo>
                <a:cubicBezTo>
                  <a:pt x="888879" y="868574"/>
                  <a:pt x="1077723" y="809918"/>
                  <a:pt x="1098229" y="803242"/>
                </a:cubicBezTo>
                <a:cubicBezTo>
                  <a:pt x="1106677" y="800448"/>
                  <a:pt x="1112877" y="793227"/>
                  <a:pt x="1114512" y="784166"/>
                </a:cubicBezTo>
                <a:cubicBezTo>
                  <a:pt x="1161109" y="497561"/>
                  <a:pt x="1039710" y="147326"/>
                  <a:pt x="1026493" y="110197"/>
                </a:cubicBezTo>
                <a:close/>
                <a:moveTo>
                  <a:pt x="138745" y="41867"/>
                </a:moveTo>
                <a:cubicBezTo>
                  <a:pt x="196789" y="47522"/>
                  <a:pt x="356748" y="61147"/>
                  <a:pt x="551861" y="62578"/>
                </a:cubicBezTo>
                <a:cubicBezTo>
                  <a:pt x="748744" y="61147"/>
                  <a:pt x="923964" y="47317"/>
                  <a:pt x="986299" y="41663"/>
                </a:cubicBezTo>
                <a:lnTo>
                  <a:pt x="986299" y="93916"/>
                </a:lnTo>
                <a:cubicBezTo>
                  <a:pt x="705007" y="123823"/>
                  <a:pt x="420037" y="123823"/>
                  <a:pt x="138745" y="93916"/>
                </a:cubicBezTo>
                <a:lnTo>
                  <a:pt x="138745" y="41867"/>
                </a:lnTo>
                <a:close/>
                <a:moveTo>
                  <a:pt x="499812" y="793568"/>
                </a:moveTo>
                <a:cubicBezTo>
                  <a:pt x="258510" y="822726"/>
                  <a:pt x="92148" y="780692"/>
                  <a:pt x="48751" y="767816"/>
                </a:cubicBezTo>
                <a:cubicBezTo>
                  <a:pt x="46571" y="752760"/>
                  <a:pt x="44936" y="737296"/>
                  <a:pt x="43506" y="721831"/>
                </a:cubicBezTo>
                <a:cubicBezTo>
                  <a:pt x="140585" y="751943"/>
                  <a:pt x="239436" y="767271"/>
                  <a:pt x="339307" y="767271"/>
                </a:cubicBezTo>
                <a:cubicBezTo>
                  <a:pt x="392582" y="767271"/>
                  <a:pt x="446197" y="762639"/>
                  <a:pt x="499881" y="753987"/>
                </a:cubicBezTo>
                <a:lnTo>
                  <a:pt x="499881" y="793568"/>
                </a:lnTo>
                <a:close/>
                <a:moveTo>
                  <a:pt x="1076293" y="767884"/>
                </a:moveTo>
                <a:cubicBezTo>
                  <a:pt x="1032897" y="780760"/>
                  <a:pt x="866533" y="822521"/>
                  <a:pt x="625164" y="793636"/>
                </a:cubicBezTo>
                <a:lnTo>
                  <a:pt x="625164" y="754055"/>
                </a:lnTo>
                <a:cubicBezTo>
                  <a:pt x="679187" y="762707"/>
                  <a:pt x="733075" y="767339"/>
                  <a:pt x="786486" y="767339"/>
                </a:cubicBezTo>
                <a:cubicBezTo>
                  <a:pt x="886154" y="767339"/>
                  <a:pt x="984800" y="752283"/>
                  <a:pt x="1081471" y="722308"/>
                </a:cubicBezTo>
                <a:cubicBezTo>
                  <a:pt x="1080108" y="737500"/>
                  <a:pt x="1078541" y="752760"/>
                  <a:pt x="1076293" y="767884"/>
                </a:cubicBezTo>
                <a:close/>
                <a:moveTo>
                  <a:pt x="1084331" y="679048"/>
                </a:moveTo>
                <a:cubicBezTo>
                  <a:pt x="934659" y="727690"/>
                  <a:pt x="780490" y="739135"/>
                  <a:pt x="625164" y="712975"/>
                </a:cubicBezTo>
                <a:lnTo>
                  <a:pt x="625164" y="689472"/>
                </a:lnTo>
                <a:cubicBezTo>
                  <a:pt x="669173" y="666990"/>
                  <a:pt x="699285" y="621141"/>
                  <a:pt x="699285" y="568684"/>
                </a:cubicBezTo>
                <a:lnTo>
                  <a:pt x="699285" y="432024"/>
                </a:lnTo>
                <a:cubicBezTo>
                  <a:pt x="699285" y="420783"/>
                  <a:pt x="690224" y="411927"/>
                  <a:pt x="679187" y="411927"/>
                </a:cubicBezTo>
                <a:cubicBezTo>
                  <a:pt x="667946" y="411927"/>
                  <a:pt x="659091" y="420783"/>
                  <a:pt x="659091" y="432024"/>
                </a:cubicBezTo>
                <a:lnTo>
                  <a:pt x="659091" y="568684"/>
                </a:lnTo>
                <a:cubicBezTo>
                  <a:pt x="659091" y="621550"/>
                  <a:pt x="615694" y="664537"/>
                  <a:pt x="562420" y="664537"/>
                </a:cubicBezTo>
                <a:cubicBezTo>
                  <a:pt x="509146" y="664537"/>
                  <a:pt x="465749" y="621550"/>
                  <a:pt x="465749" y="568684"/>
                </a:cubicBezTo>
                <a:lnTo>
                  <a:pt x="465749" y="432024"/>
                </a:lnTo>
                <a:cubicBezTo>
                  <a:pt x="465749" y="420783"/>
                  <a:pt x="456893" y="411927"/>
                  <a:pt x="445652" y="411927"/>
                </a:cubicBezTo>
                <a:cubicBezTo>
                  <a:pt x="434615" y="411927"/>
                  <a:pt x="425555" y="420783"/>
                  <a:pt x="425555" y="432024"/>
                </a:cubicBezTo>
                <a:lnTo>
                  <a:pt x="425555" y="568684"/>
                </a:lnTo>
                <a:cubicBezTo>
                  <a:pt x="425555" y="621141"/>
                  <a:pt x="455667" y="666922"/>
                  <a:pt x="499676" y="689472"/>
                </a:cubicBezTo>
                <a:lnTo>
                  <a:pt x="499676" y="713179"/>
                </a:lnTo>
                <a:cubicBezTo>
                  <a:pt x="344553" y="739067"/>
                  <a:pt x="190248" y="727622"/>
                  <a:pt x="40712" y="678844"/>
                </a:cubicBezTo>
                <a:cubicBezTo>
                  <a:pt x="32060" y="443537"/>
                  <a:pt x="112244" y="193175"/>
                  <a:pt x="132750" y="133906"/>
                </a:cubicBezTo>
                <a:cubicBezTo>
                  <a:pt x="275405" y="148961"/>
                  <a:pt x="418879" y="156796"/>
                  <a:pt x="562351" y="156796"/>
                </a:cubicBezTo>
                <a:cubicBezTo>
                  <a:pt x="705825" y="156796"/>
                  <a:pt x="849502" y="148961"/>
                  <a:pt x="991953" y="133906"/>
                </a:cubicBezTo>
                <a:cubicBezTo>
                  <a:pt x="1012596" y="192970"/>
                  <a:pt x="1092984" y="443333"/>
                  <a:pt x="1084331" y="679048"/>
                </a:cubicBezTo>
                <a:close/>
              </a:path>
            </a:pathLst>
          </a:custGeom>
          <a:solidFill>
            <a:schemeClr val="accent1"/>
          </a:solidFill>
          <a:ln w="6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796" name="Graphic 2">
            <a:extLst>
              <a:ext uri="{FF2B5EF4-FFF2-40B4-BE49-F238E27FC236}">
                <a16:creationId xmlns:a16="http://schemas.microsoft.com/office/drawing/2014/main" id="{81CB9636-9E9D-4476-A690-5F5E58B90612}"/>
              </a:ext>
            </a:extLst>
          </p:cNvPr>
          <p:cNvGrpSpPr/>
          <p:nvPr/>
        </p:nvGrpSpPr>
        <p:grpSpPr>
          <a:xfrm>
            <a:off x="10779872" y="4958677"/>
            <a:ext cx="864535" cy="771919"/>
            <a:chOff x="6170375" y="5685952"/>
            <a:chExt cx="1125153" cy="1004617"/>
          </a:xfrm>
          <a:solidFill>
            <a:schemeClr val="accent1"/>
          </a:solidFill>
        </p:grpSpPr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09755118-29B7-44D6-8D67-A1285D3D912B}"/>
                </a:ext>
              </a:extLst>
            </p:cNvPr>
            <p:cNvSpPr/>
            <p:nvPr/>
          </p:nvSpPr>
          <p:spPr>
            <a:xfrm>
              <a:off x="6301790" y="5802072"/>
              <a:ext cx="502359" cy="502359"/>
            </a:xfrm>
            <a:custGeom>
              <a:avLst/>
              <a:gdLst>
                <a:gd name="connsiteX0" fmla="*/ 251180 w 502359"/>
                <a:gd name="connsiteY0" fmla="*/ 0 h 502359"/>
                <a:gd name="connsiteX1" fmla="*/ 0 w 502359"/>
                <a:gd name="connsiteY1" fmla="*/ 251180 h 502359"/>
                <a:gd name="connsiteX2" fmla="*/ 251180 w 502359"/>
                <a:gd name="connsiteY2" fmla="*/ 502360 h 502359"/>
                <a:gd name="connsiteX3" fmla="*/ 502360 w 502359"/>
                <a:gd name="connsiteY3" fmla="*/ 251180 h 502359"/>
                <a:gd name="connsiteX4" fmla="*/ 251180 w 502359"/>
                <a:gd name="connsiteY4" fmla="*/ 0 h 502359"/>
                <a:gd name="connsiteX5" fmla="*/ 251180 w 502359"/>
                <a:gd name="connsiteY5" fmla="*/ 462098 h 502359"/>
                <a:gd name="connsiteX6" fmla="*/ 40194 w 502359"/>
                <a:gd name="connsiteY6" fmla="*/ 251112 h 502359"/>
                <a:gd name="connsiteX7" fmla="*/ 251180 w 502359"/>
                <a:gd name="connsiteY7" fmla="*/ 40126 h 502359"/>
                <a:gd name="connsiteX8" fmla="*/ 462166 w 502359"/>
                <a:gd name="connsiteY8" fmla="*/ 251112 h 502359"/>
                <a:gd name="connsiteX9" fmla="*/ 251180 w 502359"/>
                <a:gd name="connsiteY9" fmla="*/ 462098 h 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359" h="502359">
                  <a:moveTo>
                    <a:pt x="251180" y="0"/>
                  </a:moveTo>
                  <a:cubicBezTo>
                    <a:pt x="112544" y="0"/>
                    <a:pt x="0" y="112748"/>
                    <a:pt x="0" y="251180"/>
                  </a:cubicBezTo>
                  <a:cubicBezTo>
                    <a:pt x="0" y="389612"/>
                    <a:pt x="112544" y="502360"/>
                    <a:pt x="251180" y="502360"/>
                  </a:cubicBezTo>
                  <a:cubicBezTo>
                    <a:pt x="389612" y="502360"/>
                    <a:pt x="502360" y="389612"/>
                    <a:pt x="502360" y="251180"/>
                  </a:cubicBezTo>
                  <a:cubicBezTo>
                    <a:pt x="502292" y="112680"/>
                    <a:pt x="389612" y="0"/>
                    <a:pt x="251180" y="0"/>
                  </a:cubicBezTo>
                  <a:close/>
                  <a:moveTo>
                    <a:pt x="251180" y="462098"/>
                  </a:moveTo>
                  <a:cubicBezTo>
                    <a:pt x="134821" y="462098"/>
                    <a:pt x="40194" y="367471"/>
                    <a:pt x="40194" y="251112"/>
                  </a:cubicBezTo>
                  <a:cubicBezTo>
                    <a:pt x="40194" y="134753"/>
                    <a:pt x="134821" y="40126"/>
                    <a:pt x="251180" y="40126"/>
                  </a:cubicBezTo>
                  <a:cubicBezTo>
                    <a:pt x="367335" y="40126"/>
                    <a:pt x="462166" y="134753"/>
                    <a:pt x="462166" y="251112"/>
                  </a:cubicBezTo>
                  <a:cubicBezTo>
                    <a:pt x="462166" y="367471"/>
                    <a:pt x="367335" y="462098"/>
                    <a:pt x="251180" y="462098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F5B733A7-0872-41A3-A096-AF19B34BC90D}"/>
                </a:ext>
              </a:extLst>
            </p:cNvPr>
            <p:cNvSpPr/>
            <p:nvPr/>
          </p:nvSpPr>
          <p:spPr>
            <a:xfrm>
              <a:off x="6392057" y="5892475"/>
              <a:ext cx="321417" cy="321417"/>
            </a:xfrm>
            <a:custGeom>
              <a:avLst/>
              <a:gdLst>
                <a:gd name="connsiteX0" fmla="*/ 160709 w 321417"/>
                <a:gd name="connsiteY0" fmla="*/ 0 h 321417"/>
                <a:gd name="connsiteX1" fmla="*/ 0 w 321417"/>
                <a:gd name="connsiteY1" fmla="*/ 160709 h 321417"/>
                <a:gd name="connsiteX2" fmla="*/ 160709 w 321417"/>
                <a:gd name="connsiteY2" fmla="*/ 321418 h 321417"/>
                <a:gd name="connsiteX3" fmla="*/ 321418 w 321417"/>
                <a:gd name="connsiteY3" fmla="*/ 160709 h 321417"/>
                <a:gd name="connsiteX4" fmla="*/ 160709 w 321417"/>
                <a:gd name="connsiteY4" fmla="*/ 0 h 321417"/>
                <a:gd name="connsiteX5" fmla="*/ 160709 w 321417"/>
                <a:gd name="connsiteY5" fmla="*/ 281291 h 321417"/>
                <a:gd name="connsiteX6" fmla="*/ 40126 w 321417"/>
                <a:gd name="connsiteY6" fmla="*/ 160709 h 321417"/>
                <a:gd name="connsiteX7" fmla="*/ 160709 w 321417"/>
                <a:gd name="connsiteY7" fmla="*/ 40126 h 321417"/>
                <a:gd name="connsiteX8" fmla="*/ 281292 w 321417"/>
                <a:gd name="connsiteY8" fmla="*/ 160709 h 321417"/>
                <a:gd name="connsiteX9" fmla="*/ 160709 w 321417"/>
                <a:gd name="connsiteY9" fmla="*/ 281291 h 32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417" h="321417">
                  <a:moveTo>
                    <a:pt x="160709" y="0"/>
                  </a:moveTo>
                  <a:cubicBezTo>
                    <a:pt x="72077" y="0"/>
                    <a:pt x="0" y="72145"/>
                    <a:pt x="0" y="160709"/>
                  </a:cubicBezTo>
                  <a:cubicBezTo>
                    <a:pt x="0" y="249340"/>
                    <a:pt x="72145" y="321418"/>
                    <a:pt x="160709" y="321418"/>
                  </a:cubicBezTo>
                  <a:cubicBezTo>
                    <a:pt x="249545" y="321418"/>
                    <a:pt x="321418" y="249273"/>
                    <a:pt x="321418" y="160709"/>
                  </a:cubicBezTo>
                  <a:cubicBezTo>
                    <a:pt x="321418" y="72145"/>
                    <a:pt x="249545" y="0"/>
                    <a:pt x="160709" y="0"/>
                  </a:cubicBezTo>
                  <a:close/>
                  <a:moveTo>
                    <a:pt x="160709" y="281291"/>
                  </a:moveTo>
                  <a:cubicBezTo>
                    <a:pt x="94423" y="281291"/>
                    <a:pt x="40126" y="227268"/>
                    <a:pt x="40126" y="160709"/>
                  </a:cubicBezTo>
                  <a:cubicBezTo>
                    <a:pt x="40126" y="94150"/>
                    <a:pt x="94354" y="40126"/>
                    <a:pt x="160709" y="40126"/>
                  </a:cubicBezTo>
                  <a:cubicBezTo>
                    <a:pt x="227200" y="40126"/>
                    <a:pt x="281292" y="94150"/>
                    <a:pt x="281292" y="160709"/>
                  </a:cubicBezTo>
                  <a:cubicBezTo>
                    <a:pt x="281292" y="227268"/>
                    <a:pt x="227200" y="281291"/>
                    <a:pt x="160709" y="281291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AD3F76ED-5C84-42F5-A0B0-F7C5E73B0EE6}"/>
                </a:ext>
              </a:extLst>
            </p:cNvPr>
            <p:cNvSpPr/>
            <p:nvPr/>
          </p:nvSpPr>
          <p:spPr>
            <a:xfrm>
              <a:off x="6170375" y="5685952"/>
              <a:ext cx="1125153" cy="1004617"/>
            </a:xfrm>
            <a:custGeom>
              <a:avLst/>
              <a:gdLst>
                <a:gd name="connsiteX0" fmla="*/ 1083405 w 1125153"/>
                <a:gd name="connsiteY0" fmla="*/ 677477 h 1004617"/>
                <a:gd name="connsiteX1" fmla="*/ 938978 w 1125153"/>
                <a:gd name="connsiteY1" fmla="*/ 572019 h 1004617"/>
                <a:gd name="connsiteX2" fmla="*/ 944019 w 1125153"/>
                <a:gd name="connsiteY2" fmla="*/ 535844 h 1004617"/>
                <a:gd name="connsiteX3" fmla="*/ 920721 w 1125153"/>
                <a:gd name="connsiteY3" fmla="*/ 447007 h 1004617"/>
                <a:gd name="connsiteX4" fmla="*/ 838152 w 1125153"/>
                <a:gd name="connsiteY4" fmla="*/ 399388 h 1004617"/>
                <a:gd name="connsiteX5" fmla="*/ 764985 w 1125153"/>
                <a:gd name="connsiteY5" fmla="*/ 411650 h 1004617"/>
                <a:gd name="connsiteX6" fmla="*/ 764985 w 1125153"/>
                <a:gd name="connsiteY6" fmla="*/ 31508 h 1004617"/>
                <a:gd name="connsiteX7" fmla="*/ 754562 w 1125153"/>
                <a:gd name="connsiteY7" fmla="*/ 10798 h 1004617"/>
                <a:gd name="connsiteX8" fmla="*/ 731263 w 1125153"/>
                <a:gd name="connsiteY8" fmla="*/ 6778 h 1004617"/>
                <a:gd name="connsiteX9" fmla="*/ 676830 w 1125153"/>
                <a:gd name="connsiteY9" fmla="*/ 23673 h 1004617"/>
                <a:gd name="connsiteX10" fmla="*/ 664976 w 1125153"/>
                <a:gd name="connsiteY10" fmla="*/ 27284 h 1004617"/>
                <a:gd name="connsiteX11" fmla="*/ 656120 w 1125153"/>
                <a:gd name="connsiteY11" fmla="*/ 23673 h 1004617"/>
                <a:gd name="connsiteX12" fmla="*/ 603459 w 1125153"/>
                <a:gd name="connsiteY12" fmla="*/ 1941 h 1004617"/>
                <a:gd name="connsiteX13" fmla="*/ 583566 w 1125153"/>
                <a:gd name="connsiteY13" fmla="*/ 1941 h 1004617"/>
                <a:gd name="connsiteX14" fmla="*/ 530905 w 1125153"/>
                <a:gd name="connsiteY14" fmla="*/ 23673 h 1004617"/>
                <a:gd name="connsiteX15" fmla="*/ 523070 w 1125153"/>
                <a:gd name="connsiteY15" fmla="*/ 26876 h 1004617"/>
                <a:gd name="connsiteX16" fmla="*/ 515236 w 1125153"/>
                <a:gd name="connsiteY16" fmla="*/ 23673 h 1004617"/>
                <a:gd name="connsiteX17" fmla="*/ 462574 w 1125153"/>
                <a:gd name="connsiteY17" fmla="*/ 1941 h 1004617"/>
                <a:gd name="connsiteX18" fmla="*/ 442477 w 1125153"/>
                <a:gd name="connsiteY18" fmla="*/ 1941 h 1004617"/>
                <a:gd name="connsiteX19" fmla="*/ 390020 w 1125153"/>
                <a:gd name="connsiteY19" fmla="*/ 23673 h 1004617"/>
                <a:gd name="connsiteX20" fmla="*/ 382186 w 1125153"/>
                <a:gd name="connsiteY20" fmla="*/ 26876 h 1004617"/>
                <a:gd name="connsiteX21" fmla="*/ 374351 w 1125153"/>
                <a:gd name="connsiteY21" fmla="*/ 23673 h 1004617"/>
                <a:gd name="connsiteX22" fmla="*/ 321690 w 1125153"/>
                <a:gd name="connsiteY22" fmla="*/ 1941 h 1004617"/>
                <a:gd name="connsiteX23" fmla="*/ 301797 w 1125153"/>
                <a:gd name="connsiteY23" fmla="*/ 1941 h 1004617"/>
                <a:gd name="connsiteX24" fmla="*/ 249340 w 1125153"/>
                <a:gd name="connsiteY24" fmla="*/ 23673 h 1004617"/>
                <a:gd name="connsiteX25" fmla="*/ 241506 w 1125153"/>
                <a:gd name="connsiteY25" fmla="*/ 26876 h 1004617"/>
                <a:gd name="connsiteX26" fmla="*/ 233672 w 1125153"/>
                <a:gd name="connsiteY26" fmla="*/ 23673 h 1004617"/>
                <a:gd name="connsiteX27" fmla="*/ 181010 w 1125153"/>
                <a:gd name="connsiteY27" fmla="*/ 1941 h 1004617"/>
                <a:gd name="connsiteX28" fmla="*/ 161118 w 1125153"/>
                <a:gd name="connsiteY28" fmla="*/ 1941 h 1004617"/>
                <a:gd name="connsiteX29" fmla="*/ 108456 w 1125153"/>
                <a:gd name="connsiteY29" fmla="*/ 23673 h 1004617"/>
                <a:gd name="connsiteX30" fmla="*/ 99804 w 1125153"/>
                <a:gd name="connsiteY30" fmla="*/ 27284 h 1004617"/>
                <a:gd name="connsiteX31" fmla="*/ 87950 w 1125153"/>
                <a:gd name="connsiteY31" fmla="*/ 23673 h 1004617"/>
                <a:gd name="connsiteX32" fmla="*/ 33722 w 1125153"/>
                <a:gd name="connsiteY32" fmla="*/ 6778 h 1004617"/>
                <a:gd name="connsiteX33" fmla="*/ 10423 w 1125153"/>
                <a:gd name="connsiteY33" fmla="*/ 10798 h 1004617"/>
                <a:gd name="connsiteX34" fmla="*/ 0 w 1125153"/>
                <a:gd name="connsiteY34" fmla="*/ 31713 h 1004617"/>
                <a:gd name="connsiteX35" fmla="*/ 0 w 1125153"/>
                <a:gd name="connsiteY35" fmla="*/ 703024 h 1004617"/>
                <a:gd name="connsiteX36" fmla="*/ 10628 w 1125153"/>
                <a:gd name="connsiteY36" fmla="*/ 723735 h 1004617"/>
                <a:gd name="connsiteX37" fmla="*/ 33722 w 1125153"/>
                <a:gd name="connsiteY37" fmla="*/ 727754 h 1004617"/>
                <a:gd name="connsiteX38" fmla="*/ 88155 w 1125153"/>
                <a:gd name="connsiteY38" fmla="*/ 710859 h 1004617"/>
                <a:gd name="connsiteX39" fmla="*/ 100009 w 1125153"/>
                <a:gd name="connsiteY39" fmla="*/ 707248 h 1004617"/>
                <a:gd name="connsiteX40" fmla="*/ 108865 w 1125153"/>
                <a:gd name="connsiteY40" fmla="*/ 710859 h 1004617"/>
                <a:gd name="connsiteX41" fmla="*/ 161526 w 1125153"/>
                <a:gd name="connsiteY41" fmla="*/ 732591 h 1004617"/>
                <a:gd name="connsiteX42" fmla="*/ 171541 w 1125153"/>
                <a:gd name="connsiteY42" fmla="*/ 734567 h 1004617"/>
                <a:gd name="connsiteX43" fmla="*/ 181555 w 1125153"/>
                <a:gd name="connsiteY43" fmla="*/ 732591 h 1004617"/>
                <a:gd name="connsiteX44" fmla="*/ 234012 w 1125153"/>
                <a:gd name="connsiteY44" fmla="*/ 710859 h 1004617"/>
                <a:gd name="connsiteX45" fmla="*/ 241847 w 1125153"/>
                <a:gd name="connsiteY45" fmla="*/ 707657 h 1004617"/>
                <a:gd name="connsiteX46" fmla="*/ 249681 w 1125153"/>
                <a:gd name="connsiteY46" fmla="*/ 710859 h 1004617"/>
                <a:gd name="connsiteX47" fmla="*/ 302342 w 1125153"/>
                <a:gd name="connsiteY47" fmla="*/ 732591 h 1004617"/>
                <a:gd name="connsiteX48" fmla="*/ 322439 w 1125153"/>
                <a:gd name="connsiteY48" fmla="*/ 732591 h 1004617"/>
                <a:gd name="connsiteX49" fmla="*/ 374896 w 1125153"/>
                <a:gd name="connsiteY49" fmla="*/ 710859 h 1004617"/>
                <a:gd name="connsiteX50" fmla="*/ 382731 w 1125153"/>
                <a:gd name="connsiteY50" fmla="*/ 707657 h 1004617"/>
                <a:gd name="connsiteX51" fmla="*/ 390565 w 1125153"/>
                <a:gd name="connsiteY51" fmla="*/ 710859 h 1004617"/>
                <a:gd name="connsiteX52" fmla="*/ 438390 w 1125153"/>
                <a:gd name="connsiteY52" fmla="*/ 730752 h 1004617"/>
                <a:gd name="connsiteX53" fmla="*/ 479401 w 1125153"/>
                <a:gd name="connsiteY53" fmla="*/ 860940 h 1004617"/>
                <a:gd name="connsiteX54" fmla="*/ 749248 w 1125153"/>
                <a:gd name="connsiteY54" fmla="*/ 1000189 h 1004617"/>
                <a:gd name="connsiteX55" fmla="*/ 816352 w 1125153"/>
                <a:gd name="connsiteY55" fmla="*/ 1004618 h 1004617"/>
                <a:gd name="connsiteX56" fmla="*/ 1123531 w 1125153"/>
                <a:gd name="connsiteY56" fmla="*/ 814955 h 1004617"/>
                <a:gd name="connsiteX57" fmla="*/ 1083405 w 1125153"/>
                <a:gd name="connsiteY57" fmla="*/ 677477 h 1004617"/>
                <a:gd name="connsiteX58" fmla="*/ 738825 w 1125153"/>
                <a:gd name="connsiteY58" fmla="*/ 508525 h 1004617"/>
                <a:gd name="connsiteX59" fmla="*/ 832838 w 1125153"/>
                <a:gd name="connsiteY59" fmla="*/ 439173 h 1004617"/>
                <a:gd name="connsiteX60" fmla="*/ 888497 w 1125153"/>
                <a:gd name="connsiteY60" fmla="*/ 471328 h 1004617"/>
                <a:gd name="connsiteX61" fmla="*/ 904166 w 1125153"/>
                <a:gd name="connsiteY61" fmla="*/ 530393 h 1004617"/>
                <a:gd name="connsiteX62" fmla="*/ 893129 w 1125153"/>
                <a:gd name="connsiteY62" fmla="*/ 608738 h 1004617"/>
                <a:gd name="connsiteX63" fmla="*/ 899329 w 1125153"/>
                <a:gd name="connsiteY63" fmla="*/ 686265 h 1004617"/>
                <a:gd name="connsiteX64" fmla="*/ 906550 w 1125153"/>
                <a:gd name="connsiteY64" fmla="*/ 709973 h 1004617"/>
                <a:gd name="connsiteX65" fmla="*/ 922015 w 1125153"/>
                <a:gd name="connsiteY65" fmla="*/ 765019 h 1004617"/>
                <a:gd name="connsiteX66" fmla="*/ 941294 w 1125153"/>
                <a:gd name="connsiteY66" fmla="*/ 779666 h 1004617"/>
                <a:gd name="connsiteX67" fmla="*/ 946949 w 1125153"/>
                <a:gd name="connsiteY67" fmla="*/ 778849 h 1004617"/>
                <a:gd name="connsiteX68" fmla="*/ 960779 w 1125153"/>
                <a:gd name="connsiteY68" fmla="*/ 753914 h 1004617"/>
                <a:gd name="connsiteX69" fmla="*/ 952740 w 1125153"/>
                <a:gd name="connsiteY69" fmla="*/ 725165 h 1004617"/>
                <a:gd name="connsiteX70" fmla="*/ 968204 w 1125153"/>
                <a:gd name="connsiteY70" fmla="*/ 742265 h 1004617"/>
                <a:gd name="connsiteX71" fmla="*/ 985304 w 1125153"/>
                <a:gd name="connsiteY71" fmla="*/ 796084 h 1004617"/>
                <a:gd name="connsiteX72" fmla="*/ 765870 w 1125153"/>
                <a:gd name="connsiteY72" fmla="*/ 878653 h 1004617"/>
                <a:gd name="connsiteX73" fmla="*/ 594466 w 1125153"/>
                <a:gd name="connsiteY73" fmla="*/ 795880 h 1004617"/>
                <a:gd name="connsiteX74" fmla="*/ 577366 w 1125153"/>
                <a:gd name="connsiteY74" fmla="*/ 742060 h 1004617"/>
                <a:gd name="connsiteX75" fmla="*/ 630028 w 1125153"/>
                <a:gd name="connsiteY75" fmla="*/ 681156 h 1004617"/>
                <a:gd name="connsiteX76" fmla="*/ 612928 w 1125153"/>
                <a:gd name="connsiteY76" fmla="*/ 706908 h 1004617"/>
                <a:gd name="connsiteX77" fmla="*/ 618582 w 1125153"/>
                <a:gd name="connsiteY77" fmla="*/ 734635 h 1004617"/>
                <a:gd name="connsiteX78" fmla="*/ 646514 w 1125153"/>
                <a:gd name="connsiteY78" fmla="*/ 728980 h 1004617"/>
                <a:gd name="connsiteX79" fmla="*/ 675876 w 1125153"/>
                <a:gd name="connsiteY79" fmla="*/ 684767 h 1004617"/>
                <a:gd name="connsiteX80" fmla="*/ 695360 w 1125153"/>
                <a:gd name="connsiteY80" fmla="*/ 657857 h 1004617"/>
                <a:gd name="connsiteX81" fmla="*/ 728538 w 1125153"/>
                <a:gd name="connsiteY81" fmla="*/ 580670 h 1004617"/>
                <a:gd name="connsiteX82" fmla="*/ 738825 w 1125153"/>
                <a:gd name="connsiteY82" fmla="*/ 508525 h 1004617"/>
                <a:gd name="connsiteX83" fmla="*/ 392814 w 1125153"/>
                <a:gd name="connsiteY83" fmla="*/ 668280 h 1004617"/>
                <a:gd name="connsiteX84" fmla="*/ 372921 w 1125153"/>
                <a:gd name="connsiteY84" fmla="*/ 668280 h 1004617"/>
                <a:gd name="connsiteX85" fmla="*/ 312425 w 1125153"/>
                <a:gd name="connsiteY85" fmla="*/ 693418 h 1004617"/>
                <a:gd name="connsiteX86" fmla="*/ 251929 w 1125153"/>
                <a:gd name="connsiteY86" fmla="*/ 668280 h 1004617"/>
                <a:gd name="connsiteX87" fmla="*/ 232037 w 1125153"/>
                <a:gd name="connsiteY87" fmla="*/ 668280 h 1004617"/>
                <a:gd name="connsiteX88" fmla="*/ 171541 w 1125153"/>
                <a:gd name="connsiteY88" fmla="*/ 693418 h 1004617"/>
                <a:gd name="connsiteX89" fmla="*/ 110841 w 1125153"/>
                <a:gd name="connsiteY89" fmla="*/ 668280 h 1004617"/>
                <a:gd name="connsiteX90" fmla="*/ 100622 w 1125153"/>
                <a:gd name="connsiteY90" fmla="*/ 666236 h 1004617"/>
                <a:gd name="connsiteX91" fmla="*/ 92992 w 1125153"/>
                <a:gd name="connsiteY91" fmla="*/ 667463 h 1004617"/>
                <a:gd name="connsiteX92" fmla="*/ 40126 w 1125153"/>
                <a:gd name="connsiteY92" fmla="*/ 683745 h 1004617"/>
                <a:gd name="connsiteX93" fmla="*/ 40126 w 1125153"/>
                <a:gd name="connsiteY93" fmla="*/ 50992 h 1004617"/>
                <a:gd name="connsiteX94" fmla="*/ 92787 w 1125153"/>
                <a:gd name="connsiteY94" fmla="*/ 67274 h 1004617"/>
                <a:gd name="connsiteX95" fmla="*/ 110500 w 1125153"/>
                <a:gd name="connsiteY95" fmla="*/ 66252 h 1004617"/>
                <a:gd name="connsiteX96" fmla="*/ 171200 w 1125153"/>
                <a:gd name="connsiteY96" fmla="*/ 41318 h 1004617"/>
                <a:gd name="connsiteX97" fmla="*/ 231696 w 1125153"/>
                <a:gd name="connsiteY97" fmla="*/ 66252 h 1004617"/>
                <a:gd name="connsiteX98" fmla="*/ 251589 w 1125153"/>
                <a:gd name="connsiteY98" fmla="*/ 66252 h 1004617"/>
                <a:gd name="connsiteX99" fmla="*/ 311880 w 1125153"/>
                <a:gd name="connsiteY99" fmla="*/ 41318 h 1004617"/>
                <a:gd name="connsiteX100" fmla="*/ 372171 w 1125153"/>
                <a:gd name="connsiteY100" fmla="*/ 66252 h 1004617"/>
                <a:gd name="connsiteX101" fmla="*/ 392064 w 1125153"/>
                <a:gd name="connsiteY101" fmla="*/ 66252 h 1004617"/>
                <a:gd name="connsiteX102" fmla="*/ 452560 w 1125153"/>
                <a:gd name="connsiteY102" fmla="*/ 41318 h 1004617"/>
                <a:gd name="connsiteX103" fmla="*/ 513056 w 1125153"/>
                <a:gd name="connsiteY103" fmla="*/ 66252 h 1004617"/>
                <a:gd name="connsiteX104" fmla="*/ 532948 w 1125153"/>
                <a:gd name="connsiteY104" fmla="*/ 66252 h 1004617"/>
                <a:gd name="connsiteX105" fmla="*/ 593444 w 1125153"/>
                <a:gd name="connsiteY105" fmla="*/ 41318 h 1004617"/>
                <a:gd name="connsiteX106" fmla="*/ 654144 w 1125153"/>
                <a:gd name="connsiteY106" fmla="*/ 66252 h 1004617"/>
                <a:gd name="connsiteX107" fmla="*/ 672061 w 1125153"/>
                <a:gd name="connsiteY107" fmla="*/ 67274 h 1004617"/>
                <a:gd name="connsiteX108" fmla="*/ 724927 w 1125153"/>
                <a:gd name="connsiteY108" fmla="*/ 50788 h 1004617"/>
                <a:gd name="connsiteX109" fmla="*/ 724927 w 1125153"/>
                <a:gd name="connsiteY109" fmla="*/ 444214 h 1004617"/>
                <a:gd name="connsiteX110" fmla="*/ 699175 w 1125153"/>
                <a:gd name="connsiteY110" fmla="*/ 503075 h 1004617"/>
                <a:gd name="connsiteX111" fmla="*/ 694338 w 1125153"/>
                <a:gd name="connsiteY111" fmla="*/ 537002 h 1004617"/>
                <a:gd name="connsiteX112" fmla="*/ 447791 w 1125153"/>
                <a:gd name="connsiteY112" fmla="*/ 690898 h 1004617"/>
                <a:gd name="connsiteX113" fmla="*/ 392814 w 1125153"/>
                <a:gd name="connsiteY113" fmla="*/ 668280 h 1004617"/>
                <a:gd name="connsiteX114" fmla="*/ 1083814 w 1125153"/>
                <a:gd name="connsiteY114" fmla="*/ 809301 h 1004617"/>
                <a:gd name="connsiteX115" fmla="*/ 754494 w 1125153"/>
                <a:gd name="connsiteY115" fmla="*/ 960199 h 1004617"/>
                <a:gd name="connsiteX116" fmla="*/ 511352 w 1125153"/>
                <a:gd name="connsiteY116" fmla="*/ 836619 h 1004617"/>
                <a:gd name="connsiteX117" fmla="*/ 478993 w 1125153"/>
                <a:gd name="connsiteY117" fmla="*/ 729117 h 1004617"/>
                <a:gd name="connsiteX118" fmla="*/ 688343 w 1125153"/>
                <a:gd name="connsiteY118" fmla="*/ 577605 h 1004617"/>
                <a:gd name="connsiteX119" fmla="*/ 670290 w 1125153"/>
                <a:gd name="connsiteY119" fmla="*/ 624612 h 1004617"/>
                <a:gd name="connsiteX120" fmla="*/ 537717 w 1125153"/>
                <a:gd name="connsiteY120" fmla="*/ 736542 h 1004617"/>
                <a:gd name="connsiteX121" fmla="*/ 562447 w 1125153"/>
                <a:gd name="connsiteY121" fmla="*/ 820337 h 1004617"/>
                <a:gd name="connsiteX122" fmla="*/ 760761 w 1125153"/>
                <a:gd name="connsiteY122" fmla="*/ 918575 h 1004617"/>
                <a:gd name="connsiteX123" fmla="*/ 814989 w 1125153"/>
                <a:gd name="connsiteY123" fmla="*/ 922390 h 1004617"/>
                <a:gd name="connsiteX124" fmla="*/ 1025157 w 1125153"/>
                <a:gd name="connsiteY124" fmla="*/ 801807 h 1004617"/>
                <a:gd name="connsiteX125" fmla="*/ 1000223 w 1125153"/>
                <a:gd name="connsiteY125" fmla="*/ 718012 h 1004617"/>
                <a:gd name="connsiteX126" fmla="*/ 934346 w 1125153"/>
                <a:gd name="connsiteY126" fmla="*/ 662558 h 1004617"/>
                <a:gd name="connsiteX127" fmla="*/ 932915 w 1125153"/>
                <a:gd name="connsiteY127" fmla="*/ 614120 h 1004617"/>
                <a:gd name="connsiteX128" fmla="*/ 933120 w 1125153"/>
                <a:gd name="connsiteY128" fmla="*/ 613303 h 1004617"/>
                <a:gd name="connsiteX129" fmla="*/ 1051454 w 1125153"/>
                <a:gd name="connsiteY129" fmla="*/ 701730 h 1004617"/>
                <a:gd name="connsiteX130" fmla="*/ 1083814 w 1125153"/>
                <a:gd name="connsiteY130" fmla="*/ 809301 h 100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125153" h="1004617">
                  <a:moveTo>
                    <a:pt x="1083405" y="677477"/>
                  </a:moveTo>
                  <a:cubicBezTo>
                    <a:pt x="1050023" y="633468"/>
                    <a:pt x="999201" y="597293"/>
                    <a:pt x="938978" y="572019"/>
                  </a:cubicBezTo>
                  <a:lnTo>
                    <a:pt x="944019" y="535844"/>
                  </a:lnTo>
                  <a:cubicBezTo>
                    <a:pt x="948448" y="504302"/>
                    <a:pt x="940204" y="472759"/>
                    <a:pt x="920721" y="447007"/>
                  </a:cubicBezTo>
                  <a:cubicBezTo>
                    <a:pt x="900623" y="420711"/>
                    <a:pt x="871261" y="403816"/>
                    <a:pt x="838152" y="399388"/>
                  </a:cubicBezTo>
                  <a:cubicBezTo>
                    <a:pt x="812060" y="395777"/>
                    <a:pt x="786717" y="400818"/>
                    <a:pt x="764985" y="411650"/>
                  </a:cubicBezTo>
                  <a:lnTo>
                    <a:pt x="764985" y="31508"/>
                  </a:lnTo>
                  <a:cubicBezTo>
                    <a:pt x="764985" y="23469"/>
                    <a:pt x="760965" y="15635"/>
                    <a:pt x="754562" y="10798"/>
                  </a:cubicBezTo>
                  <a:cubicBezTo>
                    <a:pt x="747749" y="5756"/>
                    <a:pt x="739097" y="4394"/>
                    <a:pt x="731263" y="6778"/>
                  </a:cubicBezTo>
                  <a:lnTo>
                    <a:pt x="676830" y="23673"/>
                  </a:lnTo>
                  <a:lnTo>
                    <a:pt x="664976" y="27284"/>
                  </a:lnTo>
                  <a:lnTo>
                    <a:pt x="656120" y="23673"/>
                  </a:lnTo>
                  <a:lnTo>
                    <a:pt x="603459" y="1941"/>
                  </a:lnTo>
                  <a:cubicBezTo>
                    <a:pt x="597055" y="-647"/>
                    <a:pt x="589765" y="-647"/>
                    <a:pt x="583566" y="1941"/>
                  </a:cubicBezTo>
                  <a:lnTo>
                    <a:pt x="530905" y="23673"/>
                  </a:lnTo>
                  <a:lnTo>
                    <a:pt x="523070" y="26876"/>
                  </a:lnTo>
                  <a:lnTo>
                    <a:pt x="515236" y="23673"/>
                  </a:lnTo>
                  <a:lnTo>
                    <a:pt x="462574" y="1941"/>
                  </a:lnTo>
                  <a:cubicBezTo>
                    <a:pt x="456171" y="-647"/>
                    <a:pt x="449085" y="-647"/>
                    <a:pt x="442477" y="1941"/>
                  </a:cubicBezTo>
                  <a:lnTo>
                    <a:pt x="390020" y="23673"/>
                  </a:lnTo>
                  <a:lnTo>
                    <a:pt x="382186" y="26876"/>
                  </a:lnTo>
                  <a:lnTo>
                    <a:pt x="374351" y="23673"/>
                  </a:lnTo>
                  <a:lnTo>
                    <a:pt x="321690" y="1941"/>
                  </a:lnTo>
                  <a:cubicBezTo>
                    <a:pt x="315286" y="-647"/>
                    <a:pt x="308201" y="-647"/>
                    <a:pt x="301797" y="1941"/>
                  </a:cubicBezTo>
                  <a:lnTo>
                    <a:pt x="249340" y="23673"/>
                  </a:lnTo>
                  <a:lnTo>
                    <a:pt x="241506" y="26876"/>
                  </a:lnTo>
                  <a:lnTo>
                    <a:pt x="233672" y="23673"/>
                  </a:lnTo>
                  <a:lnTo>
                    <a:pt x="181010" y="1941"/>
                  </a:lnTo>
                  <a:cubicBezTo>
                    <a:pt x="174607" y="-647"/>
                    <a:pt x="167521" y="-647"/>
                    <a:pt x="161118" y="1941"/>
                  </a:cubicBezTo>
                  <a:lnTo>
                    <a:pt x="108456" y="23673"/>
                  </a:lnTo>
                  <a:lnTo>
                    <a:pt x="99804" y="27284"/>
                  </a:lnTo>
                  <a:lnTo>
                    <a:pt x="87950" y="23673"/>
                  </a:lnTo>
                  <a:lnTo>
                    <a:pt x="33722" y="6778"/>
                  </a:lnTo>
                  <a:cubicBezTo>
                    <a:pt x="25888" y="4394"/>
                    <a:pt x="17031" y="5961"/>
                    <a:pt x="10423" y="10798"/>
                  </a:cubicBezTo>
                  <a:cubicBezTo>
                    <a:pt x="4019" y="15635"/>
                    <a:pt x="0" y="23469"/>
                    <a:pt x="0" y="31713"/>
                  </a:cubicBezTo>
                  <a:lnTo>
                    <a:pt x="0" y="703024"/>
                  </a:lnTo>
                  <a:cubicBezTo>
                    <a:pt x="0" y="711268"/>
                    <a:pt x="4019" y="718898"/>
                    <a:pt x="10628" y="723735"/>
                  </a:cubicBezTo>
                  <a:cubicBezTo>
                    <a:pt x="17236" y="728776"/>
                    <a:pt x="25888" y="730138"/>
                    <a:pt x="33722" y="727754"/>
                  </a:cubicBezTo>
                  <a:lnTo>
                    <a:pt x="88155" y="710859"/>
                  </a:lnTo>
                  <a:lnTo>
                    <a:pt x="100009" y="707248"/>
                  </a:lnTo>
                  <a:lnTo>
                    <a:pt x="108865" y="710859"/>
                  </a:lnTo>
                  <a:lnTo>
                    <a:pt x="161526" y="732591"/>
                  </a:lnTo>
                  <a:cubicBezTo>
                    <a:pt x="164728" y="734022"/>
                    <a:pt x="168135" y="734567"/>
                    <a:pt x="171541" y="734567"/>
                  </a:cubicBezTo>
                  <a:cubicBezTo>
                    <a:pt x="174947" y="734567"/>
                    <a:pt x="178149" y="733953"/>
                    <a:pt x="181555" y="732591"/>
                  </a:cubicBezTo>
                  <a:lnTo>
                    <a:pt x="234012" y="710859"/>
                  </a:lnTo>
                  <a:lnTo>
                    <a:pt x="241847" y="707657"/>
                  </a:lnTo>
                  <a:lnTo>
                    <a:pt x="249681" y="710859"/>
                  </a:lnTo>
                  <a:lnTo>
                    <a:pt x="302342" y="732591"/>
                  </a:lnTo>
                  <a:cubicBezTo>
                    <a:pt x="308746" y="735180"/>
                    <a:pt x="316036" y="735180"/>
                    <a:pt x="322439" y="732591"/>
                  </a:cubicBezTo>
                  <a:lnTo>
                    <a:pt x="374896" y="710859"/>
                  </a:lnTo>
                  <a:lnTo>
                    <a:pt x="382731" y="707657"/>
                  </a:lnTo>
                  <a:lnTo>
                    <a:pt x="390565" y="710859"/>
                  </a:lnTo>
                  <a:lnTo>
                    <a:pt x="438390" y="730752"/>
                  </a:lnTo>
                  <a:cubicBezTo>
                    <a:pt x="434370" y="774965"/>
                    <a:pt x="448200" y="819996"/>
                    <a:pt x="479401" y="860940"/>
                  </a:cubicBezTo>
                  <a:cubicBezTo>
                    <a:pt x="534038" y="932881"/>
                    <a:pt x="634933" y="984929"/>
                    <a:pt x="749248" y="1000189"/>
                  </a:cubicBezTo>
                  <a:cubicBezTo>
                    <a:pt x="771934" y="1003187"/>
                    <a:pt x="794483" y="1004618"/>
                    <a:pt x="816352" y="1004618"/>
                  </a:cubicBezTo>
                  <a:cubicBezTo>
                    <a:pt x="976107" y="1004618"/>
                    <a:pt x="1107862" y="926886"/>
                    <a:pt x="1123531" y="814955"/>
                  </a:cubicBezTo>
                  <a:cubicBezTo>
                    <a:pt x="1130208" y="768357"/>
                    <a:pt x="1116174" y="720737"/>
                    <a:pt x="1083405" y="677477"/>
                  </a:cubicBezTo>
                  <a:close/>
                  <a:moveTo>
                    <a:pt x="738825" y="508525"/>
                  </a:moveTo>
                  <a:cubicBezTo>
                    <a:pt x="744820" y="464312"/>
                    <a:pt x="787262" y="433178"/>
                    <a:pt x="832838" y="439173"/>
                  </a:cubicBezTo>
                  <a:cubicBezTo>
                    <a:pt x="855320" y="442171"/>
                    <a:pt x="875008" y="453616"/>
                    <a:pt x="888497" y="471328"/>
                  </a:cubicBezTo>
                  <a:cubicBezTo>
                    <a:pt x="901577" y="488428"/>
                    <a:pt x="906959" y="509275"/>
                    <a:pt x="904166" y="530393"/>
                  </a:cubicBezTo>
                  <a:lnTo>
                    <a:pt x="893129" y="608738"/>
                  </a:lnTo>
                  <a:cubicBezTo>
                    <a:pt x="887679" y="647502"/>
                    <a:pt x="890950" y="659764"/>
                    <a:pt x="899329" y="686265"/>
                  </a:cubicBezTo>
                  <a:cubicBezTo>
                    <a:pt x="901509" y="692669"/>
                    <a:pt x="903962" y="700299"/>
                    <a:pt x="906550" y="709973"/>
                  </a:cubicBezTo>
                  <a:lnTo>
                    <a:pt x="922015" y="765019"/>
                  </a:lnTo>
                  <a:cubicBezTo>
                    <a:pt x="924604" y="773875"/>
                    <a:pt x="932643" y="779666"/>
                    <a:pt x="941294" y="779666"/>
                  </a:cubicBezTo>
                  <a:cubicBezTo>
                    <a:pt x="943134" y="779666"/>
                    <a:pt x="945110" y="779257"/>
                    <a:pt x="946949" y="778849"/>
                  </a:cubicBezTo>
                  <a:cubicBezTo>
                    <a:pt x="957577" y="775851"/>
                    <a:pt x="963844" y="764815"/>
                    <a:pt x="960779" y="753914"/>
                  </a:cubicBezTo>
                  <a:lnTo>
                    <a:pt x="952740" y="725165"/>
                  </a:lnTo>
                  <a:cubicBezTo>
                    <a:pt x="958394" y="730615"/>
                    <a:pt x="963776" y="736202"/>
                    <a:pt x="968204" y="742265"/>
                  </a:cubicBezTo>
                  <a:cubicBezTo>
                    <a:pt x="982034" y="760318"/>
                    <a:pt x="987688" y="778440"/>
                    <a:pt x="985304" y="796084"/>
                  </a:cubicBezTo>
                  <a:cubicBezTo>
                    <a:pt x="977061" y="855558"/>
                    <a:pt x="876643" y="893504"/>
                    <a:pt x="765870" y="878653"/>
                  </a:cubicBezTo>
                  <a:cubicBezTo>
                    <a:pt x="691341" y="868775"/>
                    <a:pt x="625599" y="837028"/>
                    <a:pt x="594466" y="795880"/>
                  </a:cubicBezTo>
                  <a:cubicBezTo>
                    <a:pt x="580636" y="777826"/>
                    <a:pt x="574778" y="759705"/>
                    <a:pt x="577366" y="742060"/>
                  </a:cubicBezTo>
                  <a:cubicBezTo>
                    <a:pt x="580773" y="717127"/>
                    <a:pt x="600257" y="696280"/>
                    <a:pt x="630028" y="681156"/>
                  </a:cubicBezTo>
                  <a:lnTo>
                    <a:pt x="612928" y="706908"/>
                  </a:lnTo>
                  <a:cubicBezTo>
                    <a:pt x="606933" y="716173"/>
                    <a:pt x="609317" y="728640"/>
                    <a:pt x="618582" y="734635"/>
                  </a:cubicBezTo>
                  <a:cubicBezTo>
                    <a:pt x="627848" y="740834"/>
                    <a:pt x="640315" y="738245"/>
                    <a:pt x="646514" y="728980"/>
                  </a:cubicBezTo>
                  <a:lnTo>
                    <a:pt x="675876" y="684767"/>
                  </a:lnTo>
                  <a:cubicBezTo>
                    <a:pt x="683302" y="673526"/>
                    <a:pt x="689706" y="665078"/>
                    <a:pt x="695360" y="657857"/>
                  </a:cubicBezTo>
                  <a:cubicBezTo>
                    <a:pt x="711234" y="637147"/>
                    <a:pt x="722883" y="622091"/>
                    <a:pt x="728538" y="580670"/>
                  </a:cubicBezTo>
                  <a:lnTo>
                    <a:pt x="738825" y="508525"/>
                  </a:lnTo>
                  <a:close/>
                  <a:moveTo>
                    <a:pt x="392814" y="668280"/>
                  </a:moveTo>
                  <a:cubicBezTo>
                    <a:pt x="386410" y="665692"/>
                    <a:pt x="379325" y="665692"/>
                    <a:pt x="372921" y="668280"/>
                  </a:cubicBezTo>
                  <a:lnTo>
                    <a:pt x="312425" y="693418"/>
                  </a:lnTo>
                  <a:lnTo>
                    <a:pt x="251929" y="668280"/>
                  </a:lnTo>
                  <a:cubicBezTo>
                    <a:pt x="245525" y="665692"/>
                    <a:pt x="238440" y="665692"/>
                    <a:pt x="232037" y="668280"/>
                  </a:cubicBezTo>
                  <a:lnTo>
                    <a:pt x="171541" y="693418"/>
                  </a:lnTo>
                  <a:lnTo>
                    <a:pt x="110841" y="668280"/>
                  </a:lnTo>
                  <a:cubicBezTo>
                    <a:pt x="107639" y="666850"/>
                    <a:pt x="104232" y="666236"/>
                    <a:pt x="100622" y="666236"/>
                  </a:cubicBezTo>
                  <a:cubicBezTo>
                    <a:pt x="98033" y="666236"/>
                    <a:pt x="95376" y="666645"/>
                    <a:pt x="92992" y="667463"/>
                  </a:cubicBezTo>
                  <a:lnTo>
                    <a:pt x="40126" y="683745"/>
                  </a:lnTo>
                  <a:lnTo>
                    <a:pt x="40126" y="50992"/>
                  </a:lnTo>
                  <a:lnTo>
                    <a:pt x="92787" y="67274"/>
                  </a:lnTo>
                  <a:cubicBezTo>
                    <a:pt x="98646" y="69114"/>
                    <a:pt x="105050" y="68705"/>
                    <a:pt x="110500" y="66252"/>
                  </a:cubicBezTo>
                  <a:lnTo>
                    <a:pt x="171200" y="41318"/>
                  </a:lnTo>
                  <a:lnTo>
                    <a:pt x="231696" y="66252"/>
                  </a:lnTo>
                  <a:cubicBezTo>
                    <a:pt x="238100" y="68841"/>
                    <a:pt x="245185" y="68841"/>
                    <a:pt x="251589" y="66252"/>
                  </a:cubicBezTo>
                  <a:lnTo>
                    <a:pt x="311880" y="41318"/>
                  </a:lnTo>
                  <a:lnTo>
                    <a:pt x="372171" y="66252"/>
                  </a:lnTo>
                  <a:cubicBezTo>
                    <a:pt x="378575" y="68841"/>
                    <a:pt x="385660" y="68841"/>
                    <a:pt x="392064" y="66252"/>
                  </a:cubicBezTo>
                  <a:lnTo>
                    <a:pt x="452560" y="41318"/>
                  </a:lnTo>
                  <a:lnTo>
                    <a:pt x="513056" y="66252"/>
                  </a:lnTo>
                  <a:cubicBezTo>
                    <a:pt x="519459" y="68841"/>
                    <a:pt x="526544" y="68841"/>
                    <a:pt x="532948" y="66252"/>
                  </a:cubicBezTo>
                  <a:lnTo>
                    <a:pt x="593444" y="41318"/>
                  </a:lnTo>
                  <a:lnTo>
                    <a:pt x="654144" y="66252"/>
                  </a:lnTo>
                  <a:cubicBezTo>
                    <a:pt x="659799" y="68637"/>
                    <a:pt x="666202" y="69045"/>
                    <a:pt x="672061" y="67274"/>
                  </a:cubicBezTo>
                  <a:lnTo>
                    <a:pt x="724927" y="50788"/>
                  </a:lnTo>
                  <a:lnTo>
                    <a:pt x="724927" y="444214"/>
                  </a:lnTo>
                  <a:cubicBezTo>
                    <a:pt x="711438" y="460701"/>
                    <a:pt x="702241" y="480593"/>
                    <a:pt x="699175" y="503075"/>
                  </a:cubicBezTo>
                  <a:lnTo>
                    <a:pt x="694338" y="537002"/>
                  </a:lnTo>
                  <a:cubicBezTo>
                    <a:pt x="574164" y="550286"/>
                    <a:pt x="477766" y="608534"/>
                    <a:pt x="447791" y="690898"/>
                  </a:cubicBezTo>
                  <a:lnTo>
                    <a:pt x="392814" y="668280"/>
                  </a:lnTo>
                  <a:close/>
                  <a:moveTo>
                    <a:pt x="1083814" y="809301"/>
                  </a:moveTo>
                  <a:cubicBezTo>
                    <a:pt x="1069167" y="914760"/>
                    <a:pt x="921470" y="982477"/>
                    <a:pt x="754494" y="960199"/>
                  </a:cubicBezTo>
                  <a:cubicBezTo>
                    <a:pt x="650602" y="946506"/>
                    <a:pt x="559790" y="900112"/>
                    <a:pt x="511352" y="836619"/>
                  </a:cubicBezTo>
                  <a:cubicBezTo>
                    <a:pt x="485260" y="802079"/>
                    <a:pt x="473951" y="764883"/>
                    <a:pt x="478993" y="729117"/>
                  </a:cubicBezTo>
                  <a:cubicBezTo>
                    <a:pt x="489825" y="649955"/>
                    <a:pt x="575799" y="592252"/>
                    <a:pt x="688343" y="577605"/>
                  </a:cubicBezTo>
                  <a:cubicBezTo>
                    <a:pt x="684937" y="601313"/>
                    <a:pt x="679691" y="611532"/>
                    <a:pt x="670290" y="624612"/>
                  </a:cubicBezTo>
                  <a:cubicBezTo>
                    <a:pt x="597123" y="641302"/>
                    <a:pt x="545143" y="682110"/>
                    <a:pt x="537717" y="736542"/>
                  </a:cubicBezTo>
                  <a:cubicBezTo>
                    <a:pt x="533698" y="764883"/>
                    <a:pt x="542350" y="793836"/>
                    <a:pt x="562447" y="820337"/>
                  </a:cubicBezTo>
                  <a:cubicBezTo>
                    <a:pt x="600597" y="870546"/>
                    <a:pt x="674786" y="907130"/>
                    <a:pt x="760761" y="918575"/>
                  </a:cubicBezTo>
                  <a:cubicBezTo>
                    <a:pt x="779223" y="921163"/>
                    <a:pt x="797345" y="922390"/>
                    <a:pt x="814989" y="922390"/>
                  </a:cubicBezTo>
                  <a:cubicBezTo>
                    <a:pt x="926920" y="922390"/>
                    <a:pt x="1015075" y="874157"/>
                    <a:pt x="1025157" y="801807"/>
                  </a:cubicBezTo>
                  <a:cubicBezTo>
                    <a:pt x="1029177" y="773466"/>
                    <a:pt x="1020525" y="744513"/>
                    <a:pt x="1000223" y="718012"/>
                  </a:cubicBezTo>
                  <a:cubicBezTo>
                    <a:pt x="984146" y="696689"/>
                    <a:pt x="961460" y="678227"/>
                    <a:pt x="934346" y="662558"/>
                  </a:cubicBezTo>
                  <a:cubicBezTo>
                    <a:pt x="930122" y="648319"/>
                    <a:pt x="929509" y="639463"/>
                    <a:pt x="932915" y="614120"/>
                  </a:cubicBezTo>
                  <a:lnTo>
                    <a:pt x="933120" y="613303"/>
                  </a:lnTo>
                  <a:cubicBezTo>
                    <a:pt x="982579" y="635376"/>
                    <a:pt x="1023931" y="665759"/>
                    <a:pt x="1051454" y="701730"/>
                  </a:cubicBezTo>
                  <a:cubicBezTo>
                    <a:pt x="1077546" y="736406"/>
                    <a:pt x="1088787" y="773535"/>
                    <a:pt x="1083814" y="809301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97" name="Graphic 2">
            <a:extLst>
              <a:ext uri="{FF2B5EF4-FFF2-40B4-BE49-F238E27FC236}">
                <a16:creationId xmlns:a16="http://schemas.microsoft.com/office/drawing/2014/main" id="{B178024F-6419-4D7C-9C7F-00ADACA9E6B5}"/>
              </a:ext>
            </a:extLst>
          </p:cNvPr>
          <p:cNvGrpSpPr/>
          <p:nvPr/>
        </p:nvGrpSpPr>
        <p:grpSpPr>
          <a:xfrm>
            <a:off x="13206954" y="4912364"/>
            <a:ext cx="679196" cy="864544"/>
            <a:chOff x="9505742" y="5625694"/>
            <a:chExt cx="883943" cy="1125165"/>
          </a:xfrm>
          <a:solidFill>
            <a:schemeClr val="accent1"/>
          </a:solidFill>
        </p:grpSpPr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27E614A5-4DC3-4633-ADCC-D06DAF7A6598}"/>
                </a:ext>
              </a:extLst>
            </p:cNvPr>
            <p:cNvSpPr/>
            <p:nvPr/>
          </p:nvSpPr>
          <p:spPr>
            <a:xfrm>
              <a:off x="9610574" y="5625694"/>
              <a:ext cx="672031" cy="1125165"/>
            </a:xfrm>
            <a:custGeom>
              <a:avLst/>
              <a:gdLst>
                <a:gd name="connsiteX0" fmla="*/ 500949 w 672031"/>
                <a:gd name="connsiteY0" fmla="*/ 818668 h 1125165"/>
                <a:gd name="connsiteX1" fmla="*/ 514029 w 672031"/>
                <a:gd name="connsiteY1" fmla="*/ 800002 h 1125165"/>
                <a:gd name="connsiteX2" fmla="*/ 493931 w 672031"/>
                <a:gd name="connsiteY2" fmla="*/ 779904 h 1125165"/>
                <a:gd name="connsiteX3" fmla="*/ 485007 w 672031"/>
                <a:gd name="connsiteY3" fmla="*/ 779904 h 1125165"/>
                <a:gd name="connsiteX4" fmla="*/ 430847 w 672031"/>
                <a:gd name="connsiteY4" fmla="*/ 610271 h 1125165"/>
                <a:gd name="connsiteX5" fmla="*/ 431460 w 672031"/>
                <a:gd name="connsiteY5" fmla="*/ 610271 h 1125165"/>
                <a:gd name="connsiteX6" fmla="*/ 451557 w 672031"/>
                <a:gd name="connsiteY6" fmla="*/ 590174 h 1125165"/>
                <a:gd name="connsiteX7" fmla="*/ 431460 w 672031"/>
                <a:gd name="connsiteY7" fmla="*/ 570077 h 1125165"/>
                <a:gd name="connsiteX8" fmla="*/ 421241 w 672031"/>
                <a:gd name="connsiteY8" fmla="*/ 570077 h 1125165"/>
                <a:gd name="connsiteX9" fmla="*/ 383295 w 672031"/>
                <a:gd name="connsiteY9" fmla="*/ 293690 h 1125165"/>
                <a:gd name="connsiteX10" fmla="*/ 387723 w 672031"/>
                <a:gd name="connsiteY10" fmla="*/ 293690 h 1125165"/>
                <a:gd name="connsiteX11" fmla="*/ 411840 w 672031"/>
                <a:gd name="connsiteY11" fmla="*/ 269574 h 1125165"/>
                <a:gd name="connsiteX12" fmla="*/ 411840 w 672031"/>
                <a:gd name="connsiteY12" fmla="*/ 198041 h 1125165"/>
                <a:gd name="connsiteX13" fmla="*/ 390857 w 672031"/>
                <a:gd name="connsiteY13" fmla="*/ 174538 h 1125165"/>
                <a:gd name="connsiteX14" fmla="*/ 390857 w 672031"/>
                <a:gd name="connsiteY14" fmla="*/ 136933 h 1125165"/>
                <a:gd name="connsiteX15" fmla="*/ 378799 w 672031"/>
                <a:gd name="connsiteY15" fmla="*/ 116018 h 1125165"/>
                <a:gd name="connsiteX16" fmla="*/ 357612 w 672031"/>
                <a:gd name="connsiteY16" fmla="*/ 103824 h 1125165"/>
                <a:gd name="connsiteX17" fmla="*/ 357612 w 672031"/>
                <a:gd name="connsiteY17" fmla="*/ 20097 h 1125165"/>
                <a:gd name="connsiteX18" fmla="*/ 337515 w 672031"/>
                <a:gd name="connsiteY18" fmla="*/ 0 h 1125165"/>
                <a:gd name="connsiteX19" fmla="*/ 317418 w 672031"/>
                <a:gd name="connsiteY19" fmla="*/ 20097 h 1125165"/>
                <a:gd name="connsiteX20" fmla="*/ 317418 w 672031"/>
                <a:gd name="connsiteY20" fmla="*/ 103824 h 1125165"/>
                <a:gd name="connsiteX21" fmla="*/ 296094 w 672031"/>
                <a:gd name="connsiteY21" fmla="*/ 116086 h 1125165"/>
                <a:gd name="connsiteX22" fmla="*/ 284104 w 672031"/>
                <a:gd name="connsiteY22" fmla="*/ 136933 h 1125165"/>
                <a:gd name="connsiteX23" fmla="*/ 284104 w 672031"/>
                <a:gd name="connsiteY23" fmla="*/ 174538 h 1125165"/>
                <a:gd name="connsiteX24" fmla="*/ 263121 w 672031"/>
                <a:gd name="connsiteY24" fmla="*/ 198041 h 1125165"/>
                <a:gd name="connsiteX25" fmla="*/ 263121 w 672031"/>
                <a:gd name="connsiteY25" fmla="*/ 269574 h 1125165"/>
                <a:gd name="connsiteX26" fmla="*/ 287238 w 672031"/>
                <a:gd name="connsiteY26" fmla="*/ 293690 h 1125165"/>
                <a:gd name="connsiteX27" fmla="*/ 288873 w 672031"/>
                <a:gd name="connsiteY27" fmla="*/ 293690 h 1125165"/>
                <a:gd name="connsiteX28" fmla="*/ 250995 w 672031"/>
                <a:gd name="connsiteY28" fmla="*/ 570077 h 1125165"/>
                <a:gd name="connsiteX29" fmla="*/ 240708 w 672031"/>
                <a:gd name="connsiteY29" fmla="*/ 570077 h 1125165"/>
                <a:gd name="connsiteX30" fmla="*/ 220611 w 672031"/>
                <a:gd name="connsiteY30" fmla="*/ 590174 h 1125165"/>
                <a:gd name="connsiteX31" fmla="*/ 240708 w 672031"/>
                <a:gd name="connsiteY31" fmla="*/ 610271 h 1125165"/>
                <a:gd name="connsiteX32" fmla="*/ 241389 w 672031"/>
                <a:gd name="connsiteY32" fmla="*/ 610271 h 1125165"/>
                <a:gd name="connsiteX33" fmla="*/ 187229 w 672031"/>
                <a:gd name="connsiteY33" fmla="*/ 779904 h 1125165"/>
                <a:gd name="connsiteX34" fmla="*/ 178237 w 672031"/>
                <a:gd name="connsiteY34" fmla="*/ 779904 h 1125165"/>
                <a:gd name="connsiteX35" fmla="*/ 158139 w 672031"/>
                <a:gd name="connsiteY35" fmla="*/ 800002 h 1125165"/>
                <a:gd name="connsiteX36" fmla="*/ 171288 w 672031"/>
                <a:gd name="connsiteY36" fmla="*/ 818668 h 1125165"/>
                <a:gd name="connsiteX37" fmla="*/ 6014 w 672031"/>
                <a:gd name="connsiteY37" fmla="*/ 1085176 h 1125165"/>
                <a:gd name="connsiteX38" fmla="*/ 2131 w 672031"/>
                <a:gd name="connsiteY38" fmla="*/ 1110996 h 1125165"/>
                <a:gd name="connsiteX39" fmla="*/ 24000 w 672031"/>
                <a:gd name="connsiteY39" fmla="*/ 1125098 h 1125165"/>
                <a:gd name="connsiteX40" fmla="*/ 151054 w 672031"/>
                <a:gd name="connsiteY40" fmla="*/ 1125098 h 1125165"/>
                <a:gd name="connsiteX41" fmla="*/ 175103 w 672031"/>
                <a:gd name="connsiteY41" fmla="*/ 1102208 h 1125165"/>
                <a:gd name="connsiteX42" fmla="*/ 335948 w 672031"/>
                <a:gd name="connsiteY42" fmla="*/ 938024 h 1125165"/>
                <a:gd name="connsiteX43" fmla="*/ 496929 w 672031"/>
                <a:gd name="connsiteY43" fmla="*/ 1102276 h 1125165"/>
                <a:gd name="connsiteX44" fmla="*/ 520978 w 672031"/>
                <a:gd name="connsiteY44" fmla="*/ 1125166 h 1125165"/>
                <a:gd name="connsiteX45" fmla="*/ 648032 w 672031"/>
                <a:gd name="connsiteY45" fmla="*/ 1125166 h 1125165"/>
                <a:gd name="connsiteX46" fmla="*/ 669901 w 672031"/>
                <a:gd name="connsiteY46" fmla="*/ 1111064 h 1125165"/>
                <a:gd name="connsiteX47" fmla="*/ 666017 w 672031"/>
                <a:gd name="connsiteY47" fmla="*/ 1085176 h 1125165"/>
                <a:gd name="connsiteX48" fmla="*/ 500949 w 672031"/>
                <a:gd name="connsiteY48" fmla="*/ 818668 h 1125165"/>
                <a:gd name="connsiteX49" fmla="*/ 303384 w 672031"/>
                <a:gd name="connsiteY49" fmla="*/ 214119 h 1125165"/>
                <a:gd name="connsiteX50" fmla="*/ 371714 w 672031"/>
                <a:gd name="connsiteY50" fmla="*/ 214119 h 1125165"/>
                <a:gd name="connsiteX51" fmla="*/ 371714 w 672031"/>
                <a:gd name="connsiteY51" fmla="*/ 253496 h 1125165"/>
                <a:gd name="connsiteX52" fmla="*/ 303384 w 672031"/>
                <a:gd name="connsiteY52" fmla="*/ 253496 h 1125165"/>
                <a:gd name="connsiteX53" fmla="*/ 303384 w 672031"/>
                <a:gd name="connsiteY53" fmla="*/ 214119 h 1125165"/>
                <a:gd name="connsiteX54" fmla="*/ 324298 w 672031"/>
                <a:gd name="connsiteY54" fmla="*/ 146266 h 1125165"/>
                <a:gd name="connsiteX55" fmla="*/ 337515 w 672031"/>
                <a:gd name="connsiteY55" fmla="*/ 138704 h 1125165"/>
                <a:gd name="connsiteX56" fmla="*/ 350731 w 672031"/>
                <a:gd name="connsiteY56" fmla="*/ 146266 h 1125165"/>
                <a:gd name="connsiteX57" fmla="*/ 350731 w 672031"/>
                <a:gd name="connsiteY57" fmla="*/ 173925 h 1125165"/>
                <a:gd name="connsiteX58" fmla="*/ 324298 w 672031"/>
                <a:gd name="connsiteY58" fmla="*/ 173925 h 1125165"/>
                <a:gd name="connsiteX59" fmla="*/ 324298 w 672031"/>
                <a:gd name="connsiteY59" fmla="*/ 146266 h 1125165"/>
                <a:gd name="connsiteX60" fmla="*/ 329271 w 672031"/>
                <a:gd name="connsiteY60" fmla="*/ 293622 h 1125165"/>
                <a:gd name="connsiteX61" fmla="*/ 342965 w 672031"/>
                <a:gd name="connsiteY61" fmla="*/ 293622 h 1125165"/>
                <a:gd name="connsiteX62" fmla="*/ 378935 w 672031"/>
                <a:gd name="connsiteY62" fmla="*/ 570009 h 1125165"/>
                <a:gd name="connsiteX63" fmla="*/ 293301 w 672031"/>
                <a:gd name="connsiteY63" fmla="*/ 570009 h 1125165"/>
                <a:gd name="connsiteX64" fmla="*/ 329271 w 672031"/>
                <a:gd name="connsiteY64" fmla="*/ 293622 h 1125165"/>
                <a:gd name="connsiteX65" fmla="*/ 283968 w 672031"/>
                <a:gd name="connsiteY65" fmla="*/ 610271 h 1125165"/>
                <a:gd name="connsiteX66" fmla="*/ 388268 w 672031"/>
                <a:gd name="connsiteY66" fmla="*/ 610271 h 1125165"/>
                <a:gd name="connsiteX67" fmla="*/ 440930 w 672031"/>
                <a:gd name="connsiteY67" fmla="*/ 779904 h 1125165"/>
                <a:gd name="connsiteX68" fmla="*/ 231238 w 672031"/>
                <a:gd name="connsiteY68" fmla="*/ 779904 h 1125165"/>
                <a:gd name="connsiteX69" fmla="*/ 283968 w 672031"/>
                <a:gd name="connsiteY69" fmla="*/ 610271 h 1125165"/>
                <a:gd name="connsiteX70" fmla="*/ 136203 w 672031"/>
                <a:gd name="connsiteY70" fmla="*/ 1084972 h 1125165"/>
                <a:gd name="connsiteX71" fmla="*/ 59016 w 672031"/>
                <a:gd name="connsiteY71" fmla="*/ 1084972 h 1125165"/>
                <a:gd name="connsiteX72" fmla="*/ 179258 w 672031"/>
                <a:gd name="connsiteY72" fmla="*/ 898034 h 1125165"/>
                <a:gd name="connsiteX73" fmla="*/ 215161 w 672031"/>
                <a:gd name="connsiteY73" fmla="*/ 934618 h 1125165"/>
                <a:gd name="connsiteX74" fmla="*/ 136203 w 672031"/>
                <a:gd name="connsiteY74" fmla="*/ 1084972 h 1125165"/>
                <a:gd name="connsiteX75" fmla="*/ 251335 w 672031"/>
                <a:gd name="connsiteY75" fmla="*/ 914044 h 1125165"/>
                <a:gd name="connsiteX76" fmla="*/ 197857 w 672031"/>
                <a:gd name="connsiteY76" fmla="*/ 859612 h 1125165"/>
                <a:gd name="connsiteX77" fmla="*/ 215297 w 672031"/>
                <a:gd name="connsiteY77" fmla="*/ 820167 h 1125165"/>
                <a:gd name="connsiteX78" fmla="*/ 456939 w 672031"/>
                <a:gd name="connsiteY78" fmla="*/ 820167 h 1125165"/>
                <a:gd name="connsiteX79" fmla="*/ 474311 w 672031"/>
                <a:gd name="connsiteY79" fmla="*/ 859543 h 1125165"/>
                <a:gd name="connsiteX80" fmla="*/ 420764 w 672031"/>
                <a:gd name="connsiteY80" fmla="*/ 914112 h 1125165"/>
                <a:gd name="connsiteX81" fmla="*/ 336016 w 672031"/>
                <a:gd name="connsiteY81" fmla="*/ 897967 h 1125165"/>
                <a:gd name="connsiteX82" fmla="*/ 251335 w 672031"/>
                <a:gd name="connsiteY82" fmla="*/ 914044 h 1125165"/>
                <a:gd name="connsiteX83" fmla="*/ 536033 w 672031"/>
                <a:gd name="connsiteY83" fmla="*/ 1084972 h 1125165"/>
                <a:gd name="connsiteX84" fmla="*/ 456939 w 672031"/>
                <a:gd name="connsiteY84" fmla="*/ 934550 h 1125165"/>
                <a:gd name="connsiteX85" fmla="*/ 492910 w 672031"/>
                <a:gd name="connsiteY85" fmla="*/ 897898 h 1125165"/>
                <a:gd name="connsiteX86" fmla="*/ 613220 w 672031"/>
                <a:gd name="connsiteY86" fmla="*/ 1084972 h 1125165"/>
                <a:gd name="connsiteX87" fmla="*/ 536033 w 672031"/>
                <a:gd name="connsiteY87" fmla="*/ 1084972 h 112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72031" h="1125165">
                  <a:moveTo>
                    <a:pt x="500949" y="818668"/>
                  </a:moveTo>
                  <a:cubicBezTo>
                    <a:pt x="508579" y="815807"/>
                    <a:pt x="514029" y="808585"/>
                    <a:pt x="514029" y="800002"/>
                  </a:cubicBezTo>
                  <a:cubicBezTo>
                    <a:pt x="514029" y="788897"/>
                    <a:pt x="505036" y="779904"/>
                    <a:pt x="493931" y="779904"/>
                  </a:cubicBezTo>
                  <a:lnTo>
                    <a:pt x="485007" y="779904"/>
                  </a:lnTo>
                  <a:cubicBezTo>
                    <a:pt x="462321" y="721929"/>
                    <a:pt x="444608" y="664499"/>
                    <a:pt x="430847" y="610271"/>
                  </a:cubicBezTo>
                  <a:lnTo>
                    <a:pt x="431460" y="610271"/>
                  </a:lnTo>
                  <a:cubicBezTo>
                    <a:pt x="442565" y="610271"/>
                    <a:pt x="451557" y="601278"/>
                    <a:pt x="451557" y="590174"/>
                  </a:cubicBezTo>
                  <a:cubicBezTo>
                    <a:pt x="451557" y="579070"/>
                    <a:pt x="442565" y="570077"/>
                    <a:pt x="431460" y="570077"/>
                  </a:cubicBezTo>
                  <a:lnTo>
                    <a:pt x="421241" y="570077"/>
                  </a:lnTo>
                  <a:cubicBezTo>
                    <a:pt x="392220" y="441251"/>
                    <a:pt x="385066" y="335928"/>
                    <a:pt x="383295" y="293690"/>
                  </a:cubicBezTo>
                  <a:lnTo>
                    <a:pt x="387723" y="293690"/>
                  </a:lnTo>
                  <a:cubicBezTo>
                    <a:pt x="401008" y="293690"/>
                    <a:pt x="411840" y="282858"/>
                    <a:pt x="411840" y="269574"/>
                  </a:cubicBezTo>
                  <a:lnTo>
                    <a:pt x="411840" y="198041"/>
                  </a:lnTo>
                  <a:cubicBezTo>
                    <a:pt x="411840" y="185847"/>
                    <a:pt x="402643" y="176173"/>
                    <a:pt x="390857" y="174538"/>
                  </a:cubicBezTo>
                  <a:lnTo>
                    <a:pt x="390857" y="136933"/>
                  </a:lnTo>
                  <a:cubicBezTo>
                    <a:pt x="390857" y="128349"/>
                    <a:pt x="386293" y="120378"/>
                    <a:pt x="378799" y="116018"/>
                  </a:cubicBezTo>
                  <a:lnTo>
                    <a:pt x="357612" y="103824"/>
                  </a:lnTo>
                  <a:lnTo>
                    <a:pt x="357612" y="20097"/>
                  </a:lnTo>
                  <a:cubicBezTo>
                    <a:pt x="357612" y="8992"/>
                    <a:pt x="348619" y="0"/>
                    <a:pt x="337515" y="0"/>
                  </a:cubicBezTo>
                  <a:cubicBezTo>
                    <a:pt x="326410" y="0"/>
                    <a:pt x="317418" y="8992"/>
                    <a:pt x="317418" y="20097"/>
                  </a:cubicBezTo>
                  <a:lnTo>
                    <a:pt x="317418" y="103824"/>
                  </a:lnTo>
                  <a:lnTo>
                    <a:pt x="296094" y="116086"/>
                  </a:lnTo>
                  <a:cubicBezTo>
                    <a:pt x="288668" y="120378"/>
                    <a:pt x="284104" y="128417"/>
                    <a:pt x="284104" y="136933"/>
                  </a:cubicBezTo>
                  <a:lnTo>
                    <a:pt x="284104" y="174538"/>
                  </a:lnTo>
                  <a:cubicBezTo>
                    <a:pt x="272386" y="176173"/>
                    <a:pt x="263121" y="185847"/>
                    <a:pt x="263121" y="198041"/>
                  </a:cubicBezTo>
                  <a:lnTo>
                    <a:pt x="263121" y="269574"/>
                  </a:lnTo>
                  <a:cubicBezTo>
                    <a:pt x="263121" y="282858"/>
                    <a:pt x="273953" y="293690"/>
                    <a:pt x="287238" y="293690"/>
                  </a:cubicBezTo>
                  <a:lnTo>
                    <a:pt x="288873" y="293690"/>
                  </a:lnTo>
                  <a:cubicBezTo>
                    <a:pt x="287170" y="335928"/>
                    <a:pt x="280017" y="441251"/>
                    <a:pt x="250995" y="570077"/>
                  </a:cubicBezTo>
                  <a:lnTo>
                    <a:pt x="240708" y="570077"/>
                  </a:lnTo>
                  <a:cubicBezTo>
                    <a:pt x="229603" y="570077"/>
                    <a:pt x="220611" y="579070"/>
                    <a:pt x="220611" y="590174"/>
                  </a:cubicBezTo>
                  <a:cubicBezTo>
                    <a:pt x="220611" y="601278"/>
                    <a:pt x="229603" y="610271"/>
                    <a:pt x="240708" y="610271"/>
                  </a:cubicBezTo>
                  <a:lnTo>
                    <a:pt x="241389" y="610271"/>
                  </a:lnTo>
                  <a:cubicBezTo>
                    <a:pt x="227628" y="664567"/>
                    <a:pt x="209983" y="721929"/>
                    <a:pt x="187229" y="779904"/>
                  </a:cubicBezTo>
                  <a:lnTo>
                    <a:pt x="178237" y="779904"/>
                  </a:lnTo>
                  <a:cubicBezTo>
                    <a:pt x="167132" y="779904"/>
                    <a:pt x="158139" y="788897"/>
                    <a:pt x="158139" y="800002"/>
                  </a:cubicBezTo>
                  <a:cubicBezTo>
                    <a:pt x="158139" y="808653"/>
                    <a:pt x="163658" y="815875"/>
                    <a:pt x="171288" y="818668"/>
                  </a:cubicBezTo>
                  <a:cubicBezTo>
                    <a:pt x="131298" y="911455"/>
                    <a:pt x="77751" y="1003970"/>
                    <a:pt x="6014" y="1085176"/>
                  </a:cubicBezTo>
                  <a:cubicBezTo>
                    <a:pt x="-253" y="1092261"/>
                    <a:pt x="-1752" y="1102412"/>
                    <a:pt x="2131" y="1110996"/>
                  </a:cubicBezTo>
                  <a:cubicBezTo>
                    <a:pt x="6014" y="1119580"/>
                    <a:pt x="14598" y="1125098"/>
                    <a:pt x="24000" y="1125098"/>
                  </a:cubicBezTo>
                  <a:lnTo>
                    <a:pt x="151054" y="1125098"/>
                  </a:lnTo>
                  <a:cubicBezTo>
                    <a:pt x="163998" y="1125098"/>
                    <a:pt x="174557" y="1115084"/>
                    <a:pt x="175103" y="1102208"/>
                  </a:cubicBezTo>
                  <a:cubicBezTo>
                    <a:pt x="176329" y="1074821"/>
                    <a:pt x="189750" y="938365"/>
                    <a:pt x="335948" y="938024"/>
                  </a:cubicBezTo>
                  <a:cubicBezTo>
                    <a:pt x="482214" y="938365"/>
                    <a:pt x="495703" y="1074889"/>
                    <a:pt x="496929" y="1102276"/>
                  </a:cubicBezTo>
                  <a:cubicBezTo>
                    <a:pt x="497542" y="1115084"/>
                    <a:pt x="508102" y="1125166"/>
                    <a:pt x="520978" y="1125166"/>
                  </a:cubicBezTo>
                  <a:lnTo>
                    <a:pt x="648032" y="1125166"/>
                  </a:lnTo>
                  <a:cubicBezTo>
                    <a:pt x="657433" y="1125166"/>
                    <a:pt x="666017" y="1119648"/>
                    <a:pt x="669901" y="1111064"/>
                  </a:cubicBezTo>
                  <a:cubicBezTo>
                    <a:pt x="673784" y="1102480"/>
                    <a:pt x="672285" y="1092329"/>
                    <a:pt x="666017" y="1085176"/>
                  </a:cubicBezTo>
                  <a:cubicBezTo>
                    <a:pt x="594417" y="1004038"/>
                    <a:pt x="540938" y="911524"/>
                    <a:pt x="500949" y="818668"/>
                  </a:cubicBezTo>
                  <a:close/>
                  <a:moveTo>
                    <a:pt x="303384" y="214119"/>
                  </a:moveTo>
                  <a:lnTo>
                    <a:pt x="371714" y="214119"/>
                  </a:lnTo>
                  <a:lnTo>
                    <a:pt x="371714" y="253496"/>
                  </a:lnTo>
                  <a:lnTo>
                    <a:pt x="303384" y="253496"/>
                  </a:lnTo>
                  <a:lnTo>
                    <a:pt x="303384" y="214119"/>
                  </a:lnTo>
                  <a:close/>
                  <a:moveTo>
                    <a:pt x="324298" y="146266"/>
                  </a:moveTo>
                  <a:lnTo>
                    <a:pt x="337515" y="138704"/>
                  </a:lnTo>
                  <a:lnTo>
                    <a:pt x="350731" y="146266"/>
                  </a:lnTo>
                  <a:lnTo>
                    <a:pt x="350731" y="173925"/>
                  </a:lnTo>
                  <a:lnTo>
                    <a:pt x="324298" y="173925"/>
                  </a:lnTo>
                  <a:lnTo>
                    <a:pt x="324298" y="146266"/>
                  </a:lnTo>
                  <a:close/>
                  <a:moveTo>
                    <a:pt x="329271" y="293622"/>
                  </a:moveTo>
                  <a:lnTo>
                    <a:pt x="342965" y="293622"/>
                  </a:lnTo>
                  <a:cubicBezTo>
                    <a:pt x="344395" y="336337"/>
                    <a:pt x="350731" y="441115"/>
                    <a:pt x="378935" y="570009"/>
                  </a:cubicBezTo>
                  <a:lnTo>
                    <a:pt x="293301" y="570009"/>
                  </a:lnTo>
                  <a:cubicBezTo>
                    <a:pt x="321505" y="441183"/>
                    <a:pt x="327841" y="336405"/>
                    <a:pt x="329271" y="293622"/>
                  </a:cubicBezTo>
                  <a:close/>
                  <a:moveTo>
                    <a:pt x="283968" y="610271"/>
                  </a:moveTo>
                  <a:lnTo>
                    <a:pt x="388268" y="610271"/>
                  </a:lnTo>
                  <a:cubicBezTo>
                    <a:pt x="401553" y="664295"/>
                    <a:pt x="418789" y="721725"/>
                    <a:pt x="440930" y="779904"/>
                  </a:cubicBezTo>
                  <a:lnTo>
                    <a:pt x="231238" y="779904"/>
                  </a:lnTo>
                  <a:cubicBezTo>
                    <a:pt x="253447" y="721657"/>
                    <a:pt x="270683" y="664295"/>
                    <a:pt x="283968" y="610271"/>
                  </a:cubicBezTo>
                  <a:close/>
                  <a:moveTo>
                    <a:pt x="136203" y="1084972"/>
                  </a:moveTo>
                  <a:lnTo>
                    <a:pt x="59016" y="1084972"/>
                  </a:lnTo>
                  <a:cubicBezTo>
                    <a:pt x="107249" y="1025975"/>
                    <a:pt x="146694" y="962482"/>
                    <a:pt x="179258" y="898034"/>
                  </a:cubicBezTo>
                  <a:lnTo>
                    <a:pt x="215161" y="934618"/>
                  </a:lnTo>
                  <a:cubicBezTo>
                    <a:pt x="165974" y="971134"/>
                    <a:pt x="141994" y="1029585"/>
                    <a:pt x="136203" y="1084972"/>
                  </a:cubicBezTo>
                  <a:close/>
                  <a:moveTo>
                    <a:pt x="251335" y="914044"/>
                  </a:moveTo>
                  <a:lnTo>
                    <a:pt x="197857" y="859612"/>
                  </a:lnTo>
                  <a:cubicBezTo>
                    <a:pt x="203920" y="846463"/>
                    <a:pt x="209779" y="833315"/>
                    <a:pt x="215297" y="820167"/>
                  </a:cubicBezTo>
                  <a:lnTo>
                    <a:pt x="456939" y="820167"/>
                  </a:lnTo>
                  <a:cubicBezTo>
                    <a:pt x="462457" y="833315"/>
                    <a:pt x="468316" y="846395"/>
                    <a:pt x="474311" y="859543"/>
                  </a:cubicBezTo>
                  <a:lnTo>
                    <a:pt x="420764" y="914112"/>
                  </a:lnTo>
                  <a:cubicBezTo>
                    <a:pt x="396852" y="903961"/>
                    <a:pt x="368784" y="898034"/>
                    <a:pt x="336016" y="897967"/>
                  </a:cubicBezTo>
                  <a:cubicBezTo>
                    <a:pt x="303315" y="897967"/>
                    <a:pt x="275248" y="903893"/>
                    <a:pt x="251335" y="914044"/>
                  </a:cubicBezTo>
                  <a:close/>
                  <a:moveTo>
                    <a:pt x="536033" y="1084972"/>
                  </a:moveTo>
                  <a:cubicBezTo>
                    <a:pt x="530243" y="1029518"/>
                    <a:pt x="506262" y="971065"/>
                    <a:pt x="456939" y="934550"/>
                  </a:cubicBezTo>
                  <a:lnTo>
                    <a:pt x="492910" y="897898"/>
                  </a:lnTo>
                  <a:cubicBezTo>
                    <a:pt x="525474" y="962413"/>
                    <a:pt x="564987" y="1025907"/>
                    <a:pt x="613220" y="1084972"/>
                  </a:cubicBezTo>
                  <a:lnTo>
                    <a:pt x="536033" y="1084972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DEB78F08-A1E3-434E-8992-B5EAD1549131}"/>
                </a:ext>
              </a:extLst>
            </p:cNvPr>
            <p:cNvSpPr/>
            <p:nvPr/>
          </p:nvSpPr>
          <p:spPr>
            <a:xfrm>
              <a:off x="9505742" y="6274242"/>
              <a:ext cx="172683" cy="159492"/>
            </a:xfrm>
            <a:custGeom>
              <a:avLst/>
              <a:gdLst>
                <a:gd name="connsiteX0" fmla="*/ 168753 w 172683"/>
                <a:gd name="connsiteY0" fmla="*/ 35504 h 159492"/>
                <a:gd name="connsiteX1" fmla="*/ 136938 w 172683"/>
                <a:gd name="connsiteY1" fmla="*/ 4166 h 159492"/>
                <a:gd name="connsiteX2" fmla="*/ 86321 w 172683"/>
                <a:gd name="connsiteY2" fmla="*/ 8526 h 159492"/>
                <a:gd name="connsiteX3" fmla="*/ 35771 w 172683"/>
                <a:gd name="connsiteY3" fmla="*/ 4166 h 159492"/>
                <a:gd name="connsiteX4" fmla="*/ 3957 w 172683"/>
                <a:gd name="connsiteY4" fmla="*/ 35504 h 159492"/>
                <a:gd name="connsiteX5" fmla="*/ 21397 w 172683"/>
                <a:gd name="connsiteY5" fmla="*/ 103357 h 159492"/>
                <a:gd name="connsiteX6" fmla="*/ 72559 w 172683"/>
                <a:gd name="connsiteY6" fmla="*/ 147979 h 159492"/>
                <a:gd name="connsiteX7" fmla="*/ 87138 w 172683"/>
                <a:gd name="connsiteY7" fmla="*/ 159493 h 159492"/>
                <a:gd name="connsiteX8" fmla="*/ 151449 w 172683"/>
                <a:gd name="connsiteY8" fmla="*/ 103357 h 159492"/>
                <a:gd name="connsiteX9" fmla="*/ 168753 w 172683"/>
                <a:gd name="connsiteY9" fmla="*/ 35504 h 159492"/>
                <a:gd name="connsiteX10" fmla="*/ 124880 w 172683"/>
                <a:gd name="connsiteY10" fmla="*/ 73109 h 159492"/>
                <a:gd name="connsiteX11" fmla="*/ 86253 w 172683"/>
                <a:gd name="connsiteY11" fmla="*/ 106831 h 159492"/>
                <a:gd name="connsiteX12" fmla="*/ 47693 w 172683"/>
                <a:gd name="connsiteY12" fmla="*/ 73177 h 159492"/>
                <a:gd name="connsiteX13" fmla="*/ 41358 w 172683"/>
                <a:gd name="connsiteY13" fmla="*/ 50083 h 159492"/>
                <a:gd name="connsiteX14" fmla="*/ 49465 w 172683"/>
                <a:gd name="connsiteY14" fmla="*/ 41976 h 159492"/>
                <a:gd name="connsiteX15" fmla="*/ 57708 w 172683"/>
                <a:gd name="connsiteY15" fmla="*/ 40272 h 159492"/>
                <a:gd name="connsiteX16" fmla="*/ 68131 w 172683"/>
                <a:gd name="connsiteY16" fmla="*/ 46131 h 159492"/>
                <a:gd name="connsiteX17" fmla="*/ 86253 w 172683"/>
                <a:gd name="connsiteY17" fmla="*/ 55669 h 159492"/>
                <a:gd name="connsiteX18" fmla="*/ 98515 w 172683"/>
                <a:gd name="connsiteY18" fmla="*/ 54851 h 159492"/>
                <a:gd name="connsiteX19" fmla="*/ 104510 w 172683"/>
                <a:gd name="connsiteY19" fmla="*/ 46063 h 159492"/>
                <a:gd name="connsiteX20" fmla="*/ 123109 w 172683"/>
                <a:gd name="connsiteY20" fmla="*/ 42044 h 159492"/>
                <a:gd name="connsiteX21" fmla="*/ 131216 w 172683"/>
                <a:gd name="connsiteY21" fmla="*/ 50151 h 159492"/>
                <a:gd name="connsiteX22" fmla="*/ 124880 w 172683"/>
                <a:gd name="connsiteY22" fmla="*/ 73109 h 1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683" h="159492">
                  <a:moveTo>
                    <a:pt x="168753" y="35504"/>
                  </a:moveTo>
                  <a:cubicBezTo>
                    <a:pt x="162894" y="20448"/>
                    <a:pt x="151926" y="9684"/>
                    <a:pt x="136938" y="4166"/>
                  </a:cubicBezTo>
                  <a:cubicBezTo>
                    <a:pt x="116092" y="-3465"/>
                    <a:pt x="98856" y="283"/>
                    <a:pt x="86321" y="8526"/>
                  </a:cubicBezTo>
                  <a:cubicBezTo>
                    <a:pt x="73786" y="214"/>
                    <a:pt x="56550" y="-3465"/>
                    <a:pt x="35771" y="4166"/>
                  </a:cubicBezTo>
                  <a:cubicBezTo>
                    <a:pt x="20784" y="9616"/>
                    <a:pt x="9748" y="20448"/>
                    <a:pt x="3957" y="35504"/>
                  </a:cubicBezTo>
                  <a:cubicBezTo>
                    <a:pt x="-5172" y="59007"/>
                    <a:pt x="1845" y="86326"/>
                    <a:pt x="21397" y="103357"/>
                  </a:cubicBezTo>
                  <a:lnTo>
                    <a:pt x="72559" y="147979"/>
                  </a:lnTo>
                  <a:lnTo>
                    <a:pt x="87138" y="159493"/>
                  </a:lnTo>
                  <a:lnTo>
                    <a:pt x="151449" y="103357"/>
                  </a:lnTo>
                  <a:cubicBezTo>
                    <a:pt x="170865" y="86326"/>
                    <a:pt x="177814" y="59075"/>
                    <a:pt x="168753" y="35504"/>
                  </a:cubicBezTo>
                  <a:close/>
                  <a:moveTo>
                    <a:pt x="124880" y="73109"/>
                  </a:moveTo>
                  <a:lnTo>
                    <a:pt x="86253" y="106831"/>
                  </a:lnTo>
                  <a:lnTo>
                    <a:pt x="47693" y="73177"/>
                  </a:lnTo>
                  <a:cubicBezTo>
                    <a:pt x="41085" y="67386"/>
                    <a:pt x="38360" y="57644"/>
                    <a:pt x="41358" y="50083"/>
                  </a:cubicBezTo>
                  <a:cubicBezTo>
                    <a:pt x="42993" y="45927"/>
                    <a:pt x="45377" y="43474"/>
                    <a:pt x="49465" y="41976"/>
                  </a:cubicBezTo>
                  <a:cubicBezTo>
                    <a:pt x="52599" y="40817"/>
                    <a:pt x="55323" y="40272"/>
                    <a:pt x="57708" y="40272"/>
                  </a:cubicBezTo>
                  <a:cubicBezTo>
                    <a:pt x="62068" y="40272"/>
                    <a:pt x="65475" y="42180"/>
                    <a:pt x="68131" y="46131"/>
                  </a:cubicBezTo>
                  <a:cubicBezTo>
                    <a:pt x="72219" y="52126"/>
                    <a:pt x="79032" y="55669"/>
                    <a:pt x="86253" y="55669"/>
                  </a:cubicBezTo>
                  <a:lnTo>
                    <a:pt x="98515" y="54851"/>
                  </a:lnTo>
                  <a:lnTo>
                    <a:pt x="104510" y="46063"/>
                  </a:lnTo>
                  <a:cubicBezTo>
                    <a:pt x="108598" y="40068"/>
                    <a:pt x="114321" y="38842"/>
                    <a:pt x="123109" y="42044"/>
                  </a:cubicBezTo>
                  <a:cubicBezTo>
                    <a:pt x="127197" y="43542"/>
                    <a:pt x="129581" y="45927"/>
                    <a:pt x="131216" y="50151"/>
                  </a:cubicBezTo>
                  <a:cubicBezTo>
                    <a:pt x="134213" y="57644"/>
                    <a:pt x="131488" y="67318"/>
                    <a:pt x="124880" y="73109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B1648AA7-EA02-44B4-8832-2C3C89658667}"/>
                </a:ext>
              </a:extLst>
            </p:cNvPr>
            <p:cNvSpPr/>
            <p:nvPr/>
          </p:nvSpPr>
          <p:spPr>
            <a:xfrm>
              <a:off x="9656775" y="5953710"/>
              <a:ext cx="172779" cy="159492"/>
            </a:xfrm>
            <a:custGeom>
              <a:avLst/>
              <a:gdLst>
                <a:gd name="connsiteX0" fmla="*/ 35773 w 172779"/>
                <a:gd name="connsiteY0" fmla="*/ 4166 h 159492"/>
                <a:gd name="connsiteX1" fmla="*/ 3958 w 172779"/>
                <a:gd name="connsiteY1" fmla="*/ 35504 h 159492"/>
                <a:gd name="connsiteX2" fmla="*/ 21331 w 172779"/>
                <a:gd name="connsiteY2" fmla="*/ 103357 h 159492"/>
                <a:gd name="connsiteX3" fmla="*/ 72493 w 172779"/>
                <a:gd name="connsiteY3" fmla="*/ 147979 h 159492"/>
                <a:gd name="connsiteX4" fmla="*/ 87072 w 172779"/>
                <a:gd name="connsiteY4" fmla="*/ 159493 h 159492"/>
                <a:gd name="connsiteX5" fmla="*/ 151383 w 172779"/>
                <a:gd name="connsiteY5" fmla="*/ 103357 h 159492"/>
                <a:gd name="connsiteX6" fmla="*/ 168823 w 172779"/>
                <a:gd name="connsiteY6" fmla="*/ 35435 h 159492"/>
                <a:gd name="connsiteX7" fmla="*/ 137008 w 172779"/>
                <a:gd name="connsiteY7" fmla="*/ 4166 h 159492"/>
                <a:gd name="connsiteX8" fmla="*/ 86391 w 172779"/>
                <a:gd name="connsiteY8" fmla="*/ 8526 h 159492"/>
                <a:gd name="connsiteX9" fmla="*/ 35773 w 172779"/>
                <a:gd name="connsiteY9" fmla="*/ 4166 h 159492"/>
                <a:gd name="connsiteX10" fmla="*/ 104649 w 172779"/>
                <a:gd name="connsiteY10" fmla="*/ 45927 h 159492"/>
                <a:gd name="connsiteX11" fmla="*/ 123247 w 172779"/>
                <a:gd name="connsiteY11" fmla="*/ 41908 h 159492"/>
                <a:gd name="connsiteX12" fmla="*/ 131354 w 172779"/>
                <a:gd name="connsiteY12" fmla="*/ 50015 h 159492"/>
                <a:gd name="connsiteX13" fmla="*/ 125018 w 172779"/>
                <a:gd name="connsiteY13" fmla="*/ 73041 h 159492"/>
                <a:gd name="connsiteX14" fmla="*/ 86459 w 172779"/>
                <a:gd name="connsiteY14" fmla="*/ 106695 h 159492"/>
                <a:gd name="connsiteX15" fmla="*/ 47831 w 172779"/>
                <a:gd name="connsiteY15" fmla="*/ 73041 h 159492"/>
                <a:gd name="connsiteX16" fmla="*/ 41496 w 172779"/>
                <a:gd name="connsiteY16" fmla="*/ 50015 h 159492"/>
                <a:gd name="connsiteX17" fmla="*/ 49603 w 172779"/>
                <a:gd name="connsiteY17" fmla="*/ 41908 h 159492"/>
                <a:gd name="connsiteX18" fmla="*/ 57914 w 172779"/>
                <a:gd name="connsiteY18" fmla="*/ 40204 h 159492"/>
                <a:gd name="connsiteX19" fmla="*/ 68133 w 172779"/>
                <a:gd name="connsiteY19" fmla="*/ 45859 h 159492"/>
                <a:gd name="connsiteX20" fmla="*/ 86391 w 172779"/>
                <a:gd name="connsiteY20" fmla="*/ 55601 h 159492"/>
                <a:gd name="connsiteX21" fmla="*/ 98722 w 172779"/>
                <a:gd name="connsiteY21" fmla="*/ 54783 h 159492"/>
                <a:gd name="connsiteX22" fmla="*/ 104649 w 172779"/>
                <a:gd name="connsiteY22" fmla="*/ 45927 h 1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779" h="159492">
                  <a:moveTo>
                    <a:pt x="35773" y="4166"/>
                  </a:moveTo>
                  <a:cubicBezTo>
                    <a:pt x="20786" y="9616"/>
                    <a:pt x="9749" y="20448"/>
                    <a:pt x="3958" y="35504"/>
                  </a:cubicBezTo>
                  <a:cubicBezTo>
                    <a:pt x="-5170" y="59007"/>
                    <a:pt x="1847" y="86325"/>
                    <a:pt x="21331" y="103357"/>
                  </a:cubicBezTo>
                  <a:lnTo>
                    <a:pt x="72493" y="147979"/>
                  </a:lnTo>
                  <a:lnTo>
                    <a:pt x="87072" y="159493"/>
                  </a:lnTo>
                  <a:lnTo>
                    <a:pt x="151383" y="103357"/>
                  </a:lnTo>
                  <a:cubicBezTo>
                    <a:pt x="170935" y="86325"/>
                    <a:pt x="177952" y="59007"/>
                    <a:pt x="168823" y="35435"/>
                  </a:cubicBezTo>
                  <a:cubicBezTo>
                    <a:pt x="162964" y="20448"/>
                    <a:pt x="151996" y="9616"/>
                    <a:pt x="137008" y="4166"/>
                  </a:cubicBezTo>
                  <a:cubicBezTo>
                    <a:pt x="116230" y="-3396"/>
                    <a:pt x="98926" y="282"/>
                    <a:pt x="86391" y="8526"/>
                  </a:cubicBezTo>
                  <a:cubicBezTo>
                    <a:pt x="73856" y="215"/>
                    <a:pt x="56552" y="-3465"/>
                    <a:pt x="35773" y="4166"/>
                  </a:cubicBezTo>
                  <a:close/>
                  <a:moveTo>
                    <a:pt x="104649" y="45927"/>
                  </a:moveTo>
                  <a:cubicBezTo>
                    <a:pt x="108668" y="39932"/>
                    <a:pt x="114459" y="38705"/>
                    <a:pt x="123247" y="41908"/>
                  </a:cubicBezTo>
                  <a:cubicBezTo>
                    <a:pt x="127335" y="43406"/>
                    <a:pt x="129719" y="45791"/>
                    <a:pt x="131354" y="50015"/>
                  </a:cubicBezTo>
                  <a:cubicBezTo>
                    <a:pt x="134283" y="57576"/>
                    <a:pt x="131627" y="67318"/>
                    <a:pt x="125018" y="73041"/>
                  </a:cubicBezTo>
                  <a:lnTo>
                    <a:pt x="86459" y="106695"/>
                  </a:lnTo>
                  <a:lnTo>
                    <a:pt x="47831" y="73041"/>
                  </a:lnTo>
                  <a:cubicBezTo>
                    <a:pt x="41223" y="67250"/>
                    <a:pt x="38566" y="57576"/>
                    <a:pt x="41496" y="50015"/>
                  </a:cubicBezTo>
                  <a:cubicBezTo>
                    <a:pt x="43131" y="45859"/>
                    <a:pt x="45515" y="43406"/>
                    <a:pt x="49603" y="41908"/>
                  </a:cubicBezTo>
                  <a:cubicBezTo>
                    <a:pt x="52737" y="40749"/>
                    <a:pt x="55530" y="40204"/>
                    <a:pt x="57914" y="40204"/>
                  </a:cubicBezTo>
                  <a:cubicBezTo>
                    <a:pt x="62274" y="40204"/>
                    <a:pt x="65544" y="42043"/>
                    <a:pt x="68133" y="45859"/>
                  </a:cubicBezTo>
                  <a:cubicBezTo>
                    <a:pt x="72221" y="51990"/>
                    <a:pt x="79033" y="55601"/>
                    <a:pt x="86391" y="55601"/>
                  </a:cubicBezTo>
                  <a:lnTo>
                    <a:pt x="98722" y="54783"/>
                  </a:lnTo>
                  <a:lnTo>
                    <a:pt x="104649" y="45927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AE3E2B6D-DD43-4B70-9F74-0A275B5E3211}"/>
                </a:ext>
              </a:extLst>
            </p:cNvPr>
            <p:cNvSpPr/>
            <p:nvPr/>
          </p:nvSpPr>
          <p:spPr>
            <a:xfrm>
              <a:off x="9574139" y="5664534"/>
              <a:ext cx="172779" cy="159338"/>
            </a:xfrm>
            <a:custGeom>
              <a:avLst/>
              <a:gdLst>
                <a:gd name="connsiteX0" fmla="*/ 72698 w 172779"/>
                <a:gd name="connsiteY0" fmla="*/ 148165 h 159338"/>
                <a:gd name="connsiteX1" fmla="*/ 87208 w 172779"/>
                <a:gd name="connsiteY1" fmla="*/ 159338 h 159338"/>
                <a:gd name="connsiteX2" fmla="*/ 151383 w 172779"/>
                <a:gd name="connsiteY2" fmla="*/ 103339 h 159338"/>
                <a:gd name="connsiteX3" fmla="*/ 168823 w 172779"/>
                <a:gd name="connsiteY3" fmla="*/ 35485 h 159338"/>
                <a:gd name="connsiteX4" fmla="*/ 137008 w 172779"/>
                <a:gd name="connsiteY4" fmla="*/ 4148 h 159338"/>
                <a:gd name="connsiteX5" fmla="*/ 86391 w 172779"/>
                <a:gd name="connsiteY5" fmla="*/ 8507 h 159338"/>
                <a:gd name="connsiteX6" fmla="*/ 35773 w 172779"/>
                <a:gd name="connsiteY6" fmla="*/ 4148 h 159338"/>
                <a:gd name="connsiteX7" fmla="*/ 3958 w 172779"/>
                <a:gd name="connsiteY7" fmla="*/ 35485 h 159338"/>
                <a:gd name="connsiteX8" fmla="*/ 21331 w 172779"/>
                <a:gd name="connsiteY8" fmla="*/ 103339 h 159338"/>
                <a:gd name="connsiteX9" fmla="*/ 72698 w 172779"/>
                <a:gd name="connsiteY9" fmla="*/ 148165 h 159338"/>
                <a:gd name="connsiteX10" fmla="*/ 41428 w 172779"/>
                <a:gd name="connsiteY10" fmla="*/ 49996 h 159338"/>
                <a:gd name="connsiteX11" fmla="*/ 49535 w 172779"/>
                <a:gd name="connsiteY11" fmla="*/ 41889 h 159338"/>
                <a:gd name="connsiteX12" fmla="*/ 57846 w 172779"/>
                <a:gd name="connsiteY12" fmla="*/ 40186 h 159338"/>
                <a:gd name="connsiteX13" fmla="*/ 68065 w 172779"/>
                <a:gd name="connsiteY13" fmla="*/ 45841 h 159338"/>
                <a:gd name="connsiteX14" fmla="*/ 86323 w 172779"/>
                <a:gd name="connsiteY14" fmla="*/ 55583 h 159338"/>
                <a:gd name="connsiteX15" fmla="*/ 98653 w 172779"/>
                <a:gd name="connsiteY15" fmla="*/ 54765 h 159338"/>
                <a:gd name="connsiteX16" fmla="*/ 104649 w 172779"/>
                <a:gd name="connsiteY16" fmla="*/ 45908 h 159338"/>
                <a:gd name="connsiteX17" fmla="*/ 123247 w 172779"/>
                <a:gd name="connsiteY17" fmla="*/ 41889 h 159338"/>
                <a:gd name="connsiteX18" fmla="*/ 131354 w 172779"/>
                <a:gd name="connsiteY18" fmla="*/ 49996 h 159338"/>
                <a:gd name="connsiteX19" fmla="*/ 125018 w 172779"/>
                <a:gd name="connsiteY19" fmla="*/ 73023 h 159338"/>
                <a:gd name="connsiteX20" fmla="*/ 86391 w 172779"/>
                <a:gd name="connsiteY20" fmla="*/ 106745 h 159338"/>
                <a:gd name="connsiteX21" fmla="*/ 47764 w 172779"/>
                <a:gd name="connsiteY21" fmla="*/ 73023 h 159338"/>
                <a:gd name="connsiteX22" fmla="*/ 41428 w 172779"/>
                <a:gd name="connsiteY22" fmla="*/ 49996 h 15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779" h="159338">
                  <a:moveTo>
                    <a:pt x="72698" y="148165"/>
                  </a:moveTo>
                  <a:lnTo>
                    <a:pt x="87208" y="159338"/>
                  </a:lnTo>
                  <a:lnTo>
                    <a:pt x="151383" y="103339"/>
                  </a:lnTo>
                  <a:cubicBezTo>
                    <a:pt x="170935" y="86307"/>
                    <a:pt x="177952" y="58989"/>
                    <a:pt x="168823" y="35485"/>
                  </a:cubicBezTo>
                  <a:cubicBezTo>
                    <a:pt x="162964" y="20429"/>
                    <a:pt x="151996" y="9666"/>
                    <a:pt x="137008" y="4148"/>
                  </a:cubicBezTo>
                  <a:cubicBezTo>
                    <a:pt x="116230" y="-3415"/>
                    <a:pt x="98926" y="264"/>
                    <a:pt x="86391" y="8507"/>
                  </a:cubicBezTo>
                  <a:cubicBezTo>
                    <a:pt x="73856" y="264"/>
                    <a:pt x="56552" y="-3483"/>
                    <a:pt x="35773" y="4148"/>
                  </a:cubicBezTo>
                  <a:cubicBezTo>
                    <a:pt x="20786" y="9598"/>
                    <a:pt x="9749" y="20429"/>
                    <a:pt x="3958" y="35485"/>
                  </a:cubicBezTo>
                  <a:cubicBezTo>
                    <a:pt x="-5170" y="59057"/>
                    <a:pt x="1847" y="86307"/>
                    <a:pt x="21331" y="103339"/>
                  </a:cubicBezTo>
                  <a:lnTo>
                    <a:pt x="72698" y="148165"/>
                  </a:lnTo>
                  <a:close/>
                  <a:moveTo>
                    <a:pt x="41428" y="49996"/>
                  </a:moveTo>
                  <a:cubicBezTo>
                    <a:pt x="43063" y="45841"/>
                    <a:pt x="45447" y="43388"/>
                    <a:pt x="49535" y="41889"/>
                  </a:cubicBezTo>
                  <a:cubicBezTo>
                    <a:pt x="52669" y="40731"/>
                    <a:pt x="55462" y="40186"/>
                    <a:pt x="57846" y="40186"/>
                  </a:cubicBezTo>
                  <a:cubicBezTo>
                    <a:pt x="62206" y="40186"/>
                    <a:pt x="65476" y="42026"/>
                    <a:pt x="68065" y="45841"/>
                  </a:cubicBezTo>
                  <a:cubicBezTo>
                    <a:pt x="72152" y="51972"/>
                    <a:pt x="78965" y="55583"/>
                    <a:pt x="86323" y="55583"/>
                  </a:cubicBezTo>
                  <a:lnTo>
                    <a:pt x="98653" y="54765"/>
                  </a:lnTo>
                  <a:lnTo>
                    <a:pt x="104649" y="45908"/>
                  </a:lnTo>
                  <a:cubicBezTo>
                    <a:pt x="108668" y="39914"/>
                    <a:pt x="114459" y="38687"/>
                    <a:pt x="123247" y="41889"/>
                  </a:cubicBezTo>
                  <a:cubicBezTo>
                    <a:pt x="127335" y="43388"/>
                    <a:pt x="129719" y="45772"/>
                    <a:pt x="131354" y="49996"/>
                  </a:cubicBezTo>
                  <a:cubicBezTo>
                    <a:pt x="134283" y="57558"/>
                    <a:pt x="131627" y="67300"/>
                    <a:pt x="125018" y="73023"/>
                  </a:cubicBezTo>
                  <a:lnTo>
                    <a:pt x="86391" y="106745"/>
                  </a:lnTo>
                  <a:lnTo>
                    <a:pt x="47764" y="73023"/>
                  </a:lnTo>
                  <a:cubicBezTo>
                    <a:pt x="41155" y="67300"/>
                    <a:pt x="38498" y="57626"/>
                    <a:pt x="41428" y="49996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037D6DD0-A6C4-428D-9273-E3FF55462AD9}"/>
                </a:ext>
              </a:extLst>
            </p:cNvPr>
            <p:cNvSpPr/>
            <p:nvPr/>
          </p:nvSpPr>
          <p:spPr>
            <a:xfrm>
              <a:off x="10084403" y="5707708"/>
              <a:ext cx="172777" cy="159492"/>
            </a:xfrm>
            <a:custGeom>
              <a:avLst/>
              <a:gdLst>
                <a:gd name="connsiteX0" fmla="*/ 72491 w 172777"/>
                <a:gd name="connsiteY0" fmla="*/ 147979 h 159492"/>
                <a:gd name="connsiteX1" fmla="*/ 87070 w 172777"/>
                <a:gd name="connsiteY1" fmla="*/ 159492 h 159492"/>
                <a:gd name="connsiteX2" fmla="*/ 151381 w 172777"/>
                <a:gd name="connsiteY2" fmla="*/ 103357 h 159492"/>
                <a:gd name="connsiteX3" fmla="*/ 168821 w 172777"/>
                <a:gd name="connsiteY3" fmla="*/ 35504 h 159492"/>
                <a:gd name="connsiteX4" fmla="*/ 137007 w 172777"/>
                <a:gd name="connsiteY4" fmla="*/ 4166 h 159492"/>
                <a:gd name="connsiteX5" fmla="*/ 86389 w 172777"/>
                <a:gd name="connsiteY5" fmla="*/ 8526 h 159492"/>
                <a:gd name="connsiteX6" fmla="*/ 35771 w 172777"/>
                <a:gd name="connsiteY6" fmla="*/ 4166 h 159492"/>
                <a:gd name="connsiteX7" fmla="*/ 3957 w 172777"/>
                <a:gd name="connsiteY7" fmla="*/ 35504 h 159492"/>
                <a:gd name="connsiteX8" fmla="*/ 21397 w 172777"/>
                <a:gd name="connsiteY8" fmla="*/ 103357 h 159492"/>
                <a:gd name="connsiteX9" fmla="*/ 72491 w 172777"/>
                <a:gd name="connsiteY9" fmla="*/ 147979 h 159492"/>
                <a:gd name="connsiteX10" fmla="*/ 41426 w 172777"/>
                <a:gd name="connsiteY10" fmla="*/ 50014 h 159492"/>
                <a:gd name="connsiteX11" fmla="*/ 49533 w 172777"/>
                <a:gd name="connsiteY11" fmla="*/ 41907 h 159492"/>
                <a:gd name="connsiteX12" fmla="*/ 57776 w 172777"/>
                <a:gd name="connsiteY12" fmla="*/ 40204 h 159492"/>
                <a:gd name="connsiteX13" fmla="*/ 68199 w 172777"/>
                <a:gd name="connsiteY13" fmla="*/ 46063 h 159492"/>
                <a:gd name="connsiteX14" fmla="*/ 86321 w 172777"/>
                <a:gd name="connsiteY14" fmla="*/ 55601 h 159492"/>
                <a:gd name="connsiteX15" fmla="*/ 86389 w 172777"/>
                <a:gd name="connsiteY15" fmla="*/ 55601 h 159492"/>
                <a:gd name="connsiteX16" fmla="*/ 98584 w 172777"/>
                <a:gd name="connsiteY16" fmla="*/ 54715 h 159492"/>
                <a:gd name="connsiteX17" fmla="*/ 104510 w 172777"/>
                <a:gd name="connsiteY17" fmla="*/ 45927 h 159492"/>
                <a:gd name="connsiteX18" fmla="*/ 123109 w 172777"/>
                <a:gd name="connsiteY18" fmla="*/ 41907 h 159492"/>
                <a:gd name="connsiteX19" fmla="*/ 131216 w 172777"/>
                <a:gd name="connsiteY19" fmla="*/ 50014 h 159492"/>
                <a:gd name="connsiteX20" fmla="*/ 124880 w 172777"/>
                <a:gd name="connsiteY20" fmla="*/ 73041 h 159492"/>
                <a:gd name="connsiteX21" fmla="*/ 86253 w 172777"/>
                <a:gd name="connsiteY21" fmla="*/ 106763 h 159492"/>
                <a:gd name="connsiteX22" fmla="*/ 47626 w 172777"/>
                <a:gd name="connsiteY22" fmla="*/ 73041 h 159492"/>
                <a:gd name="connsiteX23" fmla="*/ 41426 w 172777"/>
                <a:gd name="connsiteY23" fmla="*/ 50014 h 1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777" h="159492">
                  <a:moveTo>
                    <a:pt x="72491" y="147979"/>
                  </a:moveTo>
                  <a:lnTo>
                    <a:pt x="87070" y="159492"/>
                  </a:lnTo>
                  <a:lnTo>
                    <a:pt x="151381" y="103357"/>
                  </a:lnTo>
                  <a:cubicBezTo>
                    <a:pt x="170933" y="86325"/>
                    <a:pt x="177950" y="59007"/>
                    <a:pt x="168821" y="35504"/>
                  </a:cubicBezTo>
                  <a:cubicBezTo>
                    <a:pt x="162963" y="20448"/>
                    <a:pt x="151994" y="9616"/>
                    <a:pt x="137007" y="4166"/>
                  </a:cubicBezTo>
                  <a:cubicBezTo>
                    <a:pt x="116228" y="-3396"/>
                    <a:pt x="98992" y="282"/>
                    <a:pt x="86389" y="8526"/>
                  </a:cubicBezTo>
                  <a:cubicBezTo>
                    <a:pt x="73854" y="214"/>
                    <a:pt x="56618" y="-3464"/>
                    <a:pt x="35771" y="4166"/>
                  </a:cubicBezTo>
                  <a:cubicBezTo>
                    <a:pt x="20784" y="9616"/>
                    <a:pt x="9747" y="20448"/>
                    <a:pt x="3957" y="35504"/>
                  </a:cubicBezTo>
                  <a:cubicBezTo>
                    <a:pt x="-5172" y="59075"/>
                    <a:pt x="1845" y="86325"/>
                    <a:pt x="21397" y="103357"/>
                  </a:cubicBezTo>
                  <a:lnTo>
                    <a:pt x="72491" y="147979"/>
                  </a:lnTo>
                  <a:close/>
                  <a:moveTo>
                    <a:pt x="41426" y="50014"/>
                  </a:moveTo>
                  <a:cubicBezTo>
                    <a:pt x="43061" y="45859"/>
                    <a:pt x="45446" y="43406"/>
                    <a:pt x="49533" y="41907"/>
                  </a:cubicBezTo>
                  <a:cubicBezTo>
                    <a:pt x="52667" y="40749"/>
                    <a:pt x="55392" y="40204"/>
                    <a:pt x="57776" y="40204"/>
                  </a:cubicBezTo>
                  <a:cubicBezTo>
                    <a:pt x="62136" y="40204"/>
                    <a:pt x="65542" y="42112"/>
                    <a:pt x="68199" y="46063"/>
                  </a:cubicBezTo>
                  <a:cubicBezTo>
                    <a:pt x="72287" y="52058"/>
                    <a:pt x="79100" y="55601"/>
                    <a:pt x="86321" y="55601"/>
                  </a:cubicBezTo>
                  <a:cubicBezTo>
                    <a:pt x="86321" y="55601"/>
                    <a:pt x="86389" y="55601"/>
                    <a:pt x="86389" y="55601"/>
                  </a:cubicBezTo>
                  <a:lnTo>
                    <a:pt x="98584" y="54715"/>
                  </a:lnTo>
                  <a:lnTo>
                    <a:pt x="104510" y="45927"/>
                  </a:lnTo>
                  <a:cubicBezTo>
                    <a:pt x="108598" y="39932"/>
                    <a:pt x="114321" y="38705"/>
                    <a:pt x="123109" y="41907"/>
                  </a:cubicBezTo>
                  <a:cubicBezTo>
                    <a:pt x="127197" y="43406"/>
                    <a:pt x="129581" y="45790"/>
                    <a:pt x="131216" y="50014"/>
                  </a:cubicBezTo>
                  <a:cubicBezTo>
                    <a:pt x="134145" y="57576"/>
                    <a:pt x="131488" y="67318"/>
                    <a:pt x="124880" y="73041"/>
                  </a:cubicBezTo>
                  <a:lnTo>
                    <a:pt x="86253" y="106763"/>
                  </a:lnTo>
                  <a:lnTo>
                    <a:pt x="47626" y="73041"/>
                  </a:lnTo>
                  <a:cubicBezTo>
                    <a:pt x="41154" y="67318"/>
                    <a:pt x="38497" y="57645"/>
                    <a:pt x="41426" y="50014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4C8DE982-9C1F-4076-9723-2C2E8E093003}"/>
                </a:ext>
              </a:extLst>
            </p:cNvPr>
            <p:cNvSpPr/>
            <p:nvPr/>
          </p:nvSpPr>
          <p:spPr>
            <a:xfrm>
              <a:off x="10129570" y="6052272"/>
              <a:ext cx="172792" cy="159508"/>
            </a:xfrm>
            <a:custGeom>
              <a:avLst/>
              <a:gdLst>
                <a:gd name="connsiteX0" fmla="*/ 86389 w 172792"/>
                <a:gd name="connsiteY0" fmla="*/ 8542 h 159508"/>
                <a:gd name="connsiteX1" fmla="*/ 35772 w 172792"/>
                <a:gd name="connsiteY1" fmla="*/ 4114 h 159508"/>
                <a:gd name="connsiteX2" fmla="*/ 3957 w 172792"/>
                <a:gd name="connsiteY2" fmla="*/ 35451 h 159508"/>
                <a:gd name="connsiteX3" fmla="*/ 21397 w 172792"/>
                <a:gd name="connsiteY3" fmla="*/ 103373 h 159508"/>
                <a:gd name="connsiteX4" fmla="*/ 72491 w 172792"/>
                <a:gd name="connsiteY4" fmla="*/ 147995 h 159508"/>
                <a:gd name="connsiteX5" fmla="*/ 87070 w 172792"/>
                <a:gd name="connsiteY5" fmla="*/ 159509 h 159508"/>
                <a:gd name="connsiteX6" fmla="*/ 151449 w 172792"/>
                <a:gd name="connsiteY6" fmla="*/ 103373 h 159508"/>
                <a:gd name="connsiteX7" fmla="*/ 168821 w 172792"/>
                <a:gd name="connsiteY7" fmla="*/ 35520 h 159508"/>
                <a:gd name="connsiteX8" fmla="*/ 137007 w 172792"/>
                <a:gd name="connsiteY8" fmla="*/ 4182 h 159508"/>
                <a:gd name="connsiteX9" fmla="*/ 86389 w 172792"/>
                <a:gd name="connsiteY9" fmla="*/ 8542 h 159508"/>
                <a:gd name="connsiteX10" fmla="*/ 123245 w 172792"/>
                <a:gd name="connsiteY10" fmla="*/ 41855 h 159508"/>
                <a:gd name="connsiteX11" fmla="*/ 131352 w 172792"/>
                <a:gd name="connsiteY11" fmla="*/ 49962 h 159508"/>
                <a:gd name="connsiteX12" fmla="*/ 125017 w 172792"/>
                <a:gd name="connsiteY12" fmla="*/ 72989 h 159508"/>
                <a:gd name="connsiteX13" fmla="*/ 86389 w 172792"/>
                <a:gd name="connsiteY13" fmla="*/ 106643 h 159508"/>
                <a:gd name="connsiteX14" fmla="*/ 47830 w 172792"/>
                <a:gd name="connsiteY14" fmla="*/ 72989 h 159508"/>
                <a:gd name="connsiteX15" fmla="*/ 41494 w 172792"/>
                <a:gd name="connsiteY15" fmla="*/ 49894 h 159508"/>
                <a:gd name="connsiteX16" fmla="*/ 49601 w 172792"/>
                <a:gd name="connsiteY16" fmla="*/ 41788 h 159508"/>
                <a:gd name="connsiteX17" fmla="*/ 57912 w 172792"/>
                <a:gd name="connsiteY17" fmla="*/ 40084 h 159508"/>
                <a:gd name="connsiteX18" fmla="*/ 68131 w 172792"/>
                <a:gd name="connsiteY18" fmla="*/ 45739 h 159508"/>
                <a:gd name="connsiteX19" fmla="*/ 86389 w 172792"/>
                <a:gd name="connsiteY19" fmla="*/ 55480 h 159508"/>
                <a:gd name="connsiteX20" fmla="*/ 98720 w 172792"/>
                <a:gd name="connsiteY20" fmla="*/ 54663 h 159508"/>
                <a:gd name="connsiteX21" fmla="*/ 104715 w 172792"/>
                <a:gd name="connsiteY21" fmla="*/ 45807 h 159508"/>
                <a:gd name="connsiteX22" fmla="*/ 123245 w 172792"/>
                <a:gd name="connsiteY22" fmla="*/ 41855 h 15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792" h="159508">
                  <a:moveTo>
                    <a:pt x="86389" y="8542"/>
                  </a:moveTo>
                  <a:cubicBezTo>
                    <a:pt x="73854" y="231"/>
                    <a:pt x="56550" y="-3448"/>
                    <a:pt x="35772" y="4114"/>
                  </a:cubicBezTo>
                  <a:cubicBezTo>
                    <a:pt x="20784" y="9564"/>
                    <a:pt x="9747" y="20396"/>
                    <a:pt x="3957" y="35451"/>
                  </a:cubicBezTo>
                  <a:cubicBezTo>
                    <a:pt x="-5172" y="58955"/>
                    <a:pt x="1845" y="86274"/>
                    <a:pt x="21397" y="103373"/>
                  </a:cubicBezTo>
                  <a:lnTo>
                    <a:pt x="72491" y="147995"/>
                  </a:lnTo>
                  <a:lnTo>
                    <a:pt x="87070" y="159509"/>
                  </a:lnTo>
                  <a:lnTo>
                    <a:pt x="151449" y="103373"/>
                  </a:lnTo>
                  <a:cubicBezTo>
                    <a:pt x="171002" y="86342"/>
                    <a:pt x="177950" y="59023"/>
                    <a:pt x="168821" y="35520"/>
                  </a:cubicBezTo>
                  <a:cubicBezTo>
                    <a:pt x="162963" y="20464"/>
                    <a:pt x="151994" y="9632"/>
                    <a:pt x="137007" y="4182"/>
                  </a:cubicBezTo>
                  <a:cubicBezTo>
                    <a:pt x="116160" y="-3448"/>
                    <a:pt x="98924" y="231"/>
                    <a:pt x="86389" y="8542"/>
                  </a:cubicBezTo>
                  <a:close/>
                  <a:moveTo>
                    <a:pt x="123245" y="41855"/>
                  </a:moveTo>
                  <a:cubicBezTo>
                    <a:pt x="127264" y="43354"/>
                    <a:pt x="129717" y="45739"/>
                    <a:pt x="131352" y="49962"/>
                  </a:cubicBezTo>
                  <a:cubicBezTo>
                    <a:pt x="134282" y="57525"/>
                    <a:pt x="131625" y="67267"/>
                    <a:pt x="125017" y="72989"/>
                  </a:cubicBezTo>
                  <a:lnTo>
                    <a:pt x="86389" y="106643"/>
                  </a:lnTo>
                  <a:lnTo>
                    <a:pt x="47830" y="72989"/>
                  </a:lnTo>
                  <a:cubicBezTo>
                    <a:pt x="41222" y="67198"/>
                    <a:pt x="38497" y="57456"/>
                    <a:pt x="41494" y="49894"/>
                  </a:cubicBezTo>
                  <a:cubicBezTo>
                    <a:pt x="43129" y="45670"/>
                    <a:pt x="45513" y="43286"/>
                    <a:pt x="49601" y="41788"/>
                  </a:cubicBezTo>
                  <a:cubicBezTo>
                    <a:pt x="52735" y="40629"/>
                    <a:pt x="55528" y="40084"/>
                    <a:pt x="57912" y="40084"/>
                  </a:cubicBezTo>
                  <a:cubicBezTo>
                    <a:pt x="62273" y="40084"/>
                    <a:pt x="65542" y="41924"/>
                    <a:pt x="68131" y="45739"/>
                  </a:cubicBezTo>
                  <a:cubicBezTo>
                    <a:pt x="72219" y="51870"/>
                    <a:pt x="79032" y="55480"/>
                    <a:pt x="86389" y="55480"/>
                  </a:cubicBezTo>
                  <a:lnTo>
                    <a:pt x="98720" y="54663"/>
                  </a:lnTo>
                  <a:lnTo>
                    <a:pt x="104715" y="45807"/>
                  </a:lnTo>
                  <a:cubicBezTo>
                    <a:pt x="108666" y="39948"/>
                    <a:pt x="114389" y="38654"/>
                    <a:pt x="123245" y="41855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2EF16787-B172-479A-911F-D9EB9CC21681}"/>
                </a:ext>
              </a:extLst>
            </p:cNvPr>
            <p:cNvSpPr/>
            <p:nvPr/>
          </p:nvSpPr>
          <p:spPr>
            <a:xfrm>
              <a:off x="10216894" y="6424579"/>
              <a:ext cx="172792" cy="159440"/>
            </a:xfrm>
            <a:custGeom>
              <a:avLst/>
              <a:gdLst>
                <a:gd name="connsiteX0" fmla="*/ 168836 w 172792"/>
                <a:gd name="connsiteY0" fmla="*/ 35452 h 159440"/>
                <a:gd name="connsiteX1" fmla="*/ 137021 w 172792"/>
                <a:gd name="connsiteY1" fmla="*/ 4114 h 159440"/>
                <a:gd name="connsiteX2" fmla="*/ 86403 w 172792"/>
                <a:gd name="connsiteY2" fmla="*/ 8542 h 159440"/>
                <a:gd name="connsiteX3" fmla="*/ 35786 w 172792"/>
                <a:gd name="connsiteY3" fmla="*/ 4114 h 159440"/>
                <a:gd name="connsiteX4" fmla="*/ 3971 w 172792"/>
                <a:gd name="connsiteY4" fmla="*/ 35452 h 159440"/>
                <a:gd name="connsiteX5" fmla="*/ 21343 w 172792"/>
                <a:gd name="connsiteY5" fmla="*/ 103305 h 159440"/>
                <a:gd name="connsiteX6" fmla="*/ 72506 w 172792"/>
                <a:gd name="connsiteY6" fmla="*/ 147928 h 159440"/>
                <a:gd name="connsiteX7" fmla="*/ 87085 w 172792"/>
                <a:gd name="connsiteY7" fmla="*/ 159441 h 159440"/>
                <a:gd name="connsiteX8" fmla="*/ 151395 w 172792"/>
                <a:gd name="connsiteY8" fmla="*/ 103305 h 159440"/>
                <a:gd name="connsiteX9" fmla="*/ 168836 w 172792"/>
                <a:gd name="connsiteY9" fmla="*/ 35452 h 159440"/>
                <a:gd name="connsiteX10" fmla="*/ 125031 w 172792"/>
                <a:gd name="connsiteY10" fmla="*/ 73057 h 159440"/>
                <a:gd name="connsiteX11" fmla="*/ 86471 w 172792"/>
                <a:gd name="connsiteY11" fmla="*/ 106711 h 159440"/>
                <a:gd name="connsiteX12" fmla="*/ 47844 w 172792"/>
                <a:gd name="connsiteY12" fmla="*/ 73057 h 159440"/>
                <a:gd name="connsiteX13" fmla="*/ 41508 w 172792"/>
                <a:gd name="connsiteY13" fmla="*/ 50031 h 159440"/>
                <a:gd name="connsiteX14" fmla="*/ 49615 w 172792"/>
                <a:gd name="connsiteY14" fmla="*/ 41924 h 159440"/>
                <a:gd name="connsiteX15" fmla="*/ 57927 w 172792"/>
                <a:gd name="connsiteY15" fmla="*/ 40221 h 159440"/>
                <a:gd name="connsiteX16" fmla="*/ 68145 w 172792"/>
                <a:gd name="connsiteY16" fmla="*/ 45875 h 159440"/>
                <a:gd name="connsiteX17" fmla="*/ 86403 w 172792"/>
                <a:gd name="connsiteY17" fmla="*/ 55617 h 159440"/>
                <a:gd name="connsiteX18" fmla="*/ 98734 w 172792"/>
                <a:gd name="connsiteY18" fmla="*/ 54800 h 159440"/>
                <a:gd name="connsiteX19" fmla="*/ 104729 w 172792"/>
                <a:gd name="connsiteY19" fmla="*/ 45943 h 159440"/>
                <a:gd name="connsiteX20" fmla="*/ 123328 w 172792"/>
                <a:gd name="connsiteY20" fmla="*/ 41924 h 159440"/>
                <a:gd name="connsiteX21" fmla="*/ 131435 w 172792"/>
                <a:gd name="connsiteY21" fmla="*/ 50031 h 159440"/>
                <a:gd name="connsiteX22" fmla="*/ 125031 w 172792"/>
                <a:gd name="connsiteY22" fmla="*/ 73057 h 15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792" h="159440">
                  <a:moveTo>
                    <a:pt x="168836" y="35452"/>
                  </a:moveTo>
                  <a:cubicBezTo>
                    <a:pt x="162976" y="20396"/>
                    <a:pt x="152008" y="9564"/>
                    <a:pt x="137021" y="4114"/>
                  </a:cubicBezTo>
                  <a:cubicBezTo>
                    <a:pt x="116242" y="-3448"/>
                    <a:pt x="98938" y="231"/>
                    <a:pt x="86403" y="8542"/>
                  </a:cubicBezTo>
                  <a:cubicBezTo>
                    <a:pt x="73868" y="231"/>
                    <a:pt x="56564" y="-3448"/>
                    <a:pt x="35786" y="4114"/>
                  </a:cubicBezTo>
                  <a:cubicBezTo>
                    <a:pt x="20798" y="9564"/>
                    <a:pt x="9762" y="20396"/>
                    <a:pt x="3971" y="35452"/>
                  </a:cubicBezTo>
                  <a:cubicBezTo>
                    <a:pt x="-5158" y="59023"/>
                    <a:pt x="1791" y="86274"/>
                    <a:pt x="21343" y="103305"/>
                  </a:cubicBezTo>
                  <a:lnTo>
                    <a:pt x="72506" y="147928"/>
                  </a:lnTo>
                  <a:lnTo>
                    <a:pt x="87085" y="159441"/>
                  </a:lnTo>
                  <a:lnTo>
                    <a:pt x="151395" y="103305"/>
                  </a:lnTo>
                  <a:cubicBezTo>
                    <a:pt x="170947" y="86274"/>
                    <a:pt x="177964" y="59023"/>
                    <a:pt x="168836" y="35452"/>
                  </a:cubicBezTo>
                  <a:close/>
                  <a:moveTo>
                    <a:pt x="125031" y="73057"/>
                  </a:moveTo>
                  <a:lnTo>
                    <a:pt x="86471" y="106711"/>
                  </a:lnTo>
                  <a:lnTo>
                    <a:pt x="47844" y="73057"/>
                  </a:lnTo>
                  <a:cubicBezTo>
                    <a:pt x="41236" y="67266"/>
                    <a:pt x="38511" y="57593"/>
                    <a:pt x="41508" y="50031"/>
                  </a:cubicBezTo>
                  <a:cubicBezTo>
                    <a:pt x="43143" y="45807"/>
                    <a:pt x="45528" y="43422"/>
                    <a:pt x="49615" y="41924"/>
                  </a:cubicBezTo>
                  <a:cubicBezTo>
                    <a:pt x="52749" y="40766"/>
                    <a:pt x="55542" y="40221"/>
                    <a:pt x="57927" y="40221"/>
                  </a:cubicBezTo>
                  <a:cubicBezTo>
                    <a:pt x="62287" y="40221"/>
                    <a:pt x="65557" y="42060"/>
                    <a:pt x="68145" y="45875"/>
                  </a:cubicBezTo>
                  <a:cubicBezTo>
                    <a:pt x="72233" y="52006"/>
                    <a:pt x="79046" y="55617"/>
                    <a:pt x="86403" y="55617"/>
                  </a:cubicBezTo>
                  <a:lnTo>
                    <a:pt x="98734" y="54800"/>
                  </a:lnTo>
                  <a:lnTo>
                    <a:pt x="104729" y="45943"/>
                  </a:lnTo>
                  <a:cubicBezTo>
                    <a:pt x="108817" y="39948"/>
                    <a:pt x="114471" y="38653"/>
                    <a:pt x="123328" y="41924"/>
                  </a:cubicBezTo>
                  <a:cubicBezTo>
                    <a:pt x="127347" y="43422"/>
                    <a:pt x="129799" y="45807"/>
                    <a:pt x="131435" y="50031"/>
                  </a:cubicBezTo>
                  <a:cubicBezTo>
                    <a:pt x="134296" y="57593"/>
                    <a:pt x="131639" y="67266"/>
                    <a:pt x="125031" y="73057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798" name="Freeform: Shape 797">
            <a:extLst>
              <a:ext uri="{FF2B5EF4-FFF2-40B4-BE49-F238E27FC236}">
                <a16:creationId xmlns:a16="http://schemas.microsoft.com/office/drawing/2014/main" id="{9536FFDD-FFAC-4880-B3DD-1F561DC3A149}"/>
              </a:ext>
            </a:extLst>
          </p:cNvPr>
          <p:cNvSpPr/>
          <p:nvPr/>
        </p:nvSpPr>
        <p:spPr>
          <a:xfrm>
            <a:off x="15603024" y="4912388"/>
            <a:ext cx="771761" cy="864497"/>
          </a:xfrm>
          <a:custGeom>
            <a:avLst/>
            <a:gdLst>
              <a:gd name="connsiteX0" fmla="*/ 1004089 w 1004411"/>
              <a:gd name="connsiteY0" fmla="*/ 246486 h 1125104"/>
              <a:gd name="connsiteX1" fmla="*/ 945024 w 1004411"/>
              <a:gd name="connsiteY1" fmla="*/ 134964 h 1125104"/>
              <a:gd name="connsiteX2" fmla="*/ 774846 w 1004411"/>
              <a:gd name="connsiteY2" fmla="*/ 111256 h 1125104"/>
              <a:gd name="connsiteX3" fmla="*/ 771644 w 1004411"/>
              <a:gd name="connsiteY3" fmla="*/ 100424 h 1125104"/>
              <a:gd name="connsiteX4" fmla="*/ 681036 w 1004411"/>
              <a:gd name="connsiteY4" fmla="*/ 12405 h 1125104"/>
              <a:gd name="connsiteX5" fmla="*/ 502206 w 1004411"/>
              <a:gd name="connsiteY5" fmla="*/ 51986 h 1125104"/>
              <a:gd name="connsiteX6" fmla="*/ 323376 w 1004411"/>
              <a:gd name="connsiteY6" fmla="*/ 12405 h 1125104"/>
              <a:gd name="connsiteX7" fmla="*/ 232769 w 1004411"/>
              <a:gd name="connsiteY7" fmla="*/ 100424 h 1125104"/>
              <a:gd name="connsiteX8" fmla="*/ 229566 w 1004411"/>
              <a:gd name="connsiteY8" fmla="*/ 111256 h 1125104"/>
              <a:gd name="connsiteX9" fmla="*/ 59388 w 1004411"/>
              <a:gd name="connsiteY9" fmla="*/ 134964 h 1125104"/>
              <a:gd name="connsiteX10" fmla="*/ 323 w 1004411"/>
              <a:gd name="connsiteY10" fmla="*/ 246486 h 1125104"/>
              <a:gd name="connsiteX11" fmla="*/ 111232 w 1004411"/>
              <a:gd name="connsiteY11" fmla="*/ 419661 h 1125104"/>
              <a:gd name="connsiteX12" fmla="*/ 347152 w 1004411"/>
              <a:gd name="connsiteY12" fmla="*/ 519125 h 1125104"/>
              <a:gd name="connsiteX13" fmla="*/ 463102 w 1004411"/>
              <a:gd name="connsiteY13" fmla="*/ 911734 h 1125104"/>
              <a:gd name="connsiteX14" fmla="*/ 388573 w 1004411"/>
              <a:gd name="connsiteY14" fmla="*/ 911734 h 1125104"/>
              <a:gd name="connsiteX15" fmla="*/ 306004 w 1004411"/>
              <a:gd name="connsiteY15" fmla="*/ 982245 h 1125104"/>
              <a:gd name="connsiteX16" fmla="*/ 324874 w 1004411"/>
              <a:gd name="connsiteY16" fmla="*/ 1016375 h 1125104"/>
              <a:gd name="connsiteX17" fmla="*/ 376310 w 1004411"/>
              <a:gd name="connsiteY17" fmla="*/ 1030818 h 1125104"/>
              <a:gd name="connsiteX18" fmla="*/ 402265 w 1004411"/>
              <a:gd name="connsiteY18" fmla="*/ 1028842 h 1125104"/>
              <a:gd name="connsiteX19" fmla="*/ 484834 w 1004411"/>
              <a:gd name="connsiteY19" fmla="*/ 1002955 h 1125104"/>
              <a:gd name="connsiteX20" fmla="*/ 484834 w 1004411"/>
              <a:gd name="connsiteY20" fmla="*/ 1014400 h 1125104"/>
              <a:gd name="connsiteX21" fmla="*/ 469778 w 1004411"/>
              <a:gd name="connsiteY21" fmla="*/ 1029456 h 1125104"/>
              <a:gd name="connsiteX22" fmla="*/ 414323 w 1004411"/>
              <a:gd name="connsiteY22" fmla="*/ 1085523 h 1125104"/>
              <a:gd name="connsiteX23" fmla="*/ 434421 w 1004411"/>
              <a:gd name="connsiteY23" fmla="*/ 1105212 h 1125104"/>
              <a:gd name="connsiteX24" fmla="*/ 454518 w 1004411"/>
              <a:gd name="connsiteY24" fmla="*/ 1084706 h 1125104"/>
              <a:gd name="connsiteX25" fmla="*/ 469778 w 1004411"/>
              <a:gd name="connsiteY25" fmla="*/ 1069650 h 1125104"/>
              <a:gd name="connsiteX26" fmla="*/ 504727 w 1004411"/>
              <a:gd name="connsiteY26" fmla="*/ 1056774 h 1125104"/>
              <a:gd name="connsiteX27" fmla="*/ 560386 w 1004411"/>
              <a:gd name="connsiteY27" fmla="*/ 1081708 h 1125104"/>
              <a:gd name="connsiteX28" fmla="*/ 583889 w 1004411"/>
              <a:gd name="connsiteY28" fmla="*/ 1105007 h 1125104"/>
              <a:gd name="connsiteX29" fmla="*/ 603986 w 1004411"/>
              <a:gd name="connsiteY29" fmla="*/ 1125104 h 1125104"/>
              <a:gd name="connsiteX30" fmla="*/ 624083 w 1004411"/>
              <a:gd name="connsiteY30" fmla="*/ 1105007 h 1125104"/>
              <a:gd name="connsiteX31" fmla="*/ 560386 w 1004411"/>
              <a:gd name="connsiteY31" fmla="*/ 1041514 h 1125104"/>
              <a:gd name="connsiteX32" fmla="*/ 525028 w 1004411"/>
              <a:gd name="connsiteY32" fmla="*/ 1006361 h 1125104"/>
              <a:gd name="connsiteX33" fmla="*/ 525028 w 1004411"/>
              <a:gd name="connsiteY33" fmla="*/ 1002955 h 1125104"/>
              <a:gd name="connsiteX34" fmla="*/ 607596 w 1004411"/>
              <a:gd name="connsiteY34" fmla="*/ 1028842 h 1125104"/>
              <a:gd name="connsiteX35" fmla="*/ 633553 w 1004411"/>
              <a:gd name="connsiteY35" fmla="*/ 1030818 h 1125104"/>
              <a:gd name="connsiteX36" fmla="*/ 684987 w 1004411"/>
              <a:gd name="connsiteY36" fmla="*/ 1016375 h 1125104"/>
              <a:gd name="connsiteX37" fmla="*/ 703858 w 1004411"/>
              <a:gd name="connsiteY37" fmla="*/ 982245 h 1125104"/>
              <a:gd name="connsiteX38" fmla="*/ 621290 w 1004411"/>
              <a:gd name="connsiteY38" fmla="*/ 911734 h 1125104"/>
              <a:gd name="connsiteX39" fmla="*/ 543899 w 1004411"/>
              <a:gd name="connsiteY39" fmla="*/ 912347 h 1125104"/>
              <a:gd name="connsiteX40" fmla="*/ 660462 w 1004411"/>
              <a:gd name="connsiteY40" fmla="*/ 517695 h 1125104"/>
              <a:gd name="connsiteX41" fmla="*/ 893385 w 1004411"/>
              <a:gd name="connsiteY41" fmla="*/ 419661 h 1125104"/>
              <a:gd name="connsiteX42" fmla="*/ 1004089 w 1004411"/>
              <a:gd name="connsiteY42" fmla="*/ 246486 h 1125104"/>
              <a:gd name="connsiteX43" fmla="*/ 126696 w 1004411"/>
              <a:gd name="connsiteY43" fmla="*/ 382533 h 1125104"/>
              <a:gd name="connsiteX44" fmla="*/ 40109 w 1004411"/>
              <a:gd name="connsiteY44" fmla="*/ 248938 h 1125104"/>
              <a:gd name="connsiteX45" fmla="*/ 83709 w 1004411"/>
              <a:gd name="connsiteY45" fmla="*/ 166778 h 1125104"/>
              <a:gd name="connsiteX46" fmla="*/ 164507 w 1004411"/>
              <a:gd name="connsiteY46" fmla="*/ 135440 h 1125104"/>
              <a:gd name="connsiteX47" fmla="*/ 221596 w 1004411"/>
              <a:gd name="connsiteY47" fmla="*/ 152744 h 1125104"/>
              <a:gd name="connsiteX48" fmla="*/ 285089 w 1004411"/>
              <a:gd name="connsiteY48" fmla="*/ 299419 h 1125104"/>
              <a:gd name="connsiteX49" fmla="*/ 406081 w 1004411"/>
              <a:gd name="connsiteY49" fmla="*/ 403311 h 1125104"/>
              <a:gd name="connsiteX50" fmla="*/ 358869 w 1004411"/>
              <a:gd name="connsiteY50" fmla="*/ 480498 h 1125104"/>
              <a:gd name="connsiteX51" fmla="*/ 126696 w 1004411"/>
              <a:gd name="connsiteY51" fmla="*/ 382533 h 1125104"/>
              <a:gd name="connsiteX52" fmla="*/ 396406 w 1004411"/>
              <a:gd name="connsiteY52" fmla="*/ 989125 h 1125104"/>
              <a:gd name="connsiteX53" fmla="*/ 349400 w 1004411"/>
              <a:gd name="connsiteY53" fmla="*/ 984697 h 1125104"/>
              <a:gd name="connsiteX54" fmla="*/ 345789 w 1004411"/>
              <a:gd name="connsiteY54" fmla="*/ 978089 h 1125104"/>
              <a:gd name="connsiteX55" fmla="*/ 394022 w 1004411"/>
              <a:gd name="connsiteY55" fmla="*/ 951588 h 1125104"/>
              <a:gd name="connsiteX56" fmla="*/ 425769 w 1004411"/>
              <a:gd name="connsiteY56" fmla="*/ 949408 h 1125104"/>
              <a:gd name="connsiteX57" fmla="*/ 475978 w 1004411"/>
              <a:gd name="connsiteY57" fmla="*/ 955812 h 1125104"/>
              <a:gd name="connsiteX58" fmla="*/ 477408 w 1004411"/>
              <a:gd name="connsiteY58" fmla="*/ 960853 h 1125104"/>
              <a:gd name="connsiteX59" fmla="*/ 396406 w 1004411"/>
              <a:gd name="connsiteY59" fmla="*/ 989125 h 1125104"/>
              <a:gd name="connsiteX60" fmla="*/ 484630 w 1004411"/>
              <a:gd name="connsiteY60" fmla="*/ 843472 h 1125104"/>
              <a:gd name="connsiteX61" fmla="*/ 386801 w 1004411"/>
              <a:gd name="connsiteY61" fmla="*/ 511768 h 1125104"/>
              <a:gd name="connsiteX62" fmla="*/ 436805 w 1004411"/>
              <a:gd name="connsiteY62" fmla="*/ 429812 h 1125104"/>
              <a:gd name="connsiteX63" fmla="*/ 484630 w 1004411"/>
              <a:gd name="connsiteY63" fmla="*/ 470824 h 1125104"/>
              <a:gd name="connsiteX64" fmla="*/ 484630 w 1004411"/>
              <a:gd name="connsiteY64" fmla="*/ 843472 h 1125104"/>
              <a:gd name="connsiteX65" fmla="*/ 502070 w 1004411"/>
              <a:gd name="connsiteY65" fmla="*/ 432741 h 1125104"/>
              <a:gd name="connsiteX66" fmla="*/ 311385 w 1004411"/>
              <a:gd name="connsiteY66" fmla="*/ 268763 h 1125104"/>
              <a:gd name="connsiteX67" fmla="*/ 270170 w 1004411"/>
              <a:gd name="connsiteY67" fmla="*/ 115071 h 1125104"/>
              <a:gd name="connsiteX68" fmla="*/ 336661 w 1004411"/>
              <a:gd name="connsiteY68" fmla="*/ 50147 h 1125104"/>
              <a:gd name="connsiteX69" fmla="*/ 390139 w 1004411"/>
              <a:gd name="connsiteY69" fmla="*/ 40132 h 1125104"/>
              <a:gd name="connsiteX70" fmla="*/ 479179 w 1004411"/>
              <a:gd name="connsiteY70" fmla="*/ 87957 h 1125104"/>
              <a:gd name="connsiteX71" fmla="*/ 502070 w 1004411"/>
              <a:gd name="connsiteY71" fmla="*/ 99811 h 1125104"/>
              <a:gd name="connsiteX72" fmla="*/ 524960 w 1004411"/>
              <a:gd name="connsiteY72" fmla="*/ 87957 h 1125104"/>
              <a:gd name="connsiteX73" fmla="*/ 667411 w 1004411"/>
              <a:gd name="connsiteY73" fmla="*/ 50215 h 1125104"/>
              <a:gd name="connsiteX74" fmla="*/ 733902 w 1004411"/>
              <a:gd name="connsiteY74" fmla="*/ 115139 h 1125104"/>
              <a:gd name="connsiteX75" fmla="*/ 692686 w 1004411"/>
              <a:gd name="connsiteY75" fmla="*/ 268831 h 1125104"/>
              <a:gd name="connsiteX76" fmla="*/ 502070 w 1004411"/>
              <a:gd name="connsiteY76" fmla="*/ 432741 h 1125104"/>
              <a:gd name="connsiteX77" fmla="*/ 615431 w 1004411"/>
              <a:gd name="connsiteY77" fmla="*/ 951588 h 1125104"/>
              <a:gd name="connsiteX78" fmla="*/ 663665 w 1004411"/>
              <a:gd name="connsiteY78" fmla="*/ 978089 h 1125104"/>
              <a:gd name="connsiteX79" fmla="*/ 660054 w 1004411"/>
              <a:gd name="connsiteY79" fmla="*/ 984697 h 1125104"/>
              <a:gd name="connsiteX80" fmla="*/ 613047 w 1004411"/>
              <a:gd name="connsiteY80" fmla="*/ 989125 h 1125104"/>
              <a:gd name="connsiteX81" fmla="*/ 530069 w 1004411"/>
              <a:gd name="connsiteY81" fmla="*/ 959218 h 1125104"/>
              <a:gd name="connsiteX82" fmla="*/ 530683 w 1004411"/>
              <a:gd name="connsiteY82" fmla="*/ 956833 h 1125104"/>
              <a:gd name="connsiteX83" fmla="*/ 615431 w 1004411"/>
              <a:gd name="connsiteY83" fmla="*/ 951588 h 1125104"/>
              <a:gd name="connsiteX84" fmla="*/ 524824 w 1004411"/>
              <a:gd name="connsiteY84" fmla="*/ 834412 h 1125104"/>
              <a:gd name="connsiteX85" fmla="*/ 524824 w 1004411"/>
              <a:gd name="connsiteY85" fmla="*/ 466327 h 1125104"/>
              <a:gd name="connsiteX86" fmla="*/ 567403 w 1004411"/>
              <a:gd name="connsiteY86" fmla="*/ 429744 h 1125104"/>
              <a:gd name="connsiteX87" fmla="*/ 618429 w 1004411"/>
              <a:gd name="connsiteY87" fmla="*/ 513130 h 1125104"/>
              <a:gd name="connsiteX88" fmla="*/ 619247 w 1004411"/>
              <a:gd name="connsiteY88" fmla="*/ 514356 h 1125104"/>
              <a:gd name="connsiteX89" fmla="*/ 524824 w 1004411"/>
              <a:gd name="connsiteY89" fmla="*/ 834412 h 1125104"/>
              <a:gd name="connsiteX90" fmla="*/ 877443 w 1004411"/>
              <a:gd name="connsiteY90" fmla="*/ 382533 h 1125104"/>
              <a:gd name="connsiteX91" fmla="*/ 645338 w 1004411"/>
              <a:gd name="connsiteY91" fmla="*/ 480361 h 1125104"/>
              <a:gd name="connsiteX92" fmla="*/ 598127 w 1004411"/>
              <a:gd name="connsiteY92" fmla="*/ 403175 h 1125104"/>
              <a:gd name="connsiteX93" fmla="*/ 719118 w 1004411"/>
              <a:gd name="connsiteY93" fmla="*/ 299283 h 1125104"/>
              <a:gd name="connsiteX94" fmla="*/ 782612 w 1004411"/>
              <a:gd name="connsiteY94" fmla="*/ 152608 h 1125104"/>
              <a:gd name="connsiteX95" fmla="*/ 920431 w 1004411"/>
              <a:gd name="connsiteY95" fmla="*/ 166642 h 1125104"/>
              <a:gd name="connsiteX96" fmla="*/ 964031 w 1004411"/>
              <a:gd name="connsiteY96" fmla="*/ 248802 h 1125104"/>
              <a:gd name="connsiteX97" fmla="*/ 877443 w 1004411"/>
              <a:gd name="connsiteY97" fmla="*/ 382533 h 11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004411" h="1125104">
                <a:moveTo>
                  <a:pt x="1004089" y="246486"/>
                </a:moveTo>
                <a:cubicBezTo>
                  <a:pt x="1001296" y="200501"/>
                  <a:pt x="981403" y="162895"/>
                  <a:pt x="945024" y="134964"/>
                </a:cubicBezTo>
                <a:cubicBezTo>
                  <a:pt x="872879" y="79509"/>
                  <a:pt x="810612" y="93747"/>
                  <a:pt x="774846" y="111256"/>
                </a:cubicBezTo>
                <a:cubicBezTo>
                  <a:pt x="773619" y="107645"/>
                  <a:pt x="773006" y="104034"/>
                  <a:pt x="771644" y="100424"/>
                </a:cubicBezTo>
                <a:cubicBezTo>
                  <a:pt x="754749" y="57641"/>
                  <a:pt x="724228" y="27870"/>
                  <a:pt x="681036" y="12405"/>
                </a:cubicBezTo>
                <a:cubicBezTo>
                  <a:pt x="584570" y="-22134"/>
                  <a:pt x="527140" y="23441"/>
                  <a:pt x="502206" y="51986"/>
                </a:cubicBezTo>
                <a:cubicBezTo>
                  <a:pt x="477476" y="23441"/>
                  <a:pt x="419637" y="-22134"/>
                  <a:pt x="323376" y="12405"/>
                </a:cubicBezTo>
                <a:cubicBezTo>
                  <a:pt x="280184" y="27870"/>
                  <a:pt x="249596" y="57641"/>
                  <a:pt x="232769" y="100424"/>
                </a:cubicBezTo>
                <a:cubicBezTo>
                  <a:pt x="231338" y="104034"/>
                  <a:pt x="230725" y="107645"/>
                  <a:pt x="229566" y="111256"/>
                </a:cubicBezTo>
                <a:cubicBezTo>
                  <a:pt x="193800" y="93747"/>
                  <a:pt x="131533" y="79305"/>
                  <a:pt x="59388" y="134964"/>
                </a:cubicBezTo>
                <a:cubicBezTo>
                  <a:pt x="23009" y="162895"/>
                  <a:pt x="3116" y="200433"/>
                  <a:pt x="323" y="246486"/>
                </a:cubicBezTo>
                <a:cubicBezTo>
                  <a:pt x="-4309" y="319039"/>
                  <a:pt x="41335" y="390163"/>
                  <a:pt x="111232" y="419661"/>
                </a:cubicBezTo>
                <a:lnTo>
                  <a:pt x="347152" y="519125"/>
                </a:lnTo>
                <a:lnTo>
                  <a:pt x="463102" y="911734"/>
                </a:lnTo>
                <a:cubicBezTo>
                  <a:pt x="439190" y="908328"/>
                  <a:pt x="411871" y="908328"/>
                  <a:pt x="388573" y="911734"/>
                </a:cubicBezTo>
                <a:cubicBezTo>
                  <a:pt x="306412" y="923384"/>
                  <a:pt x="304573" y="968619"/>
                  <a:pt x="306004" y="982245"/>
                </a:cubicBezTo>
                <a:cubicBezTo>
                  <a:pt x="307434" y="996142"/>
                  <a:pt x="314042" y="1007792"/>
                  <a:pt x="324874" y="1016375"/>
                </a:cubicBezTo>
                <a:cubicBezTo>
                  <a:pt x="337342" y="1026049"/>
                  <a:pt x="354441" y="1030818"/>
                  <a:pt x="376310" y="1030818"/>
                </a:cubicBezTo>
                <a:cubicBezTo>
                  <a:pt x="384349" y="1030818"/>
                  <a:pt x="393000" y="1030205"/>
                  <a:pt x="402265" y="1028842"/>
                </a:cubicBezTo>
                <a:cubicBezTo>
                  <a:pt x="424339" y="1025845"/>
                  <a:pt x="458333" y="1016989"/>
                  <a:pt x="484834" y="1002955"/>
                </a:cubicBezTo>
                <a:lnTo>
                  <a:pt x="484834" y="1014400"/>
                </a:lnTo>
                <a:cubicBezTo>
                  <a:pt x="484834" y="1022643"/>
                  <a:pt x="478022" y="1029456"/>
                  <a:pt x="469778" y="1029456"/>
                </a:cubicBezTo>
                <a:cubicBezTo>
                  <a:pt x="439258" y="1029456"/>
                  <a:pt x="414323" y="1054186"/>
                  <a:pt x="414323" y="1085523"/>
                </a:cubicBezTo>
                <a:cubicBezTo>
                  <a:pt x="414323" y="1096560"/>
                  <a:pt x="423385" y="1105212"/>
                  <a:pt x="434421" y="1105212"/>
                </a:cubicBezTo>
                <a:cubicBezTo>
                  <a:pt x="445457" y="1105212"/>
                  <a:pt x="454518" y="1095742"/>
                  <a:pt x="454518" y="1084706"/>
                </a:cubicBezTo>
                <a:cubicBezTo>
                  <a:pt x="454518" y="1076462"/>
                  <a:pt x="461330" y="1069650"/>
                  <a:pt x="469778" y="1069650"/>
                </a:cubicBezTo>
                <a:cubicBezTo>
                  <a:pt x="483063" y="1069650"/>
                  <a:pt x="495121" y="1064609"/>
                  <a:pt x="504727" y="1056774"/>
                </a:cubicBezTo>
                <a:cubicBezTo>
                  <a:pt x="518625" y="1072034"/>
                  <a:pt x="538313" y="1081708"/>
                  <a:pt x="560386" y="1081708"/>
                </a:cubicBezTo>
                <a:cubicBezTo>
                  <a:pt x="579870" y="1081708"/>
                  <a:pt x="583889" y="1085728"/>
                  <a:pt x="583889" y="1105007"/>
                </a:cubicBezTo>
                <a:cubicBezTo>
                  <a:pt x="583889" y="1116043"/>
                  <a:pt x="592950" y="1125104"/>
                  <a:pt x="603986" y="1125104"/>
                </a:cubicBezTo>
                <a:cubicBezTo>
                  <a:pt x="615023" y="1125104"/>
                  <a:pt x="624083" y="1116043"/>
                  <a:pt x="624083" y="1105007"/>
                </a:cubicBezTo>
                <a:cubicBezTo>
                  <a:pt x="624083" y="1063382"/>
                  <a:pt x="602010" y="1041514"/>
                  <a:pt x="560386" y="1041514"/>
                </a:cubicBezTo>
                <a:cubicBezTo>
                  <a:pt x="540902" y="1041514"/>
                  <a:pt x="525028" y="1025641"/>
                  <a:pt x="525028" y="1006361"/>
                </a:cubicBezTo>
                <a:lnTo>
                  <a:pt x="525028" y="1002955"/>
                </a:lnTo>
                <a:cubicBezTo>
                  <a:pt x="551734" y="1016784"/>
                  <a:pt x="585524" y="1025641"/>
                  <a:pt x="607596" y="1028842"/>
                </a:cubicBezTo>
                <a:cubicBezTo>
                  <a:pt x="616861" y="1030273"/>
                  <a:pt x="625514" y="1030818"/>
                  <a:pt x="633553" y="1030818"/>
                </a:cubicBezTo>
                <a:cubicBezTo>
                  <a:pt x="655489" y="1030818"/>
                  <a:pt x="672725" y="1025981"/>
                  <a:pt x="684987" y="1016375"/>
                </a:cubicBezTo>
                <a:cubicBezTo>
                  <a:pt x="695820" y="1007724"/>
                  <a:pt x="702496" y="996074"/>
                  <a:pt x="703858" y="982245"/>
                </a:cubicBezTo>
                <a:cubicBezTo>
                  <a:pt x="705289" y="968551"/>
                  <a:pt x="703450" y="923384"/>
                  <a:pt x="621290" y="911734"/>
                </a:cubicBezTo>
                <a:cubicBezTo>
                  <a:pt x="597174" y="908328"/>
                  <a:pt x="568629" y="908124"/>
                  <a:pt x="543899" y="912347"/>
                </a:cubicBezTo>
                <a:lnTo>
                  <a:pt x="660462" y="517695"/>
                </a:lnTo>
                <a:lnTo>
                  <a:pt x="893385" y="419661"/>
                </a:lnTo>
                <a:cubicBezTo>
                  <a:pt x="963077" y="390163"/>
                  <a:pt x="1008721" y="319039"/>
                  <a:pt x="1004089" y="246486"/>
                </a:cubicBezTo>
                <a:close/>
                <a:moveTo>
                  <a:pt x="126696" y="382533"/>
                </a:moveTo>
                <a:cubicBezTo>
                  <a:pt x="72264" y="359643"/>
                  <a:pt x="36702" y="304801"/>
                  <a:pt x="40109" y="248938"/>
                </a:cubicBezTo>
                <a:cubicBezTo>
                  <a:pt x="42288" y="214603"/>
                  <a:pt x="56595" y="187625"/>
                  <a:pt x="83709" y="166778"/>
                </a:cubicBezTo>
                <a:cubicBezTo>
                  <a:pt x="114025" y="143479"/>
                  <a:pt x="141412" y="135440"/>
                  <a:pt x="164507" y="135440"/>
                </a:cubicBezTo>
                <a:cubicBezTo>
                  <a:pt x="188214" y="135440"/>
                  <a:pt x="207494" y="143888"/>
                  <a:pt x="221596" y="152744"/>
                </a:cubicBezTo>
                <a:cubicBezTo>
                  <a:pt x="219007" y="206768"/>
                  <a:pt x="241897" y="262223"/>
                  <a:pt x="285089" y="299419"/>
                </a:cubicBezTo>
                <a:lnTo>
                  <a:pt x="406081" y="403311"/>
                </a:lnTo>
                <a:lnTo>
                  <a:pt x="358869" y="480498"/>
                </a:lnTo>
                <a:lnTo>
                  <a:pt x="126696" y="382533"/>
                </a:lnTo>
                <a:close/>
                <a:moveTo>
                  <a:pt x="396406" y="989125"/>
                </a:moveTo>
                <a:cubicBezTo>
                  <a:pt x="364864" y="993553"/>
                  <a:pt x="353010" y="987490"/>
                  <a:pt x="349400" y="984697"/>
                </a:cubicBezTo>
                <a:cubicBezTo>
                  <a:pt x="347220" y="982858"/>
                  <a:pt x="346198" y="981086"/>
                  <a:pt x="345789" y="978089"/>
                </a:cubicBezTo>
                <a:cubicBezTo>
                  <a:pt x="344563" y="966235"/>
                  <a:pt x="363502" y="955812"/>
                  <a:pt x="394022" y="951588"/>
                </a:cubicBezTo>
                <a:cubicBezTo>
                  <a:pt x="405058" y="949953"/>
                  <a:pt x="415755" y="949408"/>
                  <a:pt x="425769" y="949408"/>
                </a:cubicBezTo>
                <a:cubicBezTo>
                  <a:pt x="447297" y="949408"/>
                  <a:pt x="464941" y="952405"/>
                  <a:pt x="475978" y="955812"/>
                </a:cubicBezTo>
                <a:lnTo>
                  <a:pt x="477408" y="960853"/>
                </a:lnTo>
                <a:cubicBezTo>
                  <a:pt x="463306" y="970459"/>
                  <a:pt x="432582" y="984084"/>
                  <a:pt x="396406" y="989125"/>
                </a:cubicBezTo>
                <a:close/>
                <a:moveTo>
                  <a:pt x="484630" y="843472"/>
                </a:moveTo>
                <a:lnTo>
                  <a:pt x="386801" y="511768"/>
                </a:lnTo>
                <a:lnTo>
                  <a:pt x="436805" y="429812"/>
                </a:lnTo>
                <a:lnTo>
                  <a:pt x="484630" y="470824"/>
                </a:lnTo>
                <a:lnTo>
                  <a:pt x="484630" y="843472"/>
                </a:lnTo>
                <a:close/>
                <a:moveTo>
                  <a:pt x="502070" y="432741"/>
                </a:moveTo>
                <a:lnTo>
                  <a:pt x="311385" y="268763"/>
                </a:lnTo>
                <a:cubicBezTo>
                  <a:pt x="266559" y="230408"/>
                  <a:pt x="249664" y="167119"/>
                  <a:pt x="270170" y="115071"/>
                </a:cubicBezTo>
                <a:cubicBezTo>
                  <a:pt x="282637" y="83120"/>
                  <a:pt x="304505" y="61796"/>
                  <a:pt x="336661" y="50147"/>
                </a:cubicBezTo>
                <a:cubicBezTo>
                  <a:pt x="356757" y="42926"/>
                  <a:pt x="374470" y="40132"/>
                  <a:pt x="390139" y="40132"/>
                </a:cubicBezTo>
                <a:cubicBezTo>
                  <a:pt x="437759" y="40132"/>
                  <a:pt x="465486" y="67860"/>
                  <a:pt x="479179" y="87957"/>
                </a:cubicBezTo>
                <a:cubicBezTo>
                  <a:pt x="484425" y="95383"/>
                  <a:pt x="493077" y="99811"/>
                  <a:pt x="502070" y="99811"/>
                </a:cubicBezTo>
                <a:cubicBezTo>
                  <a:pt x="511948" y="100628"/>
                  <a:pt x="519782" y="95383"/>
                  <a:pt x="524960" y="87957"/>
                </a:cubicBezTo>
                <a:cubicBezTo>
                  <a:pt x="543218" y="61252"/>
                  <a:pt x="586069" y="21057"/>
                  <a:pt x="667411" y="50215"/>
                </a:cubicBezTo>
                <a:cubicBezTo>
                  <a:pt x="699158" y="61660"/>
                  <a:pt x="721639" y="83597"/>
                  <a:pt x="733902" y="115139"/>
                </a:cubicBezTo>
                <a:cubicBezTo>
                  <a:pt x="754408" y="167187"/>
                  <a:pt x="737513" y="230476"/>
                  <a:pt x="692686" y="268831"/>
                </a:cubicBezTo>
                <a:lnTo>
                  <a:pt x="502070" y="432741"/>
                </a:lnTo>
                <a:close/>
                <a:moveTo>
                  <a:pt x="615431" y="951588"/>
                </a:moveTo>
                <a:cubicBezTo>
                  <a:pt x="645951" y="955812"/>
                  <a:pt x="664890" y="966235"/>
                  <a:pt x="663665" y="978089"/>
                </a:cubicBezTo>
                <a:cubicBezTo>
                  <a:pt x="663460" y="981086"/>
                  <a:pt x="662233" y="982926"/>
                  <a:pt x="660054" y="984697"/>
                </a:cubicBezTo>
                <a:cubicBezTo>
                  <a:pt x="656443" y="987490"/>
                  <a:pt x="644589" y="993758"/>
                  <a:pt x="613047" y="989125"/>
                </a:cubicBezTo>
                <a:cubicBezTo>
                  <a:pt x="574897" y="983675"/>
                  <a:pt x="542741" y="969028"/>
                  <a:pt x="530069" y="959218"/>
                </a:cubicBezTo>
                <a:lnTo>
                  <a:pt x="530683" y="956833"/>
                </a:lnTo>
                <a:cubicBezTo>
                  <a:pt x="545466" y="951179"/>
                  <a:pt x="579052" y="946342"/>
                  <a:pt x="615431" y="951588"/>
                </a:cubicBezTo>
                <a:close/>
                <a:moveTo>
                  <a:pt x="524824" y="834412"/>
                </a:moveTo>
                <a:lnTo>
                  <a:pt x="524824" y="466327"/>
                </a:lnTo>
                <a:lnTo>
                  <a:pt x="567403" y="429744"/>
                </a:lnTo>
                <a:lnTo>
                  <a:pt x="618429" y="513130"/>
                </a:lnTo>
                <a:cubicBezTo>
                  <a:pt x="618633" y="513539"/>
                  <a:pt x="619042" y="513947"/>
                  <a:pt x="619247" y="514356"/>
                </a:cubicBezTo>
                <a:lnTo>
                  <a:pt x="524824" y="834412"/>
                </a:lnTo>
                <a:close/>
                <a:moveTo>
                  <a:pt x="877443" y="382533"/>
                </a:moveTo>
                <a:lnTo>
                  <a:pt x="645338" y="480361"/>
                </a:lnTo>
                <a:lnTo>
                  <a:pt x="598127" y="403175"/>
                </a:lnTo>
                <a:lnTo>
                  <a:pt x="719118" y="299283"/>
                </a:lnTo>
                <a:cubicBezTo>
                  <a:pt x="762311" y="262086"/>
                  <a:pt x="785201" y="206632"/>
                  <a:pt x="782612" y="152608"/>
                </a:cubicBezTo>
                <a:cubicBezTo>
                  <a:pt x="810544" y="134896"/>
                  <a:pt x="859390" y="119635"/>
                  <a:pt x="920431" y="166642"/>
                </a:cubicBezTo>
                <a:cubicBezTo>
                  <a:pt x="947544" y="187557"/>
                  <a:pt x="961851" y="214466"/>
                  <a:pt x="964031" y="248802"/>
                </a:cubicBezTo>
                <a:cubicBezTo>
                  <a:pt x="967506" y="304801"/>
                  <a:pt x="931943" y="359643"/>
                  <a:pt x="877443" y="382533"/>
                </a:cubicBezTo>
                <a:close/>
              </a:path>
            </a:pathLst>
          </a:custGeom>
          <a:solidFill>
            <a:schemeClr val="accent1"/>
          </a:solidFill>
          <a:ln w="6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799" name="Graphic 2">
            <a:extLst>
              <a:ext uri="{FF2B5EF4-FFF2-40B4-BE49-F238E27FC236}">
                <a16:creationId xmlns:a16="http://schemas.microsoft.com/office/drawing/2014/main" id="{2F84409A-1945-4C25-A104-7B733AE9A2EC}"/>
              </a:ext>
            </a:extLst>
          </p:cNvPr>
          <p:cNvGrpSpPr/>
          <p:nvPr/>
        </p:nvGrpSpPr>
        <p:grpSpPr>
          <a:xfrm>
            <a:off x="10523625" y="6234569"/>
            <a:ext cx="864545" cy="679083"/>
            <a:chOff x="6170375" y="7353638"/>
            <a:chExt cx="1125166" cy="883796"/>
          </a:xfrm>
          <a:solidFill>
            <a:schemeClr val="accent1"/>
          </a:solidFill>
        </p:grpSpPr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A9418999-5E57-45FC-80DD-5F2D15510045}"/>
                </a:ext>
              </a:extLst>
            </p:cNvPr>
            <p:cNvSpPr/>
            <p:nvPr/>
          </p:nvSpPr>
          <p:spPr>
            <a:xfrm>
              <a:off x="6170375" y="7655503"/>
              <a:ext cx="1125166" cy="581931"/>
            </a:xfrm>
            <a:custGeom>
              <a:avLst/>
              <a:gdLst>
                <a:gd name="connsiteX0" fmla="*/ 1082451 w 1125166"/>
                <a:gd name="connsiteY0" fmla="*/ 200767 h 581931"/>
                <a:gd name="connsiteX1" fmla="*/ 989528 w 1125166"/>
                <a:gd name="connsiteY1" fmla="*/ 200767 h 581931"/>
                <a:gd name="connsiteX2" fmla="*/ 989528 w 1125166"/>
                <a:gd name="connsiteY2" fmla="*/ 109955 h 581931"/>
                <a:gd name="connsiteX3" fmla="*/ 965411 w 1125166"/>
                <a:gd name="connsiteY3" fmla="*/ 85838 h 581931"/>
                <a:gd name="connsiteX4" fmla="*/ 582680 w 1125166"/>
                <a:gd name="connsiteY4" fmla="*/ 85838 h 581931"/>
                <a:gd name="connsiteX5" fmla="*/ 582680 w 1125166"/>
                <a:gd name="connsiteY5" fmla="*/ 24117 h 581931"/>
                <a:gd name="connsiteX6" fmla="*/ 558564 w 1125166"/>
                <a:gd name="connsiteY6" fmla="*/ 0 h 581931"/>
                <a:gd name="connsiteX7" fmla="*/ 159755 w 1125166"/>
                <a:gd name="connsiteY7" fmla="*/ 0 h 581931"/>
                <a:gd name="connsiteX8" fmla="*/ 135639 w 1125166"/>
                <a:gd name="connsiteY8" fmla="*/ 24117 h 581931"/>
                <a:gd name="connsiteX9" fmla="*/ 135639 w 1125166"/>
                <a:gd name="connsiteY9" fmla="*/ 135434 h 581931"/>
                <a:gd name="connsiteX10" fmla="*/ 42715 w 1125166"/>
                <a:gd name="connsiteY10" fmla="*/ 135434 h 581931"/>
                <a:gd name="connsiteX11" fmla="*/ 0 w 1125166"/>
                <a:gd name="connsiteY11" fmla="*/ 178081 h 581931"/>
                <a:gd name="connsiteX12" fmla="*/ 0 w 1125166"/>
                <a:gd name="connsiteY12" fmla="*/ 358683 h 581931"/>
                <a:gd name="connsiteX13" fmla="*/ 42715 w 1125166"/>
                <a:gd name="connsiteY13" fmla="*/ 401330 h 581931"/>
                <a:gd name="connsiteX14" fmla="*/ 135639 w 1125166"/>
                <a:gd name="connsiteY14" fmla="*/ 401330 h 581931"/>
                <a:gd name="connsiteX15" fmla="*/ 135639 w 1125166"/>
                <a:gd name="connsiteY15" fmla="*/ 521640 h 581931"/>
                <a:gd name="connsiteX16" fmla="*/ 195930 w 1125166"/>
                <a:gd name="connsiteY16" fmla="*/ 581931 h 581931"/>
                <a:gd name="connsiteX17" fmla="*/ 522389 w 1125166"/>
                <a:gd name="connsiteY17" fmla="*/ 581931 h 581931"/>
                <a:gd name="connsiteX18" fmla="*/ 562583 w 1125166"/>
                <a:gd name="connsiteY18" fmla="*/ 566262 h 581931"/>
                <a:gd name="connsiteX19" fmla="*/ 602777 w 1125166"/>
                <a:gd name="connsiteY19" fmla="*/ 581931 h 581931"/>
                <a:gd name="connsiteX20" fmla="*/ 929236 w 1125166"/>
                <a:gd name="connsiteY20" fmla="*/ 581931 h 581931"/>
                <a:gd name="connsiteX21" fmla="*/ 989528 w 1125166"/>
                <a:gd name="connsiteY21" fmla="*/ 521640 h 581931"/>
                <a:gd name="connsiteX22" fmla="*/ 989528 w 1125166"/>
                <a:gd name="connsiteY22" fmla="*/ 446429 h 581931"/>
                <a:gd name="connsiteX23" fmla="*/ 1082451 w 1125166"/>
                <a:gd name="connsiteY23" fmla="*/ 446429 h 581931"/>
                <a:gd name="connsiteX24" fmla="*/ 1125166 w 1125166"/>
                <a:gd name="connsiteY24" fmla="*/ 405758 h 581931"/>
                <a:gd name="connsiteX25" fmla="*/ 1125166 w 1125166"/>
                <a:gd name="connsiteY25" fmla="*/ 241166 h 581931"/>
                <a:gd name="connsiteX26" fmla="*/ 1082451 w 1125166"/>
                <a:gd name="connsiteY26" fmla="*/ 200767 h 581931"/>
                <a:gd name="connsiteX27" fmla="*/ 542486 w 1125166"/>
                <a:gd name="connsiteY27" fmla="*/ 436483 h 581931"/>
                <a:gd name="connsiteX28" fmla="*/ 424083 w 1125166"/>
                <a:gd name="connsiteY28" fmla="*/ 333817 h 581931"/>
                <a:gd name="connsiteX29" fmla="*/ 393699 w 1125166"/>
                <a:gd name="connsiteY29" fmla="*/ 219638 h 581931"/>
                <a:gd name="connsiteX30" fmla="*/ 442205 w 1125166"/>
                <a:gd name="connsiteY30" fmla="*/ 172018 h 581931"/>
                <a:gd name="connsiteX31" fmla="*/ 542486 w 1125166"/>
                <a:gd name="connsiteY31" fmla="*/ 194500 h 581931"/>
                <a:gd name="connsiteX32" fmla="*/ 542486 w 1125166"/>
                <a:gd name="connsiteY32" fmla="*/ 436483 h 581931"/>
                <a:gd name="connsiteX33" fmla="*/ 582680 w 1125166"/>
                <a:gd name="connsiteY33" fmla="*/ 232105 h 581931"/>
                <a:gd name="connsiteX34" fmla="*/ 667020 w 1125166"/>
                <a:gd name="connsiteY34" fmla="*/ 213711 h 581931"/>
                <a:gd name="connsiteX35" fmla="*/ 707896 w 1125166"/>
                <a:gd name="connsiteY35" fmla="*/ 253837 h 581931"/>
                <a:gd name="connsiteX36" fmla="*/ 682076 w 1125166"/>
                <a:gd name="connsiteY36" fmla="*/ 350712 h 581931"/>
                <a:gd name="connsiteX37" fmla="*/ 582680 w 1125166"/>
                <a:gd name="connsiteY37" fmla="*/ 436891 h 581931"/>
                <a:gd name="connsiteX38" fmla="*/ 582680 w 1125166"/>
                <a:gd name="connsiteY38" fmla="*/ 232105 h 581931"/>
                <a:gd name="connsiteX39" fmla="*/ 42715 w 1125166"/>
                <a:gd name="connsiteY39" fmla="*/ 361340 h 581931"/>
                <a:gd name="connsiteX40" fmla="*/ 40194 w 1125166"/>
                <a:gd name="connsiteY40" fmla="*/ 358819 h 581931"/>
                <a:gd name="connsiteX41" fmla="*/ 40194 w 1125166"/>
                <a:gd name="connsiteY41" fmla="*/ 178217 h 581931"/>
                <a:gd name="connsiteX42" fmla="*/ 42715 w 1125166"/>
                <a:gd name="connsiteY42" fmla="*/ 175697 h 581931"/>
                <a:gd name="connsiteX43" fmla="*/ 135639 w 1125166"/>
                <a:gd name="connsiteY43" fmla="*/ 175697 h 581931"/>
                <a:gd name="connsiteX44" fmla="*/ 135639 w 1125166"/>
                <a:gd name="connsiteY44" fmla="*/ 361271 h 581931"/>
                <a:gd name="connsiteX45" fmla="*/ 42715 w 1125166"/>
                <a:gd name="connsiteY45" fmla="*/ 361271 h 581931"/>
                <a:gd name="connsiteX46" fmla="*/ 522457 w 1125166"/>
                <a:gd name="connsiteY46" fmla="*/ 541941 h 581931"/>
                <a:gd name="connsiteX47" fmla="*/ 195998 w 1125166"/>
                <a:gd name="connsiteY47" fmla="*/ 541941 h 581931"/>
                <a:gd name="connsiteX48" fmla="*/ 175901 w 1125166"/>
                <a:gd name="connsiteY48" fmla="*/ 521844 h 581931"/>
                <a:gd name="connsiteX49" fmla="*/ 175901 w 1125166"/>
                <a:gd name="connsiteY49" fmla="*/ 401534 h 581931"/>
                <a:gd name="connsiteX50" fmla="*/ 175901 w 1125166"/>
                <a:gd name="connsiteY50" fmla="*/ 135571 h 581931"/>
                <a:gd name="connsiteX51" fmla="*/ 175901 w 1125166"/>
                <a:gd name="connsiteY51" fmla="*/ 40263 h 581931"/>
                <a:gd name="connsiteX52" fmla="*/ 542554 w 1125166"/>
                <a:gd name="connsiteY52" fmla="*/ 40263 h 581931"/>
                <a:gd name="connsiteX53" fmla="*/ 542554 w 1125166"/>
                <a:gd name="connsiteY53" fmla="*/ 109955 h 581931"/>
                <a:gd name="connsiteX54" fmla="*/ 542554 w 1125166"/>
                <a:gd name="connsiteY54" fmla="*/ 141497 h 581931"/>
                <a:gd name="connsiteX55" fmla="*/ 428580 w 1125166"/>
                <a:gd name="connsiteY55" fmla="*/ 134140 h 581931"/>
                <a:gd name="connsiteX56" fmla="*/ 356298 w 1125166"/>
                <a:gd name="connsiteY56" fmla="*/ 204923 h 581931"/>
                <a:gd name="connsiteX57" fmla="*/ 397787 w 1125166"/>
                <a:gd name="connsiteY57" fmla="*/ 364065 h 581931"/>
                <a:gd name="connsiteX58" fmla="*/ 542554 w 1125166"/>
                <a:gd name="connsiteY58" fmla="*/ 489620 h 581931"/>
                <a:gd name="connsiteX59" fmla="*/ 542554 w 1125166"/>
                <a:gd name="connsiteY59" fmla="*/ 521775 h 581931"/>
                <a:gd name="connsiteX60" fmla="*/ 522457 w 1125166"/>
                <a:gd name="connsiteY60" fmla="*/ 541941 h 581931"/>
                <a:gd name="connsiteX61" fmla="*/ 949401 w 1125166"/>
                <a:gd name="connsiteY61" fmla="*/ 521844 h 581931"/>
                <a:gd name="connsiteX62" fmla="*/ 929304 w 1125166"/>
                <a:gd name="connsiteY62" fmla="*/ 541941 h 581931"/>
                <a:gd name="connsiteX63" fmla="*/ 602845 w 1125166"/>
                <a:gd name="connsiteY63" fmla="*/ 541941 h 581931"/>
                <a:gd name="connsiteX64" fmla="*/ 582748 w 1125166"/>
                <a:gd name="connsiteY64" fmla="*/ 521844 h 581931"/>
                <a:gd name="connsiteX65" fmla="*/ 582748 w 1125166"/>
                <a:gd name="connsiteY65" fmla="*/ 490098 h 581931"/>
                <a:gd name="connsiteX66" fmla="*/ 708440 w 1125166"/>
                <a:gd name="connsiteY66" fmla="*/ 381096 h 581931"/>
                <a:gd name="connsiteX67" fmla="*/ 745365 w 1125166"/>
                <a:gd name="connsiteY67" fmla="*/ 239258 h 581931"/>
                <a:gd name="connsiteX68" fmla="*/ 680713 w 1125166"/>
                <a:gd name="connsiteY68" fmla="*/ 175901 h 581931"/>
                <a:gd name="connsiteX69" fmla="*/ 582680 w 1125166"/>
                <a:gd name="connsiteY69" fmla="*/ 180397 h 581931"/>
                <a:gd name="connsiteX70" fmla="*/ 582680 w 1125166"/>
                <a:gd name="connsiteY70" fmla="*/ 126101 h 581931"/>
                <a:gd name="connsiteX71" fmla="*/ 949333 w 1125166"/>
                <a:gd name="connsiteY71" fmla="*/ 126101 h 581931"/>
                <a:gd name="connsiteX72" fmla="*/ 949333 w 1125166"/>
                <a:gd name="connsiteY72" fmla="*/ 200767 h 581931"/>
                <a:gd name="connsiteX73" fmla="*/ 949333 w 1125166"/>
                <a:gd name="connsiteY73" fmla="*/ 446633 h 581931"/>
                <a:gd name="connsiteX74" fmla="*/ 949333 w 1125166"/>
                <a:gd name="connsiteY74" fmla="*/ 521844 h 581931"/>
                <a:gd name="connsiteX75" fmla="*/ 1082451 w 1125166"/>
                <a:gd name="connsiteY75" fmla="*/ 406507 h 581931"/>
                <a:gd name="connsiteX76" fmla="*/ 989528 w 1125166"/>
                <a:gd name="connsiteY76" fmla="*/ 406507 h 581931"/>
                <a:gd name="connsiteX77" fmla="*/ 989528 w 1125166"/>
                <a:gd name="connsiteY77" fmla="*/ 240961 h 581931"/>
                <a:gd name="connsiteX78" fmla="*/ 1082451 w 1125166"/>
                <a:gd name="connsiteY78" fmla="*/ 240961 h 581931"/>
                <a:gd name="connsiteX79" fmla="*/ 1084972 w 1125166"/>
                <a:gd name="connsiteY79" fmla="*/ 241438 h 581931"/>
                <a:gd name="connsiteX80" fmla="*/ 1085108 w 1125166"/>
                <a:gd name="connsiteY80" fmla="*/ 405485 h 581931"/>
                <a:gd name="connsiteX81" fmla="*/ 1082451 w 1125166"/>
                <a:gd name="connsiteY81" fmla="*/ 406507 h 58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25166" h="581931">
                  <a:moveTo>
                    <a:pt x="1082451" y="200767"/>
                  </a:moveTo>
                  <a:lnTo>
                    <a:pt x="989528" y="200767"/>
                  </a:lnTo>
                  <a:lnTo>
                    <a:pt x="989528" y="109955"/>
                  </a:lnTo>
                  <a:cubicBezTo>
                    <a:pt x="989528" y="96671"/>
                    <a:pt x="978696" y="85838"/>
                    <a:pt x="965411" y="85838"/>
                  </a:cubicBezTo>
                  <a:lnTo>
                    <a:pt x="582680" y="85838"/>
                  </a:lnTo>
                  <a:lnTo>
                    <a:pt x="582680" y="24117"/>
                  </a:lnTo>
                  <a:cubicBezTo>
                    <a:pt x="582680" y="10832"/>
                    <a:pt x="571848" y="0"/>
                    <a:pt x="558564" y="0"/>
                  </a:cubicBezTo>
                  <a:lnTo>
                    <a:pt x="159755" y="0"/>
                  </a:lnTo>
                  <a:cubicBezTo>
                    <a:pt x="146471" y="0"/>
                    <a:pt x="135639" y="10832"/>
                    <a:pt x="135639" y="24117"/>
                  </a:cubicBezTo>
                  <a:lnTo>
                    <a:pt x="135639" y="135434"/>
                  </a:lnTo>
                  <a:lnTo>
                    <a:pt x="42715" y="135434"/>
                  </a:lnTo>
                  <a:cubicBezTo>
                    <a:pt x="19143" y="135434"/>
                    <a:pt x="0" y="154578"/>
                    <a:pt x="0" y="178081"/>
                  </a:cubicBezTo>
                  <a:lnTo>
                    <a:pt x="0" y="358683"/>
                  </a:lnTo>
                  <a:cubicBezTo>
                    <a:pt x="0" y="382186"/>
                    <a:pt x="19143" y="401330"/>
                    <a:pt x="42715" y="401330"/>
                  </a:cubicBezTo>
                  <a:lnTo>
                    <a:pt x="135639" y="401330"/>
                  </a:lnTo>
                  <a:lnTo>
                    <a:pt x="135639" y="521640"/>
                  </a:lnTo>
                  <a:cubicBezTo>
                    <a:pt x="135639" y="554885"/>
                    <a:pt x="162685" y="581931"/>
                    <a:pt x="195930" y="581931"/>
                  </a:cubicBezTo>
                  <a:lnTo>
                    <a:pt x="522389" y="581931"/>
                  </a:lnTo>
                  <a:cubicBezTo>
                    <a:pt x="537853" y="581931"/>
                    <a:pt x="551887" y="575868"/>
                    <a:pt x="562583" y="566262"/>
                  </a:cubicBezTo>
                  <a:cubicBezTo>
                    <a:pt x="573279" y="575936"/>
                    <a:pt x="587245" y="581931"/>
                    <a:pt x="602777" y="581931"/>
                  </a:cubicBezTo>
                  <a:lnTo>
                    <a:pt x="929236" y="581931"/>
                  </a:lnTo>
                  <a:cubicBezTo>
                    <a:pt x="962482" y="581931"/>
                    <a:pt x="989528" y="554885"/>
                    <a:pt x="989528" y="521640"/>
                  </a:cubicBezTo>
                  <a:lnTo>
                    <a:pt x="989528" y="446429"/>
                  </a:lnTo>
                  <a:lnTo>
                    <a:pt x="1082451" y="446429"/>
                  </a:lnTo>
                  <a:cubicBezTo>
                    <a:pt x="1106023" y="446429"/>
                    <a:pt x="1125166" y="428171"/>
                    <a:pt x="1125166" y="405758"/>
                  </a:cubicBezTo>
                  <a:lnTo>
                    <a:pt x="1125166" y="241166"/>
                  </a:lnTo>
                  <a:cubicBezTo>
                    <a:pt x="1125166" y="219025"/>
                    <a:pt x="1106023" y="200767"/>
                    <a:pt x="1082451" y="200767"/>
                  </a:cubicBezTo>
                  <a:close/>
                  <a:moveTo>
                    <a:pt x="542486" y="436483"/>
                  </a:moveTo>
                  <a:lnTo>
                    <a:pt x="424083" y="333817"/>
                  </a:lnTo>
                  <a:cubicBezTo>
                    <a:pt x="391110" y="305204"/>
                    <a:pt x="378643" y="258265"/>
                    <a:pt x="393699" y="219638"/>
                  </a:cubicBezTo>
                  <a:cubicBezTo>
                    <a:pt x="402896" y="196066"/>
                    <a:pt x="418769" y="180533"/>
                    <a:pt x="442205" y="172018"/>
                  </a:cubicBezTo>
                  <a:cubicBezTo>
                    <a:pt x="496842" y="152126"/>
                    <a:pt x="527566" y="175492"/>
                    <a:pt x="542486" y="194500"/>
                  </a:cubicBezTo>
                  <a:lnTo>
                    <a:pt x="542486" y="436483"/>
                  </a:lnTo>
                  <a:close/>
                  <a:moveTo>
                    <a:pt x="582680" y="232105"/>
                  </a:moveTo>
                  <a:cubicBezTo>
                    <a:pt x="595420" y="216163"/>
                    <a:pt x="621171" y="197088"/>
                    <a:pt x="667020" y="213711"/>
                  </a:cubicBezTo>
                  <a:cubicBezTo>
                    <a:pt x="686776" y="220864"/>
                    <a:pt x="700197" y="234012"/>
                    <a:pt x="707896" y="253837"/>
                  </a:cubicBezTo>
                  <a:cubicBezTo>
                    <a:pt x="720703" y="286606"/>
                    <a:pt x="710075" y="326459"/>
                    <a:pt x="682076" y="350712"/>
                  </a:cubicBezTo>
                  <a:lnTo>
                    <a:pt x="582680" y="436891"/>
                  </a:lnTo>
                  <a:lnTo>
                    <a:pt x="582680" y="232105"/>
                  </a:lnTo>
                  <a:close/>
                  <a:moveTo>
                    <a:pt x="42715" y="361340"/>
                  </a:moveTo>
                  <a:cubicBezTo>
                    <a:pt x="41352" y="361340"/>
                    <a:pt x="40194" y="360249"/>
                    <a:pt x="40194" y="358819"/>
                  </a:cubicBezTo>
                  <a:lnTo>
                    <a:pt x="40194" y="178217"/>
                  </a:lnTo>
                  <a:cubicBezTo>
                    <a:pt x="40194" y="176854"/>
                    <a:pt x="41352" y="175697"/>
                    <a:pt x="42715" y="175697"/>
                  </a:cubicBezTo>
                  <a:lnTo>
                    <a:pt x="135639" y="175697"/>
                  </a:lnTo>
                  <a:lnTo>
                    <a:pt x="135639" y="361271"/>
                  </a:lnTo>
                  <a:lnTo>
                    <a:pt x="42715" y="361271"/>
                  </a:lnTo>
                  <a:close/>
                  <a:moveTo>
                    <a:pt x="522457" y="541941"/>
                  </a:moveTo>
                  <a:lnTo>
                    <a:pt x="195998" y="541941"/>
                  </a:lnTo>
                  <a:cubicBezTo>
                    <a:pt x="184893" y="541941"/>
                    <a:pt x="175901" y="532948"/>
                    <a:pt x="175901" y="521844"/>
                  </a:cubicBezTo>
                  <a:lnTo>
                    <a:pt x="175901" y="401534"/>
                  </a:lnTo>
                  <a:lnTo>
                    <a:pt x="175901" y="135571"/>
                  </a:lnTo>
                  <a:lnTo>
                    <a:pt x="175901" y="40263"/>
                  </a:lnTo>
                  <a:lnTo>
                    <a:pt x="542554" y="40263"/>
                  </a:lnTo>
                  <a:lnTo>
                    <a:pt x="542554" y="109955"/>
                  </a:lnTo>
                  <a:lnTo>
                    <a:pt x="542554" y="141497"/>
                  </a:lnTo>
                  <a:cubicBezTo>
                    <a:pt x="517348" y="125828"/>
                    <a:pt x="479810" y="115609"/>
                    <a:pt x="428580" y="134140"/>
                  </a:cubicBezTo>
                  <a:cubicBezTo>
                    <a:pt x="394585" y="146471"/>
                    <a:pt x="369583" y="170927"/>
                    <a:pt x="356298" y="204923"/>
                  </a:cubicBezTo>
                  <a:cubicBezTo>
                    <a:pt x="335179" y="259083"/>
                    <a:pt x="352210" y="324483"/>
                    <a:pt x="397787" y="364065"/>
                  </a:cubicBezTo>
                  <a:lnTo>
                    <a:pt x="542554" y="489620"/>
                  </a:lnTo>
                  <a:lnTo>
                    <a:pt x="542554" y="521775"/>
                  </a:lnTo>
                  <a:cubicBezTo>
                    <a:pt x="542486" y="532948"/>
                    <a:pt x="533493" y="541941"/>
                    <a:pt x="522457" y="541941"/>
                  </a:cubicBezTo>
                  <a:close/>
                  <a:moveTo>
                    <a:pt x="949401" y="521844"/>
                  </a:moveTo>
                  <a:cubicBezTo>
                    <a:pt x="949401" y="532948"/>
                    <a:pt x="940409" y="541941"/>
                    <a:pt x="929304" y="541941"/>
                  </a:cubicBezTo>
                  <a:lnTo>
                    <a:pt x="602845" y="541941"/>
                  </a:lnTo>
                  <a:cubicBezTo>
                    <a:pt x="591741" y="541941"/>
                    <a:pt x="582748" y="532948"/>
                    <a:pt x="582748" y="521844"/>
                  </a:cubicBezTo>
                  <a:lnTo>
                    <a:pt x="582748" y="490098"/>
                  </a:lnTo>
                  <a:lnTo>
                    <a:pt x="708440" y="381096"/>
                  </a:lnTo>
                  <a:cubicBezTo>
                    <a:pt x="749043" y="345875"/>
                    <a:pt x="764236" y="287559"/>
                    <a:pt x="745365" y="239258"/>
                  </a:cubicBezTo>
                  <a:cubicBezTo>
                    <a:pt x="733511" y="208874"/>
                    <a:pt x="711165" y="186938"/>
                    <a:pt x="680713" y="175901"/>
                  </a:cubicBezTo>
                  <a:cubicBezTo>
                    <a:pt x="637385" y="160232"/>
                    <a:pt x="605093" y="167658"/>
                    <a:pt x="582680" y="180397"/>
                  </a:cubicBezTo>
                  <a:lnTo>
                    <a:pt x="582680" y="126101"/>
                  </a:lnTo>
                  <a:lnTo>
                    <a:pt x="949333" y="126101"/>
                  </a:lnTo>
                  <a:lnTo>
                    <a:pt x="949333" y="200767"/>
                  </a:lnTo>
                  <a:lnTo>
                    <a:pt x="949333" y="446633"/>
                  </a:lnTo>
                  <a:lnTo>
                    <a:pt x="949333" y="521844"/>
                  </a:lnTo>
                  <a:close/>
                  <a:moveTo>
                    <a:pt x="1082451" y="406507"/>
                  </a:moveTo>
                  <a:lnTo>
                    <a:pt x="989528" y="406507"/>
                  </a:lnTo>
                  <a:lnTo>
                    <a:pt x="989528" y="240961"/>
                  </a:lnTo>
                  <a:lnTo>
                    <a:pt x="1082451" y="240961"/>
                  </a:lnTo>
                  <a:cubicBezTo>
                    <a:pt x="1084154" y="240961"/>
                    <a:pt x="1084904" y="241642"/>
                    <a:pt x="1084972" y="241438"/>
                  </a:cubicBezTo>
                  <a:lnTo>
                    <a:pt x="1085108" y="405485"/>
                  </a:lnTo>
                  <a:cubicBezTo>
                    <a:pt x="1084972" y="405690"/>
                    <a:pt x="1084154" y="406507"/>
                    <a:pt x="1082451" y="406507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93F433FA-41FE-4FC1-86E3-7E9CBC957BF6}"/>
                </a:ext>
              </a:extLst>
            </p:cNvPr>
            <p:cNvSpPr/>
            <p:nvPr/>
          </p:nvSpPr>
          <p:spPr>
            <a:xfrm>
              <a:off x="6382996" y="7353638"/>
              <a:ext cx="80388" cy="249613"/>
            </a:xfrm>
            <a:custGeom>
              <a:avLst/>
              <a:gdLst>
                <a:gd name="connsiteX0" fmla="*/ 40194 w 80388"/>
                <a:gd name="connsiteY0" fmla="*/ 229516 h 249613"/>
                <a:gd name="connsiteX1" fmla="*/ 60291 w 80388"/>
                <a:gd name="connsiteY1" fmla="*/ 249613 h 249613"/>
                <a:gd name="connsiteX2" fmla="*/ 80388 w 80388"/>
                <a:gd name="connsiteY2" fmla="*/ 229516 h 249613"/>
                <a:gd name="connsiteX3" fmla="*/ 56136 w 80388"/>
                <a:gd name="connsiteY3" fmla="*/ 164932 h 249613"/>
                <a:gd name="connsiteX4" fmla="*/ 40194 w 80388"/>
                <a:gd name="connsiteY4" fmla="*/ 124806 h 249613"/>
                <a:gd name="connsiteX5" fmla="*/ 56136 w 80388"/>
                <a:gd name="connsiteY5" fmla="*/ 84680 h 249613"/>
                <a:gd name="connsiteX6" fmla="*/ 80388 w 80388"/>
                <a:gd name="connsiteY6" fmla="*/ 20097 h 249613"/>
                <a:gd name="connsiteX7" fmla="*/ 60291 w 80388"/>
                <a:gd name="connsiteY7" fmla="*/ 0 h 249613"/>
                <a:gd name="connsiteX8" fmla="*/ 40194 w 80388"/>
                <a:gd name="connsiteY8" fmla="*/ 20097 h 249613"/>
                <a:gd name="connsiteX9" fmla="*/ 24253 w 80388"/>
                <a:gd name="connsiteY9" fmla="*/ 60223 h 249613"/>
                <a:gd name="connsiteX10" fmla="*/ 0 w 80388"/>
                <a:gd name="connsiteY10" fmla="*/ 124806 h 249613"/>
                <a:gd name="connsiteX11" fmla="*/ 24253 w 80388"/>
                <a:gd name="connsiteY11" fmla="*/ 189389 h 249613"/>
                <a:gd name="connsiteX12" fmla="*/ 40194 w 80388"/>
                <a:gd name="connsiteY12" fmla="*/ 229516 h 24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388" h="249613">
                  <a:moveTo>
                    <a:pt x="40194" y="229516"/>
                  </a:moveTo>
                  <a:cubicBezTo>
                    <a:pt x="40194" y="240620"/>
                    <a:pt x="49187" y="249613"/>
                    <a:pt x="60291" y="249613"/>
                  </a:cubicBezTo>
                  <a:cubicBezTo>
                    <a:pt x="71396" y="249613"/>
                    <a:pt x="80388" y="240620"/>
                    <a:pt x="80388" y="229516"/>
                  </a:cubicBezTo>
                  <a:cubicBezTo>
                    <a:pt x="80388" y="196543"/>
                    <a:pt x="66968" y="178966"/>
                    <a:pt x="56136" y="164932"/>
                  </a:cubicBezTo>
                  <a:cubicBezTo>
                    <a:pt x="46871" y="152874"/>
                    <a:pt x="40194" y="144154"/>
                    <a:pt x="40194" y="124806"/>
                  </a:cubicBezTo>
                  <a:cubicBezTo>
                    <a:pt x="40194" y="105459"/>
                    <a:pt x="46871" y="96738"/>
                    <a:pt x="56136" y="84680"/>
                  </a:cubicBezTo>
                  <a:cubicBezTo>
                    <a:pt x="66968" y="70578"/>
                    <a:pt x="80388" y="53069"/>
                    <a:pt x="80388" y="20097"/>
                  </a:cubicBezTo>
                  <a:cubicBezTo>
                    <a:pt x="80388" y="8992"/>
                    <a:pt x="71396" y="0"/>
                    <a:pt x="60291" y="0"/>
                  </a:cubicBezTo>
                  <a:cubicBezTo>
                    <a:pt x="49187" y="0"/>
                    <a:pt x="40194" y="8992"/>
                    <a:pt x="40194" y="20097"/>
                  </a:cubicBezTo>
                  <a:cubicBezTo>
                    <a:pt x="40194" y="39444"/>
                    <a:pt x="33518" y="48165"/>
                    <a:pt x="24253" y="60223"/>
                  </a:cubicBezTo>
                  <a:cubicBezTo>
                    <a:pt x="13421" y="74325"/>
                    <a:pt x="0" y="91833"/>
                    <a:pt x="0" y="124806"/>
                  </a:cubicBezTo>
                  <a:cubicBezTo>
                    <a:pt x="0" y="157779"/>
                    <a:pt x="13421" y="175288"/>
                    <a:pt x="24253" y="189389"/>
                  </a:cubicBezTo>
                  <a:cubicBezTo>
                    <a:pt x="33518" y="201448"/>
                    <a:pt x="40194" y="210168"/>
                    <a:pt x="40194" y="229516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673A4D77-C43C-4D4B-B423-6D37BEBA18D0}"/>
                </a:ext>
              </a:extLst>
            </p:cNvPr>
            <p:cNvSpPr/>
            <p:nvPr/>
          </p:nvSpPr>
          <p:spPr>
            <a:xfrm>
              <a:off x="6470606" y="7353638"/>
              <a:ext cx="80388" cy="249613"/>
            </a:xfrm>
            <a:custGeom>
              <a:avLst/>
              <a:gdLst>
                <a:gd name="connsiteX0" fmla="*/ 40194 w 80388"/>
                <a:gd name="connsiteY0" fmla="*/ 229516 h 249613"/>
                <a:gd name="connsiteX1" fmla="*/ 60291 w 80388"/>
                <a:gd name="connsiteY1" fmla="*/ 249613 h 249613"/>
                <a:gd name="connsiteX2" fmla="*/ 80389 w 80388"/>
                <a:gd name="connsiteY2" fmla="*/ 229516 h 249613"/>
                <a:gd name="connsiteX3" fmla="*/ 56136 w 80388"/>
                <a:gd name="connsiteY3" fmla="*/ 164932 h 249613"/>
                <a:gd name="connsiteX4" fmla="*/ 40194 w 80388"/>
                <a:gd name="connsiteY4" fmla="*/ 124806 h 249613"/>
                <a:gd name="connsiteX5" fmla="*/ 56136 w 80388"/>
                <a:gd name="connsiteY5" fmla="*/ 84680 h 249613"/>
                <a:gd name="connsiteX6" fmla="*/ 80389 w 80388"/>
                <a:gd name="connsiteY6" fmla="*/ 20097 h 249613"/>
                <a:gd name="connsiteX7" fmla="*/ 60291 w 80388"/>
                <a:gd name="connsiteY7" fmla="*/ 0 h 249613"/>
                <a:gd name="connsiteX8" fmla="*/ 40194 w 80388"/>
                <a:gd name="connsiteY8" fmla="*/ 20097 h 249613"/>
                <a:gd name="connsiteX9" fmla="*/ 24253 w 80388"/>
                <a:gd name="connsiteY9" fmla="*/ 60223 h 249613"/>
                <a:gd name="connsiteX10" fmla="*/ 0 w 80388"/>
                <a:gd name="connsiteY10" fmla="*/ 124806 h 249613"/>
                <a:gd name="connsiteX11" fmla="*/ 24253 w 80388"/>
                <a:gd name="connsiteY11" fmla="*/ 189389 h 249613"/>
                <a:gd name="connsiteX12" fmla="*/ 40194 w 80388"/>
                <a:gd name="connsiteY12" fmla="*/ 229516 h 24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388" h="249613">
                  <a:moveTo>
                    <a:pt x="40194" y="229516"/>
                  </a:moveTo>
                  <a:cubicBezTo>
                    <a:pt x="40194" y="240620"/>
                    <a:pt x="49187" y="249613"/>
                    <a:pt x="60291" y="249613"/>
                  </a:cubicBezTo>
                  <a:cubicBezTo>
                    <a:pt x="71396" y="249613"/>
                    <a:pt x="80389" y="240620"/>
                    <a:pt x="80389" y="229516"/>
                  </a:cubicBezTo>
                  <a:cubicBezTo>
                    <a:pt x="80389" y="196543"/>
                    <a:pt x="66968" y="178966"/>
                    <a:pt x="56136" y="164932"/>
                  </a:cubicBezTo>
                  <a:cubicBezTo>
                    <a:pt x="46871" y="152874"/>
                    <a:pt x="40194" y="144154"/>
                    <a:pt x="40194" y="124806"/>
                  </a:cubicBezTo>
                  <a:cubicBezTo>
                    <a:pt x="40194" y="105459"/>
                    <a:pt x="46871" y="96738"/>
                    <a:pt x="56136" y="84680"/>
                  </a:cubicBezTo>
                  <a:cubicBezTo>
                    <a:pt x="66968" y="70578"/>
                    <a:pt x="80389" y="53069"/>
                    <a:pt x="80389" y="20097"/>
                  </a:cubicBezTo>
                  <a:cubicBezTo>
                    <a:pt x="80389" y="8992"/>
                    <a:pt x="71396" y="0"/>
                    <a:pt x="60291" y="0"/>
                  </a:cubicBezTo>
                  <a:cubicBezTo>
                    <a:pt x="49187" y="0"/>
                    <a:pt x="40194" y="8992"/>
                    <a:pt x="40194" y="20097"/>
                  </a:cubicBezTo>
                  <a:cubicBezTo>
                    <a:pt x="40194" y="39444"/>
                    <a:pt x="33518" y="48165"/>
                    <a:pt x="24253" y="60223"/>
                  </a:cubicBezTo>
                  <a:cubicBezTo>
                    <a:pt x="13421" y="74325"/>
                    <a:pt x="0" y="91833"/>
                    <a:pt x="0" y="124806"/>
                  </a:cubicBezTo>
                  <a:cubicBezTo>
                    <a:pt x="0" y="157779"/>
                    <a:pt x="13421" y="175288"/>
                    <a:pt x="24253" y="189389"/>
                  </a:cubicBezTo>
                  <a:cubicBezTo>
                    <a:pt x="33518" y="201448"/>
                    <a:pt x="40194" y="210168"/>
                    <a:pt x="40194" y="229516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075F6163-94F1-4108-968A-38D72648A6A0}"/>
                </a:ext>
              </a:extLst>
            </p:cNvPr>
            <p:cNvSpPr/>
            <p:nvPr/>
          </p:nvSpPr>
          <p:spPr>
            <a:xfrm>
              <a:off x="6558284" y="7353638"/>
              <a:ext cx="80388" cy="249613"/>
            </a:xfrm>
            <a:custGeom>
              <a:avLst/>
              <a:gdLst>
                <a:gd name="connsiteX0" fmla="*/ 40194 w 80388"/>
                <a:gd name="connsiteY0" fmla="*/ 229516 h 249613"/>
                <a:gd name="connsiteX1" fmla="*/ 60291 w 80388"/>
                <a:gd name="connsiteY1" fmla="*/ 249613 h 249613"/>
                <a:gd name="connsiteX2" fmla="*/ 80388 w 80388"/>
                <a:gd name="connsiteY2" fmla="*/ 229516 h 249613"/>
                <a:gd name="connsiteX3" fmla="*/ 56136 w 80388"/>
                <a:gd name="connsiteY3" fmla="*/ 164932 h 249613"/>
                <a:gd name="connsiteX4" fmla="*/ 40194 w 80388"/>
                <a:gd name="connsiteY4" fmla="*/ 124806 h 249613"/>
                <a:gd name="connsiteX5" fmla="*/ 56136 w 80388"/>
                <a:gd name="connsiteY5" fmla="*/ 84680 h 249613"/>
                <a:gd name="connsiteX6" fmla="*/ 80388 w 80388"/>
                <a:gd name="connsiteY6" fmla="*/ 20097 h 249613"/>
                <a:gd name="connsiteX7" fmla="*/ 60291 w 80388"/>
                <a:gd name="connsiteY7" fmla="*/ 0 h 249613"/>
                <a:gd name="connsiteX8" fmla="*/ 40194 w 80388"/>
                <a:gd name="connsiteY8" fmla="*/ 20097 h 249613"/>
                <a:gd name="connsiteX9" fmla="*/ 24253 w 80388"/>
                <a:gd name="connsiteY9" fmla="*/ 60223 h 249613"/>
                <a:gd name="connsiteX10" fmla="*/ 0 w 80388"/>
                <a:gd name="connsiteY10" fmla="*/ 124806 h 249613"/>
                <a:gd name="connsiteX11" fmla="*/ 24253 w 80388"/>
                <a:gd name="connsiteY11" fmla="*/ 189389 h 249613"/>
                <a:gd name="connsiteX12" fmla="*/ 40194 w 80388"/>
                <a:gd name="connsiteY12" fmla="*/ 229516 h 24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388" h="249613">
                  <a:moveTo>
                    <a:pt x="40194" y="229516"/>
                  </a:moveTo>
                  <a:cubicBezTo>
                    <a:pt x="40194" y="240620"/>
                    <a:pt x="49187" y="249613"/>
                    <a:pt x="60291" y="249613"/>
                  </a:cubicBezTo>
                  <a:cubicBezTo>
                    <a:pt x="71396" y="249613"/>
                    <a:pt x="80388" y="240620"/>
                    <a:pt x="80388" y="229516"/>
                  </a:cubicBezTo>
                  <a:cubicBezTo>
                    <a:pt x="80388" y="196543"/>
                    <a:pt x="66968" y="178966"/>
                    <a:pt x="56136" y="164932"/>
                  </a:cubicBezTo>
                  <a:cubicBezTo>
                    <a:pt x="46870" y="152874"/>
                    <a:pt x="40194" y="144154"/>
                    <a:pt x="40194" y="124806"/>
                  </a:cubicBezTo>
                  <a:cubicBezTo>
                    <a:pt x="40194" y="105459"/>
                    <a:pt x="46870" y="96738"/>
                    <a:pt x="56136" y="84680"/>
                  </a:cubicBezTo>
                  <a:cubicBezTo>
                    <a:pt x="66968" y="70578"/>
                    <a:pt x="80388" y="53069"/>
                    <a:pt x="80388" y="20097"/>
                  </a:cubicBezTo>
                  <a:cubicBezTo>
                    <a:pt x="80388" y="8992"/>
                    <a:pt x="71396" y="0"/>
                    <a:pt x="60291" y="0"/>
                  </a:cubicBezTo>
                  <a:cubicBezTo>
                    <a:pt x="49187" y="0"/>
                    <a:pt x="40194" y="8992"/>
                    <a:pt x="40194" y="20097"/>
                  </a:cubicBezTo>
                  <a:cubicBezTo>
                    <a:pt x="40194" y="39444"/>
                    <a:pt x="33518" y="48165"/>
                    <a:pt x="24253" y="60223"/>
                  </a:cubicBezTo>
                  <a:cubicBezTo>
                    <a:pt x="13421" y="74325"/>
                    <a:pt x="0" y="91833"/>
                    <a:pt x="0" y="124806"/>
                  </a:cubicBezTo>
                  <a:cubicBezTo>
                    <a:pt x="0" y="157779"/>
                    <a:pt x="13421" y="175288"/>
                    <a:pt x="24253" y="189389"/>
                  </a:cubicBezTo>
                  <a:cubicBezTo>
                    <a:pt x="33518" y="201448"/>
                    <a:pt x="40194" y="210168"/>
                    <a:pt x="40194" y="229516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81CE9C3B-404F-42D5-B31D-3F1610D99D46}"/>
                </a:ext>
              </a:extLst>
            </p:cNvPr>
            <p:cNvSpPr/>
            <p:nvPr/>
          </p:nvSpPr>
          <p:spPr>
            <a:xfrm>
              <a:off x="6808578" y="7440157"/>
              <a:ext cx="80388" cy="249613"/>
            </a:xfrm>
            <a:custGeom>
              <a:avLst/>
              <a:gdLst>
                <a:gd name="connsiteX0" fmla="*/ 40194 w 80388"/>
                <a:gd name="connsiteY0" fmla="*/ 229516 h 249613"/>
                <a:gd name="connsiteX1" fmla="*/ 60291 w 80388"/>
                <a:gd name="connsiteY1" fmla="*/ 249613 h 249613"/>
                <a:gd name="connsiteX2" fmla="*/ 80388 w 80388"/>
                <a:gd name="connsiteY2" fmla="*/ 229516 h 249613"/>
                <a:gd name="connsiteX3" fmla="*/ 56136 w 80388"/>
                <a:gd name="connsiteY3" fmla="*/ 164932 h 249613"/>
                <a:gd name="connsiteX4" fmla="*/ 40194 w 80388"/>
                <a:gd name="connsiteY4" fmla="*/ 124806 h 249613"/>
                <a:gd name="connsiteX5" fmla="*/ 56136 w 80388"/>
                <a:gd name="connsiteY5" fmla="*/ 84681 h 249613"/>
                <a:gd name="connsiteX6" fmla="*/ 80388 w 80388"/>
                <a:gd name="connsiteY6" fmla="*/ 20097 h 249613"/>
                <a:gd name="connsiteX7" fmla="*/ 60291 w 80388"/>
                <a:gd name="connsiteY7" fmla="*/ 0 h 249613"/>
                <a:gd name="connsiteX8" fmla="*/ 40194 w 80388"/>
                <a:gd name="connsiteY8" fmla="*/ 20097 h 249613"/>
                <a:gd name="connsiteX9" fmla="*/ 24253 w 80388"/>
                <a:gd name="connsiteY9" fmla="*/ 60223 h 249613"/>
                <a:gd name="connsiteX10" fmla="*/ 0 w 80388"/>
                <a:gd name="connsiteY10" fmla="*/ 124806 h 249613"/>
                <a:gd name="connsiteX11" fmla="*/ 24253 w 80388"/>
                <a:gd name="connsiteY11" fmla="*/ 189390 h 249613"/>
                <a:gd name="connsiteX12" fmla="*/ 40194 w 80388"/>
                <a:gd name="connsiteY12" fmla="*/ 229516 h 24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388" h="249613">
                  <a:moveTo>
                    <a:pt x="40194" y="229516"/>
                  </a:moveTo>
                  <a:cubicBezTo>
                    <a:pt x="40194" y="240620"/>
                    <a:pt x="49187" y="249613"/>
                    <a:pt x="60291" y="249613"/>
                  </a:cubicBezTo>
                  <a:cubicBezTo>
                    <a:pt x="71396" y="249613"/>
                    <a:pt x="80388" y="240620"/>
                    <a:pt x="80388" y="229516"/>
                  </a:cubicBezTo>
                  <a:cubicBezTo>
                    <a:pt x="80388" y="196543"/>
                    <a:pt x="66968" y="178967"/>
                    <a:pt x="56136" y="164932"/>
                  </a:cubicBezTo>
                  <a:cubicBezTo>
                    <a:pt x="46871" y="152875"/>
                    <a:pt x="40194" y="144154"/>
                    <a:pt x="40194" y="124806"/>
                  </a:cubicBezTo>
                  <a:cubicBezTo>
                    <a:pt x="40194" y="105459"/>
                    <a:pt x="46871" y="96738"/>
                    <a:pt x="56136" y="84681"/>
                  </a:cubicBezTo>
                  <a:cubicBezTo>
                    <a:pt x="66968" y="70578"/>
                    <a:pt x="80388" y="53070"/>
                    <a:pt x="80388" y="20097"/>
                  </a:cubicBezTo>
                  <a:cubicBezTo>
                    <a:pt x="80388" y="8992"/>
                    <a:pt x="71396" y="0"/>
                    <a:pt x="60291" y="0"/>
                  </a:cubicBezTo>
                  <a:cubicBezTo>
                    <a:pt x="49187" y="0"/>
                    <a:pt x="40194" y="8992"/>
                    <a:pt x="40194" y="20097"/>
                  </a:cubicBezTo>
                  <a:cubicBezTo>
                    <a:pt x="40194" y="39445"/>
                    <a:pt x="33518" y="48165"/>
                    <a:pt x="24253" y="60223"/>
                  </a:cubicBezTo>
                  <a:cubicBezTo>
                    <a:pt x="13421" y="74326"/>
                    <a:pt x="0" y="91765"/>
                    <a:pt x="0" y="124806"/>
                  </a:cubicBezTo>
                  <a:cubicBezTo>
                    <a:pt x="0" y="157780"/>
                    <a:pt x="13421" y="175356"/>
                    <a:pt x="24253" y="189390"/>
                  </a:cubicBezTo>
                  <a:cubicBezTo>
                    <a:pt x="33518" y="201448"/>
                    <a:pt x="40194" y="210168"/>
                    <a:pt x="40194" y="229516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8ED5ACA1-65A9-4808-B76F-7DBF283C1CF0}"/>
                </a:ext>
              </a:extLst>
            </p:cNvPr>
            <p:cNvSpPr/>
            <p:nvPr/>
          </p:nvSpPr>
          <p:spPr>
            <a:xfrm>
              <a:off x="6896188" y="7440157"/>
              <a:ext cx="80388" cy="249613"/>
            </a:xfrm>
            <a:custGeom>
              <a:avLst/>
              <a:gdLst>
                <a:gd name="connsiteX0" fmla="*/ 40194 w 80388"/>
                <a:gd name="connsiteY0" fmla="*/ 229516 h 249613"/>
                <a:gd name="connsiteX1" fmla="*/ 60291 w 80388"/>
                <a:gd name="connsiteY1" fmla="*/ 249613 h 249613"/>
                <a:gd name="connsiteX2" fmla="*/ 80389 w 80388"/>
                <a:gd name="connsiteY2" fmla="*/ 229516 h 249613"/>
                <a:gd name="connsiteX3" fmla="*/ 56136 w 80388"/>
                <a:gd name="connsiteY3" fmla="*/ 164932 h 249613"/>
                <a:gd name="connsiteX4" fmla="*/ 40194 w 80388"/>
                <a:gd name="connsiteY4" fmla="*/ 124806 h 249613"/>
                <a:gd name="connsiteX5" fmla="*/ 56136 w 80388"/>
                <a:gd name="connsiteY5" fmla="*/ 84681 h 249613"/>
                <a:gd name="connsiteX6" fmla="*/ 80389 w 80388"/>
                <a:gd name="connsiteY6" fmla="*/ 20097 h 249613"/>
                <a:gd name="connsiteX7" fmla="*/ 60291 w 80388"/>
                <a:gd name="connsiteY7" fmla="*/ 0 h 249613"/>
                <a:gd name="connsiteX8" fmla="*/ 40194 w 80388"/>
                <a:gd name="connsiteY8" fmla="*/ 20097 h 249613"/>
                <a:gd name="connsiteX9" fmla="*/ 24253 w 80388"/>
                <a:gd name="connsiteY9" fmla="*/ 60223 h 249613"/>
                <a:gd name="connsiteX10" fmla="*/ 0 w 80388"/>
                <a:gd name="connsiteY10" fmla="*/ 124806 h 249613"/>
                <a:gd name="connsiteX11" fmla="*/ 24253 w 80388"/>
                <a:gd name="connsiteY11" fmla="*/ 189390 h 249613"/>
                <a:gd name="connsiteX12" fmla="*/ 40194 w 80388"/>
                <a:gd name="connsiteY12" fmla="*/ 229516 h 24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388" h="249613">
                  <a:moveTo>
                    <a:pt x="40194" y="229516"/>
                  </a:moveTo>
                  <a:cubicBezTo>
                    <a:pt x="40194" y="240620"/>
                    <a:pt x="49187" y="249613"/>
                    <a:pt x="60291" y="249613"/>
                  </a:cubicBezTo>
                  <a:cubicBezTo>
                    <a:pt x="71396" y="249613"/>
                    <a:pt x="80389" y="240620"/>
                    <a:pt x="80389" y="229516"/>
                  </a:cubicBezTo>
                  <a:cubicBezTo>
                    <a:pt x="80389" y="196543"/>
                    <a:pt x="66968" y="178967"/>
                    <a:pt x="56136" y="164932"/>
                  </a:cubicBezTo>
                  <a:cubicBezTo>
                    <a:pt x="46871" y="152875"/>
                    <a:pt x="40194" y="144154"/>
                    <a:pt x="40194" y="124806"/>
                  </a:cubicBezTo>
                  <a:cubicBezTo>
                    <a:pt x="40194" y="105459"/>
                    <a:pt x="46871" y="96738"/>
                    <a:pt x="56136" y="84681"/>
                  </a:cubicBezTo>
                  <a:cubicBezTo>
                    <a:pt x="66968" y="70578"/>
                    <a:pt x="80389" y="53070"/>
                    <a:pt x="80389" y="20097"/>
                  </a:cubicBezTo>
                  <a:cubicBezTo>
                    <a:pt x="80389" y="8992"/>
                    <a:pt x="71396" y="0"/>
                    <a:pt x="60291" y="0"/>
                  </a:cubicBezTo>
                  <a:cubicBezTo>
                    <a:pt x="49187" y="0"/>
                    <a:pt x="40194" y="8992"/>
                    <a:pt x="40194" y="20097"/>
                  </a:cubicBezTo>
                  <a:cubicBezTo>
                    <a:pt x="40194" y="39445"/>
                    <a:pt x="33518" y="48165"/>
                    <a:pt x="24253" y="60223"/>
                  </a:cubicBezTo>
                  <a:cubicBezTo>
                    <a:pt x="13421" y="74326"/>
                    <a:pt x="0" y="91765"/>
                    <a:pt x="0" y="124806"/>
                  </a:cubicBezTo>
                  <a:cubicBezTo>
                    <a:pt x="0" y="157780"/>
                    <a:pt x="13421" y="175356"/>
                    <a:pt x="24253" y="189390"/>
                  </a:cubicBezTo>
                  <a:cubicBezTo>
                    <a:pt x="33518" y="201448"/>
                    <a:pt x="40194" y="210168"/>
                    <a:pt x="40194" y="229516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F33592E1-8FC0-4D7D-958C-084FA88F67F8}"/>
                </a:ext>
              </a:extLst>
            </p:cNvPr>
            <p:cNvSpPr/>
            <p:nvPr/>
          </p:nvSpPr>
          <p:spPr>
            <a:xfrm>
              <a:off x="6983866" y="7440157"/>
              <a:ext cx="80388" cy="249613"/>
            </a:xfrm>
            <a:custGeom>
              <a:avLst/>
              <a:gdLst>
                <a:gd name="connsiteX0" fmla="*/ 40194 w 80388"/>
                <a:gd name="connsiteY0" fmla="*/ 229516 h 249613"/>
                <a:gd name="connsiteX1" fmla="*/ 60291 w 80388"/>
                <a:gd name="connsiteY1" fmla="*/ 249613 h 249613"/>
                <a:gd name="connsiteX2" fmla="*/ 80388 w 80388"/>
                <a:gd name="connsiteY2" fmla="*/ 229516 h 249613"/>
                <a:gd name="connsiteX3" fmla="*/ 56136 w 80388"/>
                <a:gd name="connsiteY3" fmla="*/ 164932 h 249613"/>
                <a:gd name="connsiteX4" fmla="*/ 40194 w 80388"/>
                <a:gd name="connsiteY4" fmla="*/ 124806 h 249613"/>
                <a:gd name="connsiteX5" fmla="*/ 56136 w 80388"/>
                <a:gd name="connsiteY5" fmla="*/ 84681 h 249613"/>
                <a:gd name="connsiteX6" fmla="*/ 80388 w 80388"/>
                <a:gd name="connsiteY6" fmla="*/ 20097 h 249613"/>
                <a:gd name="connsiteX7" fmla="*/ 60291 w 80388"/>
                <a:gd name="connsiteY7" fmla="*/ 0 h 249613"/>
                <a:gd name="connsiteX8" fmla="*/ 40194 w 80388"/>
                <a:gd name="connsiteY8" fmla="*/ 20097 h 249613"/>
                <a:gd name="connsiteX9" fmla="*/ 24253 w 80388"/>
                <a:gd name="connsiteY9" fmla="*/ 60223 h 249613"/>
                <a:gd name="connsiteX10" fmla="*/ 0 w 80388"/>
                <a:gd name="connsiteY10" fmla="*/ 124806 h 249613"/>
                <a:gd name="connsiteX11" fmla="*/ 24253 w 80388"/>
                <a:gd name="connsiteY11" fmla="*/ 189390 h 249613"/>
                <a:gd name="connsiteX12" fmla="*/ 40194 w 80388"/>
                <a:gd name="connsiteY12" fmla="*/ 229516 h 24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388" h="249613">
                  <a:moveTo>
                    <a:pt x="40194" y="229516"/>
                  </a:moveTo>
                  <a:cubicBezTo>
                    <a:pt x="40194" y="240620"/>
                    <a:pt x="49187" y="249613"/>
                    <a:pt x="60291" y="249613"/>
                  </a:cubicBezTo>
                  <a:cubicBezTo>
                    <a:pt x="71396" y="249613"/>
                    <a:pt x="80388" y="240620"/>
                    <a:pt x="80388" y="229516"/>
                  </a:cubicBezTo>
                  <a:cubicBezTo>
                    <a:pt x="80388" y="196543"/>
                    <a:pt x="66968" y="178967"/>
                    <a:pt x="56136" y="164932"/>
                  </a:cubicBezTo>
                  <a:cubicBezTo>
                    <a:pt x="46870" y="152875"/>
                    <a:pt x="40194" y="144154"/>
                    <a:pt x="40194" y="124806"/>
                  </a:cubicBezTo>
                  <a:cubicBezTo>
                    <a:pt x="40194" y="105459"/>
                    <a:pt x="46870" y="96738"/>
                    <a:pt x="56136" y="84681"/>
                  </a:cubicBezTo>
                  <a:cubicBezTo>
                    <a:pt x="66968" y="70578"/>
                    <a:pt x="80388" y="53070"/>
                    <a:pt x="80388" y="20097"/>
                  </a:cubicBezTo>
                  <a:cubicBezTo>
                    <a:pt x="80388" y="8992"/>
                    <a:pt x="71396" y="0"/>
                    <a:pt x="60291" y="0"/>
                  </a:cubicBezTo>
                  <a:cubicBezTo>
                    <a:pt x="49187" y="0"/>
                    <a:pt x="40194" y="8992"/>
                    <a:pt x="40194" y="20097"/>
                  </a:cubicBezTo>
                  <a:cubicBezTo>
                    <a:pt x="40194" y="39445"/>
                    <a:pt x="33518" y="48165"/>
                    <a:pt x="24253" y="60223"/>
                  </a:cubicBezTo>
                  <a:cubicBezTo>
                    <a:pt x="13421" y="74326"/>
                    <a:pt x="0" y="91765"/>
                    <a:pt x="0" y="124806"/>
                  </a:cubicBezTo>
                  <a:cubicBezTo>
                    <a:pt x="0" y="157780"/>
                    <a:pt x="13421" y="175356"/>
                    <a:pt x="24253" y="189390"/>
                  </a:cubicBezTo>
                  <a:cubicBezTo>
                    <a:pt x="33518" y="201448"/>
                    <a:pt x="40194" y="210168"/>
                    <a:pt x="40194" y="229516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800" name="Freeform: Shape 799">
            <a:extLst>
              <a:ext uri="{FF2B5EF4-FFF2-40B4-BE49-F238E27FC236}">
                <a16:creationId xmlns:a16="http://schemas.microsoft.com/office/drawing/2014/main" id="{E220F53B-9CA8-485E-AB50-A9A1130211A8}"/>
              </a:ext>
            </a:extLst>
          </p:cNvPr>
          <p:cNvSpPr/>
          <p:nvPr/>
        </p:nvSpPr>
        <p:spPr>
          <a:xfrm>
            <a:off x="13016922" y="6141824"/>
            <a:ext cx="710140" cy="864572"/>
          </a:xfrm>
          <a:custGeom>
            <a:avLst/>
            <a:gdLst>
              <a:gd name="connsiteX0" fmla="*/ 923791 w 924215"/>
              <a:gd name="connsiteY0" fmla="*/ 705752 h 1125201"/>
              <a:gd name="connsiteX1" fmla="*/ 913708 w 924215"/>
              <a:gd name="connsiteY1" fmla="*/ 668214 h 1125201"/>
              <a:gd name="connsiteX2" fmla="*/ 913981 w 924215"/>
              <a:gd name="connsiteY2" fmla="*/ 655610 h 1125201"/>
              <a:gd name="connsiteX3" fmla="*/ 661711 w 924215"/>
              <a:gd name="connsiteY3" fmla="*/ 250602 h 1125201"/>
              <a:gd name="connsiteX4" fmla="*/ 693934 w 924215"/>
              <a:gd name="connsiteY4" fmla="*/ 88940 h 1125201"/>
              <a:gd name="connsiteX5" fmla="*/ 613614 w 924215"/>
              <a:gd name="connsiteY5" fmla="*/ 11004 h 1125201"/>
              <a:gd name="connsiteX6" fmla="*/ 457129 w 924215"/>
              <a:gd name="connsiteY6" fmla="*/ 43909 h 1125201"/>
              <a:gd name="connsiteX7" fmla="*/ 300576 w 924215"/>
              <a:gd name="connsiteY7" fmla="*/ 11004 h 1125201"/>
              <a:gd name="connsiteX8" fmla="*/ 220324 w 924215"/>
              <a:gd name="connsiteY8" fmla="*/ 88940 h 1125201"/>
              <a:gd name="connsiteX9" fmla="*/ 256158 w 924215"/>
              <a:gd name="connsiteY9" fmla="*/ 254213 h 1125201"/>
              <a:gd name="connsiteX10" fmla="*/ 11314 w 924215"/>
              <a:gd name="connsiteY10" fmla="*/ 655610 h 1125201"/>
              <a:gd name="connsiteX11" fmla="*/ 11586 w 924215"/>
              <a:gd name="connsiteY11" fmla="*/ 665965 h 1125201"/>
              <a:gd name="connsiteX12" fmla="*/ 414 w 924215"/>
              <a:gd name="connsiteY12" fmla="*/ 705752 h 1125201"/>
              <a:gd name="connsiteX13" fmla="*/ 3479 w 924215"/>
              <a:gd name="connsiteY13" fmla="*/ 737839 h 1125201"/>
              <a:gd name="connsiteX14" fmla="*/ 124198 w 924215"/>
              <a:gd name="connsiteY14" fmla="*/ 1088687 h 1125201"/>
              <a:gd name="connsiteX15" fmla="*/ 170660 w 924215"/>
              <a:gd name="connsiteY15" fmla="*/ 1125202 h 1125201"/>
              <a:gd name="connsiteX16" fmla="*/ 753476 w 924215"/>
              <a:gd name="connsiteY16" fmla="*/ 1125202 h 1125201"/>
              <a:gd name="connsiteX17" fmla="*/ 799393 w 924215"/>
              <a:gd name="connsiteY17" fmla="*/ 1090594 h 1125201"/>
              <a:gd name="connsiteX18" fmla="*/ 921270 w 924215"/>
              <a:gd name="connsiteY18" fmla="*/ 735931 h 1125201"/>
              <a:gd name="connsiteX19" fmla="*/ 923791 w 924215"/>
              <a:gd name="connsiteY19" fmla="*/ 705752 h 1125201"/>
              <a:gd name="connsiteX20" fmla="*/ 257657 w 924215"/>
              <a:gd name="connsiteY20" fmla="*/ 103723 h 1125201"/>
              <a:gd name="connsiteX21" fmla="*/ 314133 w 924215"/>
              <a:gd name="connsiteY21" fmla="*/ 48882 h 1125201"/>
              <a:gd name="connsiteX22" fmla="*/ 359573 w 924215"/>
              <a:gd name="connsiteY22" fmla="*/ 40230 h 1125201"/>
              <a:gd name="connsiteX23" fmla="*/ 435056 w 924215"/>
              <a:gd name="connsiteY23" fmla="*/ 80561 h 1125201"/>
              <a:gd name="connsiteX24" fmla="*/ 479134 w 924215"/>
              <a:gd name="connsiteY24" fmla="*/ 80561 h 1125201"/>
              <a:gd name="connsiteX25" fmla="*/ 600057 w 924215"/>
              <a:gd name="connsiteY25" fmla="*/ 48882 h 1125201"/>
              <a:gd name="connsiteX26" fmla="*/ 656533 w 924215"/>
              <a:gd name="connsiteY26" fmla="*/ 103723 h 1125201"/>
              <a:gd name="connsiteX27" fmla="*/ 621448 w 924215"/>
              <a:gd name="connsiteY27" fmla="*/ 234252 h 1125201"/>
              <a:gd name="connsiteX28" fmla="*/ 457129 w 924215"/>
              <a:gd name="connsiteY28" fmla="*/ 375273 h 1125201"/>
              <a:gd name="connsiteX29" fmla="*/ 292810 w 924215"/>
              <a:gd name="connsiteY29" fmla="*/ 234252 h 1125201"/>
              <a:gd name="connsiteX30" fmla="*/ 257657 w 924215"/>
              <a:gd name="connsiteY30" fmla="*/ 103723 h 1125201"/>
              <a:gd name="connsiteX31" fmla="*/ 288313 w 924215"/>
              <a:gd name="connsiteY31" fmla="*/ 283371 h 1125201"/>
              <a:gd name="connsiteX32" fmla="*/ 441664 w 924215"/>
              <a:gd name="connsiteY32" fmla="*/ 414990 h 1125201"/>
              <a:gd name="connsiteX33" fmla="*/ 457129 w 924215"/>
              <a:gd name="connsiteY33" fmla="*/ 420712 h 1125201"/>
              <a:gd name="connsiteX34" fmla="*/ 472526 w 924215"/>
              <a:gd name="connsiteY34" fmla="*/ 415058 h 1125201"/>
              <a:gd name="connsiteX35" fmla="*/ 629692 w 924215"/>
              <a:gd name="connsiteY35" fmla="*/ 280169 h 1125201"/>
              <a:gd name="connsiteX36" fmla="*/ 871743 w 924215"/>
              <a:gd name="connsiteY36" fmla="*/ 615893 h 1125201"/>
              <a:gd name="connsiteX37" fmla="*/ 793943 w 924215"/>
              <a:gd name="connsiteY37" fmla="*/ 590619 h 1125201"/>
              <a:gd name="connsiteX38" fmla="*/ 683375 w 924215"/>
              <a:gd name="connsiteY38" fmla="*/ 651251 h 1125201"/>
              <a:gd name="connsiteX39" fmla="*/ 572807 w 924215"/>
              <a:gd name="connsiteY39" fmla="*/ 590619 h 1125201"/>
              <a:gd name="connsiteX40" fmla="*/ 462238 w 924215"/>
              <a:gd name="connsiteY40" fmla="*/ 651251 h 1125201"/>
              <a:gd name="connsiteX41" fmla="*/ 351670 w 924215"/>
              <a:gd name="connsiteY41" fmla="*/ 590619 h 1125201"/>
              <a:gd name="connsiteX42" fmla="*/ 241102 w 924215"/>
              <a:gd name="connsiteY42" fmla="*/ 651251 h 1125201"/>
              <a:gd name="connsiteX43" fmla="*/ 130534 w 924215"/>
              <a:gd name="connsiteY43" fmla="*/ 590619 h 1125201"/>
              <a:gd name="connsiteX44" fmla="*/ 53892 w 924215"/>
              <a:gd name="connsiteY44" fmla="*/ 615144 h 1125201"/>
              <a:gd name="connsiteX45" fmla="*/ 288313 w 924215"/>
              <a:gd name="connsiteY45" fmla="*/ 283371 h 1125201"/>
              <a:gd name="connsiteX46" fmla="*/ 442005 w 924215"/>
              <a:gd name="connsiteY46" fmla="*/ 1085008 h 1125201"/>
              <a:gd name="connsiteX47" fmla="*/ 302892 w 924215"/>
              <a:gd name="connsiteY47" fmla="*/ 1085008 h 1125201"/>
              <a:gd name="connsiteX48" fmla="*/ 261199 w 924215"/>
              <a:gd name="connsiteY48" fmla="*/ 717605 h 1125201"/>
              <a:gd name="connsiteX49" fmla="*/ 351466 w 924215"/>
              <a:gd name="connsiteY49" fmla="*/ 630813 h 1125201"/>
              <a:gd name="connsiteX50" fmla="*/ 441937 w 924215"/>
              <a:gd name="connsiteY50" fmla="*/ 719785 h 1125201"/>
              <a:gd name="connsiteX51" fmla="*/ 441937 w 924215"/>
              <a:gd name="connsiteY51" fmla="*/ 1085008 h 1125201"/>
              <a:gd name="connsiteX52" fmla="*/ 482199 w 924215"/>
              <a:gd name="connsiteY52" fmla="*/ 719717 h 1125201"/>
              <a:gd name="connsiteX53" fmla="*/ 572671 w 924215"/>
              <a:gd name="connsiteY53" fmla="*/ 630745 h 1125201"/>
              <a:gd name="connsiteX54" fmla="*/ 662801 w 924215"/>
              <a:gd name="connsiteY54" fmla="*/ 715766 h 1125201"/>
              <a:gd name="connsiteX55" fmla="*/ 620904 w 924215"/>
              <a:gd name="connsiteY55" fmla="*/ 1084939 h 1125201"/>
              <a:gd name="connsiteX56" fmla="*/ 482199 w 924215"/>
              <a:gd name="connsiteY56" fmla="*/ 1084939 h 1125201"/>
              <a:gd name="connsiteX57" fmla="*/ 482199 w 924215"/>
              <a:gd name="connsiteY57" fmla="*/ 719717 h 1125201"/>
              <a:gd name="connsiteX58" fmla="*/ 162758 w 924215"/>
              <a:gd name="connsiteY58" fmla="*/ 1077514 h 1125201"/>
              <a:gd name="connsiteX59" fmla="*/ 42038 w 924215"/>
              <a:gd name="connsiteY59" fmla="*/ 726666 h 1125201"/>
              <a:gd name="connsiteX60" fmla="*/ 40335 w 924215"/>
              <a:gd name="connsiteY60" fmla="*/ 710111 h 1125201"/>
              <a:gd name="connsiteX61" fmla="*/ 130330 w 924215"/>
              <a:gd name="connsiteY61" fmla="*/ 630813 h 1125201"/>
              <a:gd name="connsiteX62" fmla="*/ 220800 w 924215"/>
              <a:gd name="connsiteY62" fmla="*/ 719785 h 1125201"/>
              <a:gd name="connsiteX63" fmla="*/ 221005 w 924215"/>
              <a:gd name="connsiteY63" fmla="*/ 719785 h 1125201"/>
              <a:gd name="connsiteX64" fmla="*/ 262425 w 924215"/>
              <a:gd name="connsiteY64" fmla="*/ 1085008 h 1125201"/>
              <a:gd name="connsiteX65" fmla="*/ 170592 w 924215"/>
              <a:gd name="connsiteY65" fmla="*/ 1085008 h 1125201"/>
              <a:gd name="connsiteX66" fmla="*/ 162758 w 924215"/>
              <a:gd name="connsiteY66" fmla="*/ 1077514 h 1125201"/>
              <a:gd name="connsiteX67" fmla="*/ 882711 w 924215"/>
              <a:gd name="connsiteY67" fmla="*/ 724758 h 1125201"/>
              <a:gd name="connsiteX68" fmla="*/ 760834 w 924215"/>
              <a:gd name="connsiteY68" fmla="*/ 1079422 h 1125201"/>
              <a:gd name="connsiteX69" fmla="*/ 753476 w 924215"/>
              <a:gd name="connsiteY69" fmla="*/ 1085008 h 1125201"/>
              <a:gd name="connsiteX70" fmla="*/ 661302 w 924215"/>
              <a:gd name="connsiteY70" fmla="*/ 1085008 h 1125201"/>
              <a:gd name="connsiteX71" fmla="*/ 702791 w 924215"/>
              <a:gd name="connsiteY71" fmla="*/ 719785 h 1125201"/>
              <a:gd name="connsiteX72" fmla="*/ 703404 w 924215"/>
              <a:gd name="connsiteY72" fmla="*/ 719785 h 1125201"/>
              <a:gd name="connsiteX73" fmla="*/ 793875 w 924215"/>
              <a:gd name="connsiteY73" fmla="*/ 630813 h 1125201"/>
              <a:gd name="connsiteX74" fmla="*/ 883869 w 924215"/>
              <a:gd name="connsiteY74" fmla="*/ 710111 h 1125201"/>
              <a:gd name="connsiteX75" fmla="*/ 882711 w 924215"/>
              <a:gd name="connsiteY75" fmla="*/ 724758 h 112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924215" h="1125201">
                <a:moveTo>
                  <a:pt x="923791" y="705752"/>
                </a:moveTo>
                <a:cubicBezTo>
                  <a:pt x="922361" y="692467"/>
                  <a:pt x="918818" y="679932"/>
                  <a:pt x="913708" y="668214"/>
                </a:cubicBezTo>
                <a:cubicBezTo>
                  <a:pt x="913845" y="664058"/>
                  <a:pt x="913981" y="659834"/>
                  <a:pt x="913981" y="655610"/>
                </a:cubicBezTo>
                <a:cubicBezTo>
                  <a:pt x="913981" y="481821"/>
                  <a:pt x="815880" y="326086"/>
                  <a:pt x="661711" y="250602"/>
                </a:cubicBezTo>
                <a:cubicBezTo>
                  <a:pt x="701633" y="206525"/>
                  <a:pt x="715121" y="142828"/>
                  <a:pt x="693934" y="88940"/>
                </a:cubicBezTo>
                <a:cubicBezTo>
                  <a:pt x="678947" y="50993"/>
                  <a:pt x="651969" y="24765"/>
                  <a:pt x="613614" y="11004"/>
                </a:cubicBezTo>
                <a:cubicBezTo>
                  <a:pt x="530705" y="-18767"/>
                  <a:pt x="480087" y="18566"/>
                  <a:pt x="457129" y="43909"/>
                </a:cubicBezTo>
                <a:cubicBezTo>
                  <a:pt x="434102" y="18566"/>
                  <a:pt x="383553" y="-18699"/>
                  <a:pt x="300576" y="11004"/>
                </a:cubicBezTo>
                <a:cubicBezTo>
                  <a:pt x="262289" y="24765"/>
                  <a:pt x="235243" y="50993"/>
                  <a:pt x="220324" y="88940"/>
                </a:cubicBezTo>
                <a:cubicBezTo>
                  <a:pt x="198524" y="144326"/>
                  <a:pt x="213511" y="210068"/>
                  <a:pt x="256158" y="254213"/>
                </a:cubicBezTo>
                <a:cubicBezTo>
                  <a:pt x="106486" y="331127"/>
                  <a:pt x="11314" y="485432"/>
                  <a:pt x="11314" y="655610"/>
                </a:cubicBezTo>
                <a:cubicBezTo>
                  <a:pt x="11314" y="659085"/>
                  <a:pt x="11518" y="662491"/>
                  <a:pt x="11586" y="665965"/>
                </a:cubicBezTo>
                <a:cubicBezTo>
                  <a:pt x="5864" y="678297"/>
                  <a:pt x="1980" y="691581"/>
                  <a:pt x="414" y="705752"/>
                </a:cubicBezTo>
                <a:cubicBezTo>
                  <a:pt x="-608" y="714880"/>
                  <a:pt x="209" y="724486"/>
                  <a:pt x="3479" y="737839"/>
                </a:cubicBezTo>
                <a:lnTo>
                  <a:pt x="124198" y="1088687"/>
                </a:lnTo>
                <a:cubicBezTo>
                  <a:pt x="129308" y="1110146"/>
                  <a:pt x="148383" y="1125202"/>
                  <a:pt x="170660" y="1125202"/>
                </a:cubicBezTo>
                <a:lnTo>
                  <a:pt x="753476" y="1125202"/>
                </a:lnTo>
                <a:cubicBezTo>
                  <a:pt x="775754" y="1125202"/>
                  <a:pt x="794829" y="1110215"/>
                  <a:pt x="799393" y="1090594"/>
                </a:cubicBezTo>
                <a:lnTo>
                  <a:pt x="921270" y="735931"/>
                </a:lnTo>
                <a:cubicBezTo>
                  <a:pt x="923996" y="724486"/>
                  <a:pt x="924813" y="714880"/>
                  <a:pt x="923791" y="705752"/>
                </a:cubicBezTo>
                <a:close/>
                <a:moveTo>
                  <a:pt x="257657" y="103723"/>
                </a:moveTo>
                <a:cubicBezTo>
                  <a:pt x="268353" y="76609"/>
                  <a:pt x="286814" y="58692"/>
                  <a:pt x="314133" y="48882"/>
                </a:cubicBezTo>
                <a:cubicBezTo>
                  <a:pt x="331233" y="42751"/>
                  <a:pt x="346288" y="40230"/>
                  <a:pt x="359573" y="40230"/>
                </a:cubicBezTo>
                <a:cubicBezTo>
                  <a:pt x="399904" y="40230"/>
                  <a:pt x="423339" y="63666"/>
                  <a:pt x="435056" y="80561"/>
                </a:cubicBezTo>
                <a:cubicBezTo>
                  <a:pt x="445071" y="95072"/>
                  <a:pt x="469119" y="95072"/>
                  <a:pt x="479134" y="80561"/>
                </a:cubicBezTo>
                <a:cubicBezTo>
                  <a:pt x="494598" y="58079"/>
                  <a:pt x="530978" y="24084"/>
                  <a:pt x="600057" y="48882"/>
                </a:cubicBezTo>
                <a:cubicBezTo>
                  <a:pt x="627375" y="58692"/>
                  <a:pt x="645838" y="76609"/>
                  <a:pt x="656533" y="103723"/>
                </a:cubicBezTo>
                <a:cubicBezTo>
                  <a:pt x="673974" y="147869"/>
                  <a:pt x="659531" y="201552"/>
                  <a:pt x="621448" y="234252"/>
                </a:cubicBezTo>
                <a:lnTo>
                  <a:pt x="457129" y="375273"/>
                </a:lnTo>
                <a:lnTo>
                  <a:pt x="292810" y="234252"/>
                </a:lnTo>
                <a:cubicBezTo>
                  <a:pt x="254659" y="201552"/>
                  <a:pt x="240217" y="147869"/>
                  <a:pt x="257657" y="103723"/>
                </a:cubicBezTo>
                <a:close/>
                <a:moveTo>
                  <a:pt x="288313" y="283371"/>
                </a:moveTo>
                <a:lnTo>
                  <a:pt x="441664" y="414990"/>
                </a:lnTo>
                <a:cubicBezTo>
                  <a:pt x="446093" y="418805"/>
                  <a:pt x="451611" y="420712"/>
                  <a:pt x="457129" y="420712"/>
                </a:cubicBezTo>
                <a:cubicBezTo>
                  <a:pt x="462647" y="420712"/>
                  <a:pt x="468165" y="418805"/>
                  <a:pt x="472526" y="415058"/>
                </a:cubicBezTo>
                <a:lnTo>
                  <a:pt x="629692" y="280169"/>
                </a:lnTo>
                <a:cubicBezTo>
                  <a:pt x="766148" y="340665"/>
                  <a:pt x="857641" y="468673"/>
                  <a:pt x="871743" y="615893"/>
                </a:cubicBezTo>
                <a:cubicBezTo>
                  <a:pt x="849943" y="599952"/>
                  <a:pt x="822965" y="590619"/>
                  <a:pt x="793943" y="590619"/>
                </a:cubicBezTo>
                <a:cubicBezTo>
                  <a:pt x="747345" y="590619"/>
                  <a:pt x="706470" y="614871"/>
                  <a:pt x="683375" y="651251"/>
                </a:cubicBezTo>
                <a:cubicBezTo>
                  <a:pt x="660212" y="614871"/>
                  <a:pt x="619337" y="590619"/>
                  <a:pt x="572807" y="590619"/>
                </a:cubicBezTo>
                <a:cubicBezTo>
                  <a:pt x="526209" y="590619"/>
                  <a:pt x="485333" y="614871"/>
                  <a:pt x="462238" y="651251"/>
                </a:cubicBezTo>
                <a:cubicBezTo>
                  <a:pt x="439076" y="614871"/>
                  <a:pt x="398200" y="590619"/>
                  <a:pt x="351670" y="590619"/>
                </a:cubicBezTo>
                <a:cubicBezTo>
                  <a:pt x="305140" y="590619"/>
                  <a:pt x="264197" y="614871"/>
                  <a:pt x="241102" y="651251"/>
                </a:cubicBezTo>
                <a:cubicBezTo>
                  <a:pt x="217939" y="614871"/>
                  <a:pt x="177064" y="590619"/>
                  <a:pt x="130534" y="590619"/>
                </a:cubicBezTo>
                <a:cubicBezTo>
                  <a:pt x="101989" y="590619"/>
                  <a:pt x="75488" y="599679"/>
                  <a:pt x="53892" y="615144"/>
                </a:cubicBezTo>
                <a:cubicBezTo>
                  <a:pt x="67790" y="471399"/>
                  <a:pt x="156354" y="345093"/>
                  <a:pt x="288313" y="283371"/>
                </a:cubicBezTo>
                <a:close/>
                <a:moveTo>
                  <a:pt x="442005" y="1085008"/>
                </a:moveTo>
                <a:lnTo>
                  <a:pt x="302892" y="1085008"/>
                </a:lnTo>
                <a:lnTo>
                  <a:pt x="261199" y="717605"/>
                </a:lnTo>
                <a:cubicBezTo>
                  <a:pt x="262357" y="669576"/>
                  <a:pt x="302347" y="630813"/>
                  <a:pt x="351466" y="630813"/>
                </a:cubicBezTo>
                <a:cubicBezTo>
                  <a:pt x="401402" y="630813"/>
                  <a:pt x="441937" y="670735"/>
                  <a:pt x="441937" y="719785"/>
                </a:cubicBezTo>
                <a:lnTo>
                  <a:pt x="441937" y="1085008"/>
                </a:lnTo>
                <a:close/>
                <a:moveTo>
                  <a:pt x="482199" y="719717"/>
                </a:moveTo>
                <a:cubicBezTo>
                  <a:pt x="482199" y="670667"/>
                  <a:pt x="522802" y="630745"/>
                  <a:pt x="572671" y="630745"/>
                </a:cubicBezTo>
                <a:cubicBezTo>
                  <a:pt x="621244" y="630745"/>
                  <a:pt x="660621" y="668554"/>
                  <a:pt x="662801" y="715766"/>
                </a:cubicBezTo>
                <a:lnTo>
                  <a:pt x="620904" y="1084939"/>
                </a:lnTo>
                <a:lnTo>
                  <a:pt x="482199" y="1084939"/>
                </a:lnTo>
                <a:lnTo>
                  <a:pt x="482199" y="719717"/>
                </a:lnTo>
                <a:close/>
                <a:moveTo>
                  <a:pt x="162758" y="1077514"/>
                </a:moveTo>
                <a:lnTo>
                  <a:pt x="42038" y="726666"/>
                </a:lnTo>
                <a:cubicBezTo>
                  <a:pt x="40403" y="719785"/>
                  <a:pt x="39858" y="714539"/>
                  <a:pt x="40335" y="710111"/>
                </a:cubicBezTo>
                <a:cubicBezTo>
                  <a:pt x="45308" y="664876"/>
                  <a:pt x="84004" y="630813"/>
                  <a:pt x="130330" y="630813"/>
                </a:cubicBezTo>
                <a:cubicBezTo>
                  <a:pt x="180266" y="630813"/>
                  <a:pt x="220800" y="670735"/>
                  <a:pt x="220800" y="719785"/>
                </a:cubicBezTo>
                <a:lnTo>
                  <a:pt x="221005" y="719785"/>
                </a:lnTo>
                <a:lnTo>
                  <a:pt x="262425" y="1085008"/>
                </a:lnTo>
                <a:lnTo>
                  <a:pt x="170592" y="1085008"/>
                </a:lnTo>
                <a:cubicBezTo>
                  <a:pt x="167117" y="1085008"/>
                  <a:pt x="164052" y="1082692"/>
                  <a:pt x="162758" y="1077514"/>
                </a:cubicBezTo>
                <a:close/>
                <a:moveTo>
                  <a:pt x="882711" y="724758"/>
                </a:moveTo>
                <a:lnTo>
                  <a:pt x="760834" y="1079422"/>
                </a:lnTo>
                <a:cubicBezTo>
                  <a:pt x="760085" y="1082692"/>
                  <a:pt x="757019" y="1085008"/>
                  <a:pt x="753476" y="1085008"/>
                </a:cubicBezTo>
                <a:lnTo>
                  <a:pt x="661302" y="1085008"/>
                </a:lnTo>
                <a:lnTo>
                  <a:pt x="702791" y="719785"/>
                </a:lnTo>
                <a:lnTo>
                  <a:pt x="703404" y="719785"/>
                </a:lnTo>
                <a:cubicBezTo>
                  <a:pt x="703404" y="670735"/>
                  <a:pt x="744007" y="630813"/>
                  <a:pt x="793875" y="630813"/>
                </a:cubicBezTo>
                <a:cubicBezTo>
                  <a:pt x="840200" y="630813"/>
                  <a:pt x="878896" y="664876"/>
                  <a:pt x="883869" y="710111"/>
                </a:cubicBezTo>
                <a:cubicBezTo>
                  <a:pt x="884346" y="714539"/>
                  <a:pt x="883801" y="719785"/>
                  <a:pt x="882711" y="724758"/>
                </a:cubicBezTo>
                <a:close/>
              </a:path>
            </a:pathLst>
          </a:custGeom>
          <a:solidFill>
            <a:schemeClr val="accent1"/>
          </a:solidFill>
          <a:ln w="6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801" name="Graphic 2">
            <a:extLst>
              <a:ext uri="{FF2B5EF4-FFF2-40B4-BE49-F238E27FC236}">
                <a16:creationId xmlns:a16="http://schemas.microsoft.com/office/drawing/2014/main" id="{5925D1F9-A01F-482B-A7D1-53AD11EBF320}"/>
              </a:ext>
            </a:extLst>
          </p:cNvPr>
          <p:cNvGrpSpPr/>
          <p:nvPr/>
        </p:nvGrpSpPr>
        <p:grpSpPr>
          <a:xfrm>
            <a:off x="15726389" y="6141846"/>
            <a:ext cx="524872" cy="864529"/>
            <a:chOff x="12820818" y="7233075"/>
            <a:chExt cx="683097" cy="1125145"/>
          </a:xfrm>
          <a:solidFill>
            <a:schemeClr val="accent1"/>
          </a:solidFill>
        </p:grpSpPr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76E6A982-0350-4077-95D7-38A4D7417468}"/>
                </a:ext>
              </a:extLst>
            </p:cNvPr>
            <p:cNvSpPr/>
            <p:nvPr/>
          </p:nvSpPr>
          <p:spPr>
            <a:xfrm>
              <a:off x="12820818" y="7233075"/>
              <a:ext cx="683097" cy="1125145"/>
            </a:xfrm>
            <a:custGeom>
              <a:avLst/>
              <a:gdLst>
                <a:gd name="connsiteX0" fmla="*/ 658981 w 683097"/>
                <a:gd name="connsiteY0" fmla="*/ 233788 h 1125145"/>
                <a:gd name="connsiteX1" fmla="*/ 545348 w 683097"/>
                <a:gd name="connsiteY1" fmla="*/ 233788 h 1125145"/>
                <a:gd name="connsiteX2" fmla="*/ 545348 w 683097"/>
                <a:gd name="connsiteY2" fmla="*/ 24846 h 1125145"/>
                <a:gd name="connsiteX3" fmla="*/ 533834 w 683097"/>
                <a:gd name="connsiteY3" fmla="*/ 3863 h 1125145"/>
                <a:gd name="connsiteX4" fmla="*/ 510194 w 683097"/>
                <a:gd name="connsiteY4" fmla="*/ 2364 h 1125145"/>
                <a:gd name="connsiteX5" fmla="*/ 17441 w 683097"/>
                <a:gd name="connsiteY5" fmla="*/ 235150 h 1125145"/>
                <a:gd name="connsiteX6" fmla="*/ 0 w 683097"/>
                <a:gd name="connsiteY6" fmla="*/ 257904 h 1125145"/>
                <a:gd name="connsiteX7" fmla="*/ 0 w 683097"/>
                <a:gd name="connsiteY7" fmla="*/ 1101029 h 1125145"/>
                <a:gd name="connsiteX8" fmla="*/ 24117 w 683097"/>
                <a:gd name="connsiteY8" fmla="*/ 1125146 h 1125145"/>
                <a:gd name="connsiteX9" fmla="*/ 658981 w 683097"/>
                <a:gd name="connsiteY9" fmla="*/ 1125146 h 1125145"/>
                <a:gd name="connsiteX10" fmla="*/ 683098 w 683097"/>
                <a:gd name="connsiteY10" fmla="*/ 1101029 h 1125145"/>
                <a:gd name="connsiteX11" fmla="*/ 683098 w 683097"/>
                <a:gd name="connsiteY11" fmla="*/ 257904 h 1125145"/>
                <a:gd name="connsiteX12" fmla="*/ 658981 w 683097"/>
                <a:gd name="connsiteY12" fmla="*/ 233788 h 1125145"/>
                <a:gd name="connsiteX13" fmla="*/ 505153 w 683097"/>
                <a:gd name="connsiteY13" fmla="*/ 233788 h 1125145"/>
                <a:gd name="connsiteX14" fmla="*/ 114315 w 683097"/>
                <a:gd name="connsiteY14" fmla="*/ 233788 h 1125145"/>
                <a:gd name="connsiteX15" fmla="*/ 505153 w 683097"/>
                <a:gd name="connsiteY15" fmla="*/ 49166 h 1125145"/>
                <a:gd name="connsiteX16" fmla="*/ 505153 w 683097"/>
                <a:gd name="connsiteY16" fmla="*/ 233788 h 1125145"/>
                <a:gd name="connsiteX17" fmla="*/ 642903 w 683097"/>
                <a:gd name="connsiteY17" fmla="*/ 1084952 h 1125145"/>
                <a:gd name="connsiteX18" fmla="*/ 40126 w 683097"/>
                <a:gd name="connsiteY18" fmla="*/ 1084952 h 1125145"/>
                <a:gd name="connsiteX19" fmla="*/ 40126 w 683097"/>
                <a:gd name="connsiteY19" fmla="*/ 273981 h 1125145"/>
                <a:gd name="connsiteX20" fmla="*/ 642903 w 683097"/>
                <a:gd name="connsiteY20" fmla="*/ 273981 h 1125145"/>
                <a:gd name="connsiteX21" fmla="*/ 642903 w 683097"/>
                <a:gd name="connsiteY21" fmla="*/ 1084952 h 112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83097" h="1125145">
                  <a:moveTo>
                    <a:pt x="658981" y="233788"/>
                  </a:moveTo>
                  <a:lnTo>
                    <a:pt x="545348" y="233788"/>
                  </a:lnTo>
                  <a:lnTo>
                    <a:pt x="545348" y="24846"/>
                  </a:lnTo>
                  <a:cubicBezTo>
                    <a:pt x="545348" y="16262"/>
                    <a:pt x="541056" y="8427"/>
                    <a:pt x="533834" y="3863"/>
                  </a:cubicBezTo>
                  <a:cubicBezTo>
                    <a:pt x="526681" y="-702"/>
                    <a:pt x="517824" y="-1246"/>
                    <a:pt x="510194" y="2364"/>
                  </a:cubicBezTo>
                  <a:lnTo>
                    <a:pt x="17441" y="235150"/>
                  </a:lnTo>
                  <a:cubicBezTo>
                    <a:pt x="7495" y="238080"/>
                    <a:pt x="0" y="247004"/>
                    <a:pt x="0" y="257904"/>
                  </a:cubicBezTo>
                  <a:lnTo>
                    <a:pt x="0" y="1101029"/>
                  </a:lnTo>
                  <a:cubicBezTo>
                    <a:pt x="0" y="1114314"/>
                    <a:pt x="10833" y="1125146"/>
                    <a:pt x="24117" y="1125146"/>
                  </a:cubicBezTo>
                  <a:lnTo>
                    <a:pt x="658981" y="1125146"/>
                  </a:lnTo>
                  <a:cubicBezTo>
                    <a:pt x="672266" y="1125146"/>
                    <a:pt x="683098" y="1114314"/>
                    <a:pt x="683098" y="1101029"/>
                  </a:cubicBezTo>
                  <a:lnTo>
                    <a:pt x="683098" y="257904"/>
                  </a:lnTo>
                  <a:cubicBezTo>
                    <a:pt x="683098" y="244551"/>
                    <a:pt x="672266" y="233788"/>
                    <a:pt x="658981" y="233788"/>
                  </a:cubicBezTo>
                  <a:close/>
                  <a:moveTo>
                    <a:pt x="505153" y="233788"/>
                  </a:moveTo>
                  <a:lnTo>
                    <a:pt x="114315" y="233788"/>
                  </a:lnTo>
                  <a:lnTo>
                    <a:pt x="505153" y="49166"/>
                  </a:lnTo>
                  <a:lnTo>
                    <a:pt x="505153" y="233788"/>
                  </a:lnTo>
                  <a:close/>
                  <a:moveTo>
                    <a:pt x="642903" y="1084952"/>
                  </a:moveTo>
                  <a:lnTo>
                    <a:pt x="40126" y="1084952"/>
                  </a:lnTo>
                  <a:lnTo>
                    <a:pt x="40126" y="273981"/>
                  </a:lnTo>
                  <a:lnTo>
                    <a:pt x="642903" y="273981"/>
                  </a:lnTo>
                  <a:lnTo>
                    <a:pt x="642903" y="1084952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D87FC209-B256-452C-92D4-4F5C8CCFC713}"/>
                </a:ext>
              </a:extLst>
            </p:cNvPr>
            <p:cNvSpPr/>
            <p:nvPr/>
          </p:nvSpPr>
          <p:spPr>
            <a:xfrm>
              <a:off x="13021118" y="7786477"/>
              <a:ext cx="282622" cy="251893"/>
            </a:xfrm>
            <a:custGeom>
              <a:avLst/>
              <a:gdLst>
                <a:gd name="connsiteX0" fmla="*/ 126704 w 282622"/>
                <a:gd name="connsiteY0" fmla="*/ 246375 h 251893"/>
                <a:gd name="connsiteX1" fmla="*/ 141283 w 282622"/>
                <a:gd name="connsiteY1" fmla="*/ 251893 h 251893"/>
                <a:gd name="connsiteX2" fmla="*/ 155930 w 282622"/>
                <a:gd name="connsiteY2" fmla="*/ 246306 h 251893"/>
                <a:gd name="connsiteX3" fmla="*/ 249399 w 282622"/>
                <a:gd name="connsiteY3" fmla="*/ 162716 h 251893"/>
                <a:gd name="connsiteX4" fmla="*/ 276581 w 282622"/>
                <a:gd name="connsiteY4" fmla="*/ 55486 h 251893"/>
                <a:gd name="connsiteX5" fmla="*/ 228280 w 282622"/>
                <a:gd name="connsiteY5" fmla="*/ 6844 h 251893"/>
                <a:gd name="connsiteX6" fmla="*/ 141351 w 282622"/>
                <a:gd name="connsiteY6" fmla="*/ 20333 h 251893"/>
                <a:gd name="connsiteX7" fmla="*/ 54354 w 282622"/>
                <a:gd name="connsiteY7" fmla="*/ 6844 h 251893"/>
                <a:gd name="connsiteX8" fmla="*/ 6053 w 282622"/>
                <a:gd name="connsiteY8" fmla="*/ 55486 h 251893"/>
                <a:gd name="connsiteX9" fmla="*/ 33236 w 282622"/>
                <a:gd name="connsiteY9" fmla="*/ 162716 h 251893"/>
                <a:gd name="connsiteX10" fmla="*/ 126704 w 282622"/>
                <a:gd name="connsiteY10" fmla="*/ 246375 h 251893"/>
                <a:gd name="connsiteX11" fmla="*/ 43523 w 282622"/>
                <a:gd name="connsiteY11" fmla="*/ 69724 h 251893"/>
                <a:gd name="connsiteX12" fmla="*/ 68252 w 282622"/>
                <a:gd name="connsiteY12" fmla="*/ 44518 h 251893"/>
                <a:gd name="connsiteX13" fmla="*/ 88963 w 282622"/>
                <a:gd name="connsiteY13" fmla="*/ 40362 h 251893"/>
                <a:gd name="connsiteX14" fmla="*/ 121526 w 282622"/>
                <a:gd name="connsiteY14" fmla="*/ 58620 h 251893"/>
                <a:gd name="connsiteX15" fmla="*/ 160903 w 282622"/>
                <a:gd name="connsiteY15" fmla="*/ 58620 h 251893"/>
                <a:gd name="connsiteX16" fmla="*/ 214110 w 282622"/>
                <a:gd name="connsiteY16" fmla="*/ 44518 h 251893"/>
                <a:gd name="connsiteX17" fmla="*/ 238840 w 282622"/>
                <a:gd name="connsiteY17" fmla="*/ 69724 h 251893"/>
                <a:gd name="connsiteX18" fmla="*/ 222489 w 282622"/>
                <a:gd name="connsiteY18" fmla="*/ 132809 h 251893"/>
                <a:gd name="connsiteX19" fmla="*/ 141147 w 282622"/>
                <a:gd name="connsiteY19" fmla="*/ 205499 h 251893"/>
                <a:gd name="connsiteX20" fmla="*/ 59805 w 282622"/>
                <a:gd name="connsiteY20" fmla="*/ 132809 h 251893"/>
                <a:gd name="connsiteX21" fmla="*/ 43523 w 282622"/>
                <a:gd name="connsiteY21" fmla="*/ 69724 h 251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2622" h="251893">
                  <a:moveTo>
                    <a:pt x="126704" y="246375"/>
                  </a:moveTo>
                  <a:cubicBezTo>
                    <a:pt x="130860" y="250054"/>
                    <a:pt x="136037" y="251893"/>
                    <a:pt x="141283" y="251893"/>
                  </a:cubicBezTo>
                  <a:cubicBezTo>
                    <a:pt x="146529" y="251893"/>
                    <a:pt x="151706" y="250054"/>
                    <a:pt x="155930" y="246306"/>
                  </a:cubicBezTo>
                  <a:lnTo>
                    <a:pt x="249399" y="162716"/>
                  </a:lnTo>
                  <a:cubicBezTo>
                    <a:pt x="279647" y="135670"/>
                    <a:pt x="290615" y="92547"/>
                    <a:pt x="276581" y="55486"/>
                  </a:cubicBezTo>
                  <a:cubicBezTo>
                    <a:pt x="267725" y="32187"/>
                    <a:pt x="251034" y="15360"/>
                    <a:pt x="228280" y="6844"/>
                  </a:cubicBezTo>
                  <a:cubicBezTo>
                    <a:pt x="185838" y="-9029"/>
                    <a:pt x="157361" y="5755"/>
                    <a:pt x="141351" y="20333"/>
                  </a:cubicBezTo>
                  <a:cubicBezTo>
                    <a:pt x="125342" y="5755"/>
                    <a:pt x="96933" y="-9029"/>
                    <a:pt x="54354" y="6844"/>
                  </a:cubicBezTo>
                  <a:cubicBezTo>
                    <a:pt x="31601" y="15292"/>
                    <a:pt x="14910" y="32119"/>
                    <a:pt x="6053" y="55486"/>
                  </a:cubicBezTo>
                  <a:cubicBezTo>
                    <a:pt x="-7981" y="92547"/>
                    <a:pt x="2920" y="135670"/>
                    <a:pt x="33236" y="162716"/>
                  </a:cubicBezTo>
                  <a:lnTo>
                    <a:pt x="126704" y="246375"/>
                  </a:lnTo>
                  <a:close/>
                  <a:moveTo>
                    <a:pt x="43523" y="69724"/>
                  </a:moveTo>
                  <a:cubicBezTo>
                    <a:pt x="48291" y="57189"/>
                    <a:pt x="56398" y="48946"/>
                    <a:pt x="68252" y="44518"/>
                  </a:cubicBezTo>
                  <a:cubicBezTo>
                    <a:pt x="76087" y="41589"/>
                    <a:pt x="82968" y="40362"/>
                    <a:pt x="88963" y="40362"/>
                  </a:cubicBezTo>
                  <a:cubicBezTo>
                    <a:pt x="105312" y="40362"/>
                    <a:pt x="115464" y="49491"/>
                    <a:pt x="121526" y="58620"/>
                  </a:cubicBezTo>
                  <a:cubicBezTo>
                    <a:pt x="130315" y="71905"/>
                    <a:pt x="152047" y="71905"/>
                    <a:pt x="160903" y="58620"/>
                  </a:cubicBezTo>
                  <a:cubicBezTo>
                    <a:pt x="169079" y="46221"/>
                    <a:pt x="185088" y="33686"/>
                    <a:pt x="214110" y="44518"/>
                  </a:cubicBezTo>
                  <a:cubicBezTo>
                    <a:pt x="226032" y="48946"/>
                    <a:pt x="234139" y="57189"/>
                    <a:pt x="238840" y="69724"/>
                  </a:cubicBezTo>
                  <a:cubicBezTo>
                    <a:pt x="246946" y="91047"/>
                    <a:pt x="240202" y="117004"/>
                    <a:pt x="222489" y="132809"/>
                  </a:cubicBezTo>
                  <a:lnTo>
                    <a:pt x="141147" y="205499"/>
                  </a:lnTo>
                  <a:lnTo>
                    <a:pt x="59805" y="132809"/>
                  </a:lnTo>
                  <a:cubicBezTo>
                    <a:pt x="42229" y="117004"/>
                    <a:pt x="35483" y="91047"/>
                    <a:pt x="43523" y="69724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A604A0D0-5CCD-445B-A642-B16B2BD021C3}"/>
                </a:ext>
              </a:extLst>
            </p:cNvPr>
            <p:cNvSpPr/>
            <p:nvPr/>
          </p:nvSpPr>
          <p:spPr>
            <a:xfrm>
              <a:off x="13104972" y="7585129"/>
              <a:ext cx="114791" cy="161389"/>
            </a:xfrm>
            <a:custGeom>
              <a:avLst/>
              <a:gdLst>
                <a:gd name="connsiteX0" fmla="*/ 20097 w 114791"/>
                <a:gd name="connsiteY0" fmla="*/ 121195 h 161389"/>
                <a:gd name="connsiteX1" fmla="*/ 0 w 114791"/>
                <a:gd name="connsiteY1" fmla="*/ 141293 h 161389"/>
                <a:gd name="connsiteX2" fmla="*/ 20097 w 114791"/>
                <a:gd name="connsiteY2" fmla="*/ 161390 h 161389"/>
                <a:gd name="connsiteX3" fmla="*/ 94694 w 114791"/>
                <a:gd name="connsiteY3" fmla="*/ 161390 h 161389"/>
                <a:gd name="connsiteX4" fmla="*/ 114792 w 114791"/>
                <a:gd name="connsiteY4" fmla="*/ 141293 h 161389"/>
                <a:gd name="connsiteX5" fmla="*/ 94694 w 114791"/>
                <a:gd name="connsiteY5" fmla="*/ 121195 h 161389"/>
                <a:gd name="connsiteX6" fmla="*/ 77459 w 114791"/>
                <a:gd name="connsiteY6" fmla="*/ 121195 h 161389"/>
                <a:gd name="connsiteX7" fmla="*/ 77459 w 114791"/>
                <a:gd name="connsiteY7" fmla="*/ 40194 h 161389"/>
                <a:gd name="connsiteX8" fmla="*/ 94694 w 114791"/>
                <a:gd name="connsiteY8" fmla="*/ 40194 h 161389"/>
                <a:gd name="connsiteX9" fmla="*/ 114792 w 114791"/>
                <a:gd name="connsiteY9" fmla="*/ 20097 h 161389"/>
                <a:gd name="connsiteX10" fmla="*/ 94694 w 114791"/>
                <a:gd name="connsiteY10" fmla="*/ 0 h 161389"/>
                <a:gd name="connsiteX11" fmla="*/ 20097 w 114791"/>
                <a:gd name="connsiteY11" fmla="*/ 0 h 161389"/>
                <a:gd name="connsiteX12" fmla="*/ 0 w 114791"/>
                <a:gd name="connsiteY12" fmla="*/ 20097 h 161389"/>
                <a:gd name="connsiteX13" fmla="*/ 20097 w 114791"/>
                <a:gd name="connsiteY13" fmla="*/ 40194 h 161389"/>
                <a:gd name="connsiteX14" fmla="*/ 37333 w 114791"/>
                <a:gd name="connsiteY14" fmla="*/ 40194 h 161389"/>
                <a:gd name="connsiteX15" fmla="*/ 37333 w 114791"/>
                <a:gd name="connsiteY15" fmla="*/ 121195 h 161389"/>
                <a:gd name="connsiteX16" fmla="*/ 20097 w 114791"/>
                <a:gd name="connsiteY16" fmla="*/ 121195 h 16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791" h="161389">
                  <a:moveTo>
                    <a:pt x="20097" y="121195"/>
                  </a:moveTo>
                  <a:cubicBezTo>
                    <a:pt x="8992" y="121195"/>
                    <a:pt x="0" y="130188"/>
                    <a:pt x="0" y="141293"/>
                  </a:cubicBezTo>
                  <a:cubicBezTo>
                    <a:pt x="0" y="152397"/>
                    <a:pt x="8992" y="161390"/>
                    <a:pt x="20097" y="161390"/>
                  </a:cubicBezTo>
                  <a:lnTo>
                    <a:pt x="94694" y="161390"/>
                  </a:lnTo>
                  <a:cubicBezTo>
                    <a:pt x="105799" y="161390"/>
                    <a:pt x="114792" y="152397"/>
                    <a:pt x="114792" y="141293"/>
                  </a:cubicBezTo>
                  <a:cubicBezTo>
                    <a:pt x="114792" y="130188"/>
                    <a:pt x="105799" y="121195"/>
                    <a:pt x="94694" y="121195"/>
                  </a:cubicBezTo>
                  <a:lnTo>
                    <a:pt x="77459" y="121195"/>
                  </a:lnTo>
                  <a:lnTo>
                    <a:pt x="77459" y="40194"/>
                  </a:lnTo>
                  <a:lnTo>
                    <a:pt x="94694" y="40194"/>
                  </a:lnTo>
                  <a:cubicBezTo>
                    <a:pt x="105799" y="40194"/>
                    <a:pt x="114792" y="31201"/>
                    <a:pt x="114792" y="20097"/>
                  </a:cubicBezTo>
                  <a:cubicBezTo>
                    <a:pt x="114792" y="8992"/>
                    <a:pt x="105799" y="0"/>
                    <a:pt x="94694" y="0"/>
                  </a:cubicBezTo>
                  <a:lnTo>
                    <a:pt x="20097" y="0"/>
                  </a:lnTo>
                  <a:cubicBezTo>
                    <a:pt x="8992" y="0"/>
                    <a:pt x="0" y="8992"/>
                    <a:pt x="0" y="20097"/>
                  </a:cubicBezTo>
                  <a:cubicBezTo>
                    <a:pt x="0" y="31201"/>
                    <a:pt x="8992" y="40194"/>
                    <a:pt x="20097" y="40194"/>
                  </a:cubicBezTo>
                  <a:lnTo>
                    <a:pt x="37333" y="40194"/>
                  </a:lnTo>
                  <a:lnTo>
                    <a:pt x="37333" y="121195"/>
                  </a:lnTo>
                  <a:lnTo>
                    <a:pt x="20097" y="121195"/>
                  </a:ln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2C63C810-AAF3-44BB-9450-FAFF42562849}"/>
                </a:ext>
              </a:extLst>
            </p:cNvPr>
            <p:cNvSpPr/>
            <p:nvPr/>
          </p:nvSpPr>
          <p:spPr>
            <a:xfrm>
              <a:off x="13089098" y="8078564"/>
              <a:ext cx="146606" cy="161322"/>
            </a:xfrm>
            <a:custGeom>
              <a:avLst/>
              <a:gdLst>
                <a:gd name="connsiteX0" fmla="*/ 126510 w 146606"/>
                <a:gd name="connsiteY0" fmla="*/ 0 h 161322"/>
                <a:gd name="connsiteX1" fmla="*/ 106413 w 146606"/>
                <a:gd name="connsiteY1" fmla="*/ 20098 h 161322"/>
                <a:gd name="connsiteX2" fmla="*/ 106413 w 146606"/>
                <a:gd name="connsiteY2" fmla="*/ 86452 h 161322"/>
                <a:gd name="connsiteX3" fmla="*/ 73303 w 146606"/>
                <a:gd name="connsiteY3" fmla="*/ 121128 h 161322"/>
                <a:gd name="connsiteX4" fmla="*/ 40194 w 146606"/>
                <a:gd name="connsiteY4" fmla="*/ 86452 h 161322"/>
                <a:gd name="connsiteX5" fmla="*/ 40194 w 146606"/>
                <a:gd name="connsiteY5" fmla="*/ 20098 h 161322"/>
                <a:gd name="connsiteX6" fmla="*/ 20098 w 146606"/>
                <a:gd name="connsiteY6" fmla="*/ 0 h 161322"/>
                <a:gd name="connsiteX7" fmla="*/ 0 w 146606"/>
                <a:gd name="connsiteY7" fmla="*/ 20098 h 161322"/>
                <a:gd name="connsiteX8" fmla="*/ 0 w 146606"/>
                <a:gd name="connsiteY8" fmla="*/ 86452 h 161322"/>
                <a:gd name="connsiteX9" fmla="*/ 73303 w 146606"/>
                <a:gd name="connsiteY9" fmla="*/ 161322 h 161322"/>
                <a:gd name="connsiteX10" fmla="*/ 146607 w 146606"/>
                <a:gd name="connsiteY10" fmla="*/ 86452 h 161322"/>
                <a:gd name="connsiteX11" fmla="*/ 146607 w 146606"/>
                <a:gd name="connsiteY11" fmla="*/ 20098 h 161322"/>
                <a:gd name="connsiteX12" fmla="*/ 126510 w 146606"/>
                <a:gd name="connsiteY12" fmla="*/ 0 h 16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606" h="161322">
                  <a:moveTo>
                    <a:pt x="126510" y="0"/>
                  </a:moveTo>
                  <a:cubicBezTo>
                    <a:pt x="115406" y="0"/>
                    <a:pt x="106413" y="8993"/>
                    <a:pt x="106413" y="20098"/>
                  </a:cubicBezTo>
                  <a:lnTo>
                    <a:pt x="106413" y="86452"/>
                  </a:lnTo>
                  <a:cubicBezTo>
                    <a:pt x="106413" y="105595"/>
                    <a:pt x="91562" y="121128"/>
                    <a:pt x="73303" y="121128"/>
                  </a:cubicBezTo>
                  <a:cubicBezTo>
                    <a:pt x="55046" y="121128"/>
                    <a:pt x="40194" y="105527"/>
                    <a:pt x="40194" y="86452"/>
                  </a:cubicBezTo>
                  <a:lnTo>
                    <a:pt x="40194" y="20098"/>
                  </a:lnTo>
                  <a:cubicBezTo>
                    <a:pt x="40194" y="8993"/>
                    <a:pt x="31202" y="0"/>
                    <a:pt x="20098" y="0"/>
                  </a:cubicBezTo>
                  <a:cubicBezTo>
                    <a:pt x="8993" y="0"/>
                    <a:pt x="0" y="8993"/>
                    <a:pt x="0" y="20098"/>
                  </a:cubicBezTo>
                  <a:lnTo>
                    <a:pt x="0" y="86452"/>
                  </a:lnTo>
                  <a:cubicBezTo>
                    <a:pt x="0" y="127736"/>
                    <a:pt x="32905" y="161322"/>
                    <a:pt x="73303" y="161322"/>
                  </a:cubicBezTo>
                  <a:cubicBezTo>
                    <a:pt x="113771" y="161322"/>
                    <a:pt x="146607" y="127736"/>
                    <a:pt x="146607" y="86452"/>
                  </a:cubicBezTo>
                  <a:lnTo>
                    <a:pt x="146607" y="20098"/>
                  </a:lnTo>
                  <a:cubicBezTo>
                    <a:pt x="146607" y="8993"/>
                    <a:pt x="137615" y="0"/>
                    <a:pt x="126510" y="0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802" name="Graphic 2">
            <a:extLst>
              <a:ext uri="{FF2B5EF4-FFF2-40B4-BE49-F238E27FC236}">
                <a16:creationId xmlns:a16="http://schemas.microsoft.com/office/drawing/2014/main" id="{92C890AD-41D6-42AD-8610-20B661C12C9E}"/>
              </a:ext>
            </a:extLst>
          </p:cNvPr>
          <p:cNvGrpSpPr/>
          <p:nvPr/>
        </p:nvGrpSpPr>
        <p:grpSpPr>
          <a:xfrm>
            <a:off x="10383715" y="7371251"/>
            <a:ext cx="864442" cy="864544"/>
            <a:chOff x="6170511" y="8840416"/>
            <a:chExt cx="1125032" cy="1125165"/>
          </a:xfrm>
          <a:solidFill>
            <a:schemeClr val="accent1"/>
          </a:solidFill>
        </p:grpSpPr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619CBD63-35C2-42CC-8134-34EDF972F8BA}"/>
                </a:ext>
              </a:extLst>
            </p:cNvPr>
            <p:cNvSpPr/>
            <p:nvPr/>
          </p:nvSpPr>
          <p:spPr>
            <a:xfrm>
              <a:off x="6784036" y="9520839"/>
              <a:ext cx="124014" cy="270272"/>
            </a:xfrm>
            <a:custGeom>
              <a:avLst/>
              <a:gdLst>
                <a:gd name="connsiteX0" fmla="*/ 110448 w 124014"/>
                <a:gd name="connsiteY0" fmla="*/ 101321 h 270272"/>
                <a:gd name="connsiteX1" fmla="*/ 67665 w 124014"/>
                <a:gd name="connsiteY1" fmla="*/ 137700 h 270272"/>
                <a:gd name="connsiteX2" fmla="*/ 93349 w 124014"/>
                <a:gd name="connsiteY2" fmla="*/ 158411 h 270272"/>
                <a:gd name="connsiteX3" fmla="*/ 107996 w 124014"/>
                <a:gd name="connsiteY3" fmla="*/ 188113 h 270272"/>
                <a:gd name="connsiteX4" fmla="*/ 93145 w 124014"/>
                <a:gd name="connsiteY4" fmla="*/ 218021 h 270272"/>
                <a:gd name="connsiteX5" fmla="*/ 32649 w 124014"/>
                <a:gd name="connsiteY5" fmla="*/ 265845 h 270272"/>
                <a:gd name="connsiteX6" fmla="*/ 20182 w 124014"/>
                <a:gd name="connsiteY6" fmla="*/ 270273 h 270272"/>
                <a:gd name="connsiteX7" fmla="*/ 4308 w 124014"/>
                <a:gd name="connsiteY7" fmla="*/ 262643 h 270272"/>
                <a:gd name="connsiteX8" fmla="*/ 7715 w 124014"/>
                <a:gd name="connsiteY8" fmla="*/ 234507 h 270272"/>
                <a:gd name="connsiteX9" fmla="*/ 66167 w 124014"/>
                <a:gd name="connsiteY9" fmla="*/ 188113 h 270272"/>
                <a:gd name="connsiteX10" fmla="*/ 40619 w 124014"/>
                <a:gd name="connsiteY10" fmla="*/ 167608 h 270272"/>
                <a:gd name="connsiteX11" fmla="*/ 25768 w 124014"/>
                <a:gd name="connsiteY11" fmla="*/ 138245 h 270272"/>
                <a:gd name="connsiteX12" fmla="*/ 39598 w 124014"/>
                <a:gd name="connsiteY12" fmla="*/ 108883 h 270272"/>
                <a:gd name="connsiteX13" fmla="*/ 81972 w 124014"/>
                <a:gd name="connsiteY13" fmla="*/ 72504 h 270272"/>
                <a:gd name="connsiteX14" fmla="*/ 17661 w 124014"/>
                <a:gd name="connsiteY14" fmla="*/ 37759 h 270272"/>
                <a:gd name="connsiteX15" fmla="*/ 9622 w 124014"/>
                <a:gd name="connsiteY15" fmla="*/ 10645 h 270272"/>
                <a:gd name="connsiteX16" fmla="*/ 36736 w 124014"/>
                <a:gd name="connsiteY16" fmla="*/ 2402 h 270272"/>
                <a:gd name="connsiteX17" fmla="*/ 102818 w 124014"/>
                <a:gd name="connsiteY17" fmla="*/ 38168 h 270272"/>
                <a:gd name="connsiteX18" fmla="*/ 123733 w 124014"/>
                <a:gd name="connsiteY18" fmla="*/ 68280 h 270272"/>
                <a:gd name="connsiteX19" fmla="*/ 110448 w 124014"/>
                <a:gd name="connsiteY19" fmla="*/ 101321 h 27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014" h="270272">
                  <a:moveTo>
                    <a:pt x="110448" y="101321"/>
                  </a:moveTo>
                  <a:lnTo>
                    <a:pt x="67665" y="137700"/>
                  </a:lnTo>
                  <a:lnTo>
                    <a:pt x="93349" y="158411"/>
                  </a:lnTo>
                  <a:cubicBezTo>
                    <a:pt x="102818" y="165836"/>
                    <a:pt x="108200" y="176668"/>
                    <a:pt x="107996" y="188113"/>
                  </a:cubicBezTo>
                  <a:cubicBezTo>
                    <a:pt x="107996" y="199558"/>
                    <a:pt x="102546" y="210391"/>
                    <a:pt x="93145" y="218021"/>
                  </a:cubicBezTo>
                  <a:lnTo>
                    <a:pt x="32649" y="265845"/>
                  </a:lnTo>
                  <a:cubicBezTo>
                    <a:pt x="28834" y="268842"/>
                    <a:pt x="24610" y="270273"/>
                    <a:pt x="20182" y="270273"/>
                  </a:cubicBezTo>
                  <a:cubicBezTo>
                    <a:pt x="14187" y="270273"/>
                    <a:pt x="8328" y="267684"/>
                    <a:pt x="4308" y="262643"/>
                  </a:cubicBezTo>
                  <a:cubicBezTo>
                    <a:pt x="-2504" y="253991"/>
                    <a:pt x="-1142" y="241319"/>
                    <a:pt x="7715" y="234507"/>
                  </a:cubicBezTo>
                  <a:lnTo>
                    <a:pt x="66167" y="188113"/>
                  </a:lnTo>
                  <a:lnTo>
                    <a:pt x="40619" y="167608"/>
                  </a:lnTo>
                  <a:cubicBezTo>
                    <a:pt x="31354" y="160182"/>
                    <a:pt x="25972" y="149554"/>
                    <a:pt x="25768" y="138245"/>
                  </a:cubicBezTo>
                  <a:cubicBezTo>
                    <a:pt x="25564" y="127209"/>
                    <a:pt x="30605" y="116377"/>
                    <a:pt x="39598" y="108883"/>
                  </a:cubicBezTo>
                  <a:lnTo>
                    <a:pt x="81972" y="72504"/>
                  </a:lnTo>
                  <a:lnTo>
                    <a:pt x="17661" y="37759"/>
                  </a:lnTo>
                  <a:cubicBezTo>
                    <a:pt x="7987" y="32514"/>
                    <a:pt x="4377" y="20251"/>
                    <a:pt x="9622" y="10645"/>
                  </a:cubicBezTo>
                  <a:cubicBezTo>
                    <a:pt x="14868" y="767"/>
                    <a:pt x="27131" y="-2843"/>
                    <a:pt x="36736" y="2402"/>
                  </a:cubicBezTo>
                  <a:lnTo>
                    <a:pt x="102818" y="38168"/>
                  </a:lnTo>
                  <a:cubicBezTo>
                    <a:pt x="114672" y="44572"/>
                    <a:pt x="122507" y="55881"/>
                    <a:pt x="123733" y="68280"/>
                  </a:cubicBezTo>
                  <a:cubicBezTo>
                    <a:pt x="125300" y="80815"/>
                    <a:pt x="120259" y="92669"/>
                    <a:pt x="110448" y="101321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C3E838D3-AE6B-49EE-9907-6732E6FF4697}"/>
                </a:ext>
              </a:extLst>
            </p:cNvPr>
            <p:cNvSpPr/>
            <p:nvPr/>
          </p:nvSpPr>
          <p:spPr>
            <a:xfrm>
              <a:off x="6844301" y="9232548"/>
              <a:ext cx="198826" cy="73619"/>
            </a:xfrm>
            <a:custGeom>
              <a:avLst/>
              <a:gdLst>
                <a:gd name="connsiteX0" fmla="*/ 192839 w 198826"/>
                <a:gd name="connsiteY0" fmla="*/ 67921 h 73619"/>
                <a:gd name="connsiteX1" fmla="*/ 178805 w 198826"/>
                <a:gd name="connsiteY1" fmla="*/ 73576 h 73619"/>
                <a:gd name="connsiteX2" fmla="*/ 164567 w 198826"/>
                <a:gd name="connsiteY2" fmla="*/ 67718 h 73619"/>
                <a:gd name="connsiteX3" fmla="*/ 99507 w 198826"/>
                <a:gd name="connsiteY3" fmla="*/ 40194 h 73619"/>
                <a:gd name="connsiteX4" fmla="*/ 34446 w 198826"/>
                <a:gd name="connsiteY4" fmla="*/ 67718 h 73619"/>
                <a:gd name="connsiteX5" fmla="*/ 5902 w 198826"/>
                <a:gd name="connsiteY5" fmla="*/ 67921 h 73619"/>
                <a:gd name="connsiteX6" fmla="*/ 5697 w 198826"/>
                <a:gd name="connsiteY6" fmla="*/ 39377 h 73619"/>
                <a:gd name="connsiteX7" fmla="*/ 99507 w 198826"/>
                <a:gd name="connsiteY7" fmla="*/ 0 h 73619"/>
                <a:gd name="connsiteX8" fmla="*/ 193111 w 198826"/>
                <a:gd name="connsiteY8" fmla="*/ 39377 h 73619"/>
                <a:gd name="connsiteX9" fmla="*/ 192839 w 198826"/>
                <a:gd name="connsiteY9" fmla="*/ 67921 h 7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826" h="73619">
                  <a:moveTo>
                    <a:pt x="192839" y="67921"/>
                  </a:moveTo>
                  <a:cubicBezTo>
                    <a:pt x="189024" y="71737"/>
                    <a:pt x="183778" y="73576"/>
                    <a:pt x="178805" y="73576"/>
                  </a:cubicBezTo>
                  <a:cubicBezTo>
                    <a:pt x="173559" y="73576"/>
                    <a:pt x="168382" y="71737"/>
                    <a:pt x="164567" y="67718"/>
                  </a:cubicBezTo>
                  <a:cubicBezTo>
                    <a:pt x="147058" y="50005"/>
                    <a:pt x="123964" y="40194"/>
                    <a:pt x="99507" y="40194"/>
                  </a:cubicBezTo>
                  <a:cubicBezTo>
                    <a:pt x="74777" y="40194"/>
                    <a:pt x="51682" y="50072"/>
                    <a:pt x="34446" y="67718"/>
                  </a:cubicBezTo>
                  <a:cubicBezTo>
                    <a:pt x="26612" y="75552"/>
                    <a:pt x="13941" y="75552"/>
                    <a:pt x="5902" y="67921"/>
                  </a:cubicBezTo>
                  <a:cubicBezTo>
                    <a:pt x="-1933" y="60087"/>
                    <a:pt x="-1933" y="47416"/>
                    <a:pt x="5697" y="39377"/>
                  </a:cubicBezTo>
                  <a:cubicBezTo>
                    <a:pt x="30836" y="14034"/>
                    <a:pt x="63945" y="0"/>
                    <a:pt x="99507" y="0"/>
                  </a:cubicBezTo>
                  <a:cubicBezTo>
                    <a:pt x="134864" y="0"/>
                    <a:pt x="168246" y="14034"/>
                    <a:pt x="193111" y="39377"/>
                  </a:cubicBezTo>
                  <a:cubicBezTo>
                    <a:pt x="200878" y="47484"/>
                    <a:pt x="200674" y="60087"/>
                    <a:pt x="192839" y="67921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F819CF8E-A882-4009-9EB5-51709E7EEF7B}"/>
                </a:ext>
              </a:extLst>
            </p:cNvPr>
            <p:cNvSpPr/>
            <p:nvPr/>
          </p:nvSpPr>
          <p:spPr>
            <a:xfrm>
              <a:off x="6170511" y="8840416"/>
              <a:ext cx="1125032" cy="1125165"/>
            </a:xfrm>
            <a:custGeom>
              <a:avLst/>
              <a:gdLst>
                <a:gd name="connsiteX0" fmla="*/ 1117332 w 1125032"/>
                <a:gd name="connsiteY0" fmla="*/ 817714 h 1125165"/>
                <a:gd name="connsiteX1" fmla="*/ 1071143 w 1125032"/>
                <a:gd name="connsiteY1" fmla="*/ 764099 h 1125165"/>
                <a:gd name="connsiteX2" fmla="*/ 1107930 w 1125032"/>
                <a:gd name="connsiteY2" fmla="*/ 562583 h 1125165"/>
                <a:gd name="connsiteX3" fmla="*/ 554067 w 1125032"/>
                <a:gd name="connsiteY3" fmla="*/ 0 h 1125165"/>
                <a:gd name="connsiteX4" fmla="*/ 0 w 1125032"/>
                <a:gd name="connsiteY4" fmla="*/ 562583 h 1125165"/>
                <a:gd name="connsiteX5" fmla="*/ 554067 w 1125032"/>
                <a:gd name="connsiteY5" fmla="*/ 1125166 h 1125165"/>
                <a:gd name="connsiteX6" fmla="*/ 876098 w 1125032"/>
                <a:gd name="connsiteY6" fmla="*/ 1019912 h 1125165"/>
                <a:gd name="connsiteX7" fmla="*/ 926920 w 1125032"/>
                <a:gd name="connsiteY7" fmla="*/ 1064943 h 1125165"/>
                <a:gd name="connsiteX8" fmla="*/ 941771 w 1125032"/>
                <a:gd name="connsiteY8" fmla="*/ 1070598 h 1125165"/>
                <a:gd name="connsiteX9" fmla="*/ 956827 w 1125032"/>
                <a:gd name="connsiteY9" fmla="*/ 1064943 h 1125165"/>
                <a:gd name="connsiteX10" fmla="*/ 1082588 w 1125032"/>
                <a:gd name="connsiteY10" fmla="*/ 953421 h 1125165"/>
                <a:gd name="connsiteX11" fmla="*/ 1117332 w 1125032"/>
                <a:gd name="connsiteY11" fmla="*/ 817714 h 1125165"/>
                <a:gd name="connsiteX12" fmla="*/ 553999 w 1125032"/>
                <a:gd name="connsiteY12" fmla="*/ 1084904 h 1125165"/>
                <a:gd name="connsiteX13" fmla="*/ 40058 w 1125032"/>
                <a:gd name="connsiteY13" fmla="*/ 562515 h 1125165"/>
                <a:gd name="connsiteX14" fmla="*/ 553999 w 1125032"/>
                <a:gd name="connsiteY14" fmla="*/ 40126 h 1125165"/>
                <a:gd name="connsiteX15" fmla="*/ 1067736 w 1125032"/>
                <a:gd name="connsiteY15" fmla="*/ 562515 h 1125165"/>
                <a:gd name="connsiteX16" fmla="*/ 1033196 w 1125032"/>
                <a:gd name="connsiteY16" fmla="*/ 750406 h 1125165"/>
                <a:gd name="connsiteX17" fmla="*/ 941771 w 1125032"/>
                <a:gd name="connsiteY17" fmla="*/ 778133 h 1125165"/>
                <a:gd name="connsiteX18" fmla="*/ 827252 w 1125032"/>
                <a:gd name="connsiteY18" fmla="*/ 756810 h 1125165"/>
                <a:gd name="connsiteX19" fmla="*/ 766143 w 1125032"/>
                <a:gd name="connsiteY19" fmla="*/ 817714 h 1125165"/>
                <a:gd name="connsiteX20" fmla="*/ 800887 w 1125032"/>
                <a:gd name="connsiteY20" fmla="*/ 953352 h 1125165"/>
                <a:gd name="connsiteX21" fmla="*/ 845101 w 1125032"/>
                <a:gd name="connsiteY21" fmla="*/ 992525 h 1125165"/>
                <a:gd name="connsiteX22" fmla="*/ 553999 w 1125032"/>
                <a:gd name="connsiteY22" fmla="*/ 1084904 h 1125165"/>
                <a:gd name="connsiteX23" fmla="*/ 1056087 w 1125032"/>
                <a:gd name="connsiteY23" fmla="*/ 923377 h 1125165"/>
                <a:gd name="connsiteX24" fmla="*/ 941771 w 1125032"/>
                <a:gd name="connsiteY24" fmla="*/ 1024408 h 1125165"/>
                <a:gd name="connsiteX25" fmla="*/ 827661 w 1125032"/>
                <a:gd name="connsiteY25" fmla="*/ 923377 h 1125165"/>
                <a:gd name="connsiteX26" fmla="*/ 803749 w 1125032"/>
                <a:gd name="connsiteY26" fmla="*/ 831953 h 1125165"/>
                <a:gd name="connsiteX27" fmla="*/ 841081 w 1125032"/>
                <a:gd name="connsiteY27" fmla="*/ 794552 h 1125165"/>
                <a:gd name="connsiteX28" fmla="*/ 871398 w 1125032"/>
                <a:gd name="connsiteY28" fmla="*/ 788556 h 1125165"/>
                <a:gd name="connsiteX29" fmla="*/ 920993 w 1125032"/>
                <a:gd name="connsiteY29" fmla="*/ 815875 h 1125165"/>
                <a:gd name="connsiteX30" fmla="*/ 962414 w 1125032"/>
                <a:gd name="connsiteY30" fmla="*/ 815875 h 1125165"/>
                <a:gd name="connsiteX31" fmla="*/ 1042393 w 1125032"/>
                <a:gd name="connsiteY31" fmla="*/ 794552 h 1125165"/>
                <a:gd name="connsiteX32" fmla="*/ 1079794 w 1125032"/>
                <a:gd name="connsiteY32" fmla="*/ 831953 h 1125165"/>
                <a:gd name="connsiteX33" fmla="*/ 1056087 w 1125032"/>
                <a:gd name="connsiteY33" fmla="*/ 923377 h 112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25032" h="1125165">
                  <a:moveTo>
                    <a:pt x="1117332" y="817714"/>
                  </a:moveTo>
                  <a:cubicBezTo>
                    <a:pt x="1108271" y="793802"/>
                    <a:pt x="1092193" y="775749"/>
                    <a:pt x="1071143" y="764099"/>
                  </a:cubicBezTo>
                  <a:cubicBezTo>
                    <a:pt x="1094850" y="701423"/>
                    <a:pt x="1107930" y="633502"/>
                    <a:pt x="1107930" y="562583"/>
                  </a:cubicBezTo>
                  <a:cubicBezTo>
                    <a:pt x="1107930" y="252338"/>
                    <a:pt x="859407" y="0"/>
                    <a:pt x="554067" y="0"/>
                  </a:cubicBezTo>
                  <a:cubicBezTo>
                    <a:pt x="248523" y="0"/>
                    <a:pt x="0" y="252338"/>
                    <a:pt x="0" y="562583"/>
                  </a:cubicBezTo>
                  <a:cubicBezTo>
                    <a:pt x="0" y="872828"/>
                    <a:pt x="248523" y="1125166"/>
                    <a:pt x="554067" y="1125166"/>
                  </a:cubicBezTo>
                  <a:cubicBezTo>
                    <a:pt x="674037" y="1125166"/>
                    <a:pt x="785286" y="1085993"/>
                    <a:pt x="876098" y="1019912"/>
                  </a:cubicBezTo>
                  <a:lnTo>
                    <a:pt x="926920" y="1064943"/>
                  </a:lnTo>
                  <a:cubicBezTo>
                    <a:pt x="931144" y="1068554"/>
                    <a:pt x="936594" y="1070598"/>
                    <a:pt x="941771" y="1070598"/>
                  </a:cubicBezTo>
                  <a:cubicBezTo>
                    <a:pt x="947222" y="1070598"/>
                    <a:pt x="952603" y="1068622"/>
                    <a:pt x="956827" y="1064943"/>
                  </a:cubicBezTo>
                  <a:lnTo>
                    <a:pt x="1082588" y="953421"/>
                  </a:lnTo>
                  <a:cubicBezTo>
                    <a:pt x="1121351" y="919153"/>
                    <a:pt x="1135181" y="864517"/>
                    <a:pt x="1117332" y="817714"/>
                  </a:cubicBezTo>
                  <a:close/>
                  <a:moveTo>
                    <a:pt x="553999" y="1084904"/>
                  </a:moveTo>
                  <a:cubicBezTo>
                    <a:pt x="270528" y="1084904"/>
                    <a:pt x="40058" y="850619"/>
                    <a:pt x="40058" y="562515"/>
                  </a:cubicBezTo>
                  <a:cubicBezTo>
                    <a:pt x="40058" y="274410"/>
                    <a:pt x="270460" y="40126"/>
                    <a:pt x="553999" y="40126"/>
                  </a:cubicBezTo>
                  <a:cubicBezTo>
                    <a:pt x="837266" y="40126"/>
                    <a:pt x="1067736" y="274410"/>
                    <a:pt x="1067736" y="562515"/>
                  </a:cubicBezTo>
                  <a:cubicBezTo>
                    <a:pt x="1067736" y="628801"/>
                    <a:pt x="1055473" y="692090"/>
                    <a:pt x="1033196" y="750406"/>
                  </a:cubicBezTo>
                  <a:cubicBezTo>
                    <a:pt x="988165" y="741958"/>
                    <a:pt x="958258" y="761443"/>
                    <a:pt x="941771" y="778133"/>
                  </a:cubicBezTo>
                  <a:cubicBezTo>
                    <a:pt x="922696" y="758649"/>
                    <a:pt x="885295" y="735350"/>
                    <a:pt x="827252" y="756810"/>
                  </a:cubicBezTo>
                  <a:cubicBezTo>
                    <a:pt x="798503" y="767438"/>
                    <a:pt x="777452" y="788556"/>
                    <a:pt x="766143" y="817714"/>
                  </a:cubicBezTo>
                  <a:cubicBezTo>
                    <a:pt x="748294" y="864517"/>
                    <a:pt x="762124" y="919153"/>
                    <a:pt x="800887" y="953352"/>
                  </a:cubicBezTo>
                  <a:lnTo>
                    <a:pt x="845101" y="992525"/>
                  </a:lnTo>
                  <a:cubicBezTo>
                    <a:pt x="762328" y="1050773"/>
                    <a:pt x="662115" y="1084904"/>
                    <a:pt x="553999" y="1084904"/>
                  </a:cubicBezTo>
                  <a:close/>
                  <a:moveTo>
                    <a:pt x="1056087" y="923377"/>
                  </a:moveTo>
                  <a:lnTo>
                    <a:pt x="941771" y="1024408"/>
                  </a:lnTo>
                  <a:lnTo>
                    <a:pt x="827661" y="923377"/>
                  </a:lnTo>
                  <a:cubicBezTo>
                    <a:pt x="801773" y="900487"/>
                    <a:pt x="791895" y="862881"/>
                    <a:pt x="803749" y="831953"/>
                  </a:cubicBezTo>
                  <a:cubicBezTo>
                    <a:pt x="810766" y="813490"/>
                    <a:pt x="823028" y="801228"/>
                    <a:pt x="841081" y="794552"/>
                  </a:cubicBezTo>
                  <a:cubicBezTo>
                    <a:pt x="852527" y="790328"/>
                    <a:pt x="862609" y="788556"/>
                    <a:pt x="871398" y="788556"/>
                  </a:cubicBezTo>
                  <a:cubicBezTo>
                    <a:pt x="897898" y="788556"/>
                    <a:pt x="913363" y="804430"/>
                    <a:pt x="920993" y="815875"/>
                  </a:cubicBezTo>
                  <a:cubicBezTo>
                    <a:pt x="930258" y="829704"/>
                    <a:pt x="953149" y="829704"/>
                    <a:pt x="962414" y="815875"/>
                  </a:cubicBezTo>
                  <a:cubicBezTo>
                    <a:pt x="972632" y="800615"/>
                    <a:pt x="996545" y="777520"/>
                    <a:pt x="1042393" y="794552"/>
                  </a:cubicBezTo>
                  <a:cubicBezTo>
                    <a:pt x="1060447" y="801160"/>
                    <a:pt x="1072709" y="813423"/>
                    <a:pt x="1079794" y="831953"/>
                  </a:cubicBezTo>
                  <a:cubicBezTo>
                    <a:pt x="1091580" y="862949"/>
                    <a:pt x="1081770" y="900487"/>
                    <a:pt x="1056087" y="923377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40083C96-67B6-43EC-A7AE-B64E6A65CB6B}"/>
                </a:ext>
              </a:extLst>
            </p:cNvPr>
            <p:cNvSpPr/>
            <p:nvPr/>
          </p:nvSpPr>
          <p:spPr>
            <a:xfrm>
              <a:off x="6405682" y="9198213"/>
              <a:ext cx="200903" cy="200971"/>
            </a:xfrm>
            <a:custGeom>
              <a:avLst/>
              <a:gdLst>
                <a:gd name="connsiteX0" fmla="*/ 100418 w 200903"/>
                <a:gd name="connsiteY0" fmla="*/ 0 h 200971"/>
                <a:gd name="connsiteX1" fmla="*/ 0 w 200903"/>
                <a:gd name="connsiteY1" fmla="*/ 100486 h 200971"/>
                <a:gd name="connsiteX2" fmla="*/ 100418 w 200903"/>
                <a:gd name="connsiteY2" fmla="*/ 200971 h 200971"/>
                <a:gd name="connsiteX3" fmla="*/ 200903 w 200903"/>
                <a:gd name="connsiteY3" fmla="*/ 100486 h 200971"/>
                <a:gd name="connsiteX4" fmla="*/ 100418 w 200903"/>
                <a:gd name="connsiteY4" fmla="*/ 0 h 200971"/>
                <a:gd name="connsiteX5" fmla="*/ 100418 w 200903"/>
                <a:gd name="connsiteY5" fmla="*/ 160777 h 200971"/>
                <a:gd name="connsiteX6" fmla="*/ 40126 w 200903"/>
                <a:gd name="connsiteY6" fmla="*/ 100486 h 200971"/>
                <a:gd name="connsiteX7" fmla="*/ 100418 w 200903"/>
                <a:gd name="connsiteY7" fmla="*/ 40194 h 200971"/>
                <a:gd name="connsiteX8" fmla="*/ 160709 w 200903"/>
                <a:gd name="connsiteY8" fmla="*/ 100486 h 200971"/>
                <a:gd name="connsiteX9" fmla="*/ 100418 w 200903"/>
                <a:gd name="connsiteY9" fmla="*/ 160777 h 20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903" h="200971">
                  <a:moveTo>
                    <a:pt x="100418" y="0"/>
                  </a:moveTo>
                  <a:cubicBezTo>
                    <a:pt x="44963" y="0"/>
                    <a:pt x="0" y="45031"/>
                    <a:pt x="0" y="100486"/>
                  </a:cubicBezTo>
                  <a:cubicBezTo>
                    <a:pt x="0" y="155939"/>
                    <a:pt x="45031" y="200971"/>
                    <a:pt x="100418" y="200971"/>
                  </a:cubicBezTo>
                  <a:cubicBezTo>
                    <a:pt x="155668" y="200971"/>
                    <a:pt x="200903" y="155939"/>
                    <a:pt x="200903" y="100486"/>
                  </a:cubicBezTo>
                  <a:cubicBezTo>
                    <a:pt x="200903" y="45031"/>
                    <a:pt x="155668" y="0"/>
                    <a:pt x="100418" y="0"/>
                  </a:cubicBezTo>
                  <a:close/>
                  <a:moveTo>
                    <a:pt x="100418" y="160777"/>
                  </a:moveTo>
                  <a:cubicBezTo>
                    <a:pt x="67240" y="160777"/>
                    <a:pt x="40126" y="133663"/>
                    <a:pt x="40126" y="100486"/>
                  </a:cubicBezTo>
                  <a:cubicBezTo>
                    <a:pt x="40126" y="67104"/>
                    <a:pt x="67240" y="40194"/>
                    <a:pt x="100418" y="40194"/>
                  </a:cubicBezTo>
                  <a:cubicBezTo>
                    <a:pt x="133595" y="40194"/>
                    <a:pt x="160709" y="67104"/>
                    <a:pt x="160709" y="100486"/>
                  </a:cubicBezTo>
                  <a:cubicBezTo>
                    <a:pt x="160709" y="133595"/>
                    <a:pt x="133595" y="160777"/>
                    <a:pt x="100418" y="160777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803" name="Graphic 2">
            <a:extLst>
              <a:ext uri="{FF2B5EF4-FFF2-40B4-BE49-F238E27FC236}">
                <a16:creationId xmlns:a16="http://schemas.microsoft.com/office/drawing/2014/main" id="{F9E93C5A-B970-41C4-AA00-21A31084E739}"/>
              </a:ext>
            </a:extLst>
          </p:cNvPr>
          <p:cNvGrpSpPr/>
          <p:nvPr/>
        </p:nvGrpSpPr>
        <p:grpSpPr>
          <a:xfrm>
            <a:off x="13000918" y="7402157"/>
            <a:ext cx="864631" cy="802733"/>
            <a:chOff x="9384948" y="8880598"/>
            <a:chExt cx="1125277" cy="1044721"/>
          </a:xfrm>
          <a:solidFill>
            <a:schemeClr val="accent1"/>
          </a:solidFill>
        </p:grpSpPr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0AF82766-9835-4EBE-8483-9219B8976262}"/>
                </a:ext>
              </a:extLst>
            </p:cNvPr>
            <p:cNvSpPr/>
            <p:nvPr/>
          </p:nvSpPr>
          <p:spPr>
            <a:xfrm>
              <a:off x="9384948" y="8880598"/>
              <a:ext cx="1125277" cy="1044721"/>
            </a:xfrm>
            <a:custGeom>
              <a:avLst/>
              <a:gdLst>
                <a:gd name="connsiteX0" fmla="*/ 1081715 w 1125277"/>
                <a:gd name="connsiteY0" fmla="*/ 573563 h 1044721"/>
                <a:gd name="connsiteX1" fmla="*/ 1045744 w 1125277"/>
                <a:gd name="connsiteY1" fmla="*/ 494606 h 1044721"/>
                <a:gd name="connsiteX2" fmla="*/ 1073267 w 1125277"/>
                <a:gd name="connsiteY2" fmla="*/ 440173 h 1044721"/>
                <a:gd name="connsiteX3" fmla="*/ 1004528 w 1125277"/>
                <a:gd name="connsiteY3" fmla="*/ 371638 h 1044721"/>
                <a:gd name="connsiteX4" fmla="*/ 979594 w 1125277"/>
                <a:gd name="connsiteY4" fmla="*/ 376475 h 1044721"/>
                <a:gd name="connsiteX5" fmla="*/ 1038046 w 1125277"/>
                <a:gd name="connsiteY5" fmla="*/ 42931 h 1044721"/>
                <a:gd name="connsiteX6" fmla="*/ 1042270 w 1125277"/>
                <a:gd name="connsiteY6" fmla="*/ 14795 h 1044721"/>
                <a:gd name="connsiteX7" fmla="*/ 1014338 w 1125277"/>
                <a:gd name="connsiteY7" fmla="*/ 10367 h 1044721"/>
                <a:gd name="connsiteX8" fmla="*/ 945804 w 1125277"/>
                <a:gd name="connsiteY8" fmla="*/ 404611 h 1044721"/>
                <a:gd name="connsiteX9" fmla="*/ 935789 w 1125277"/>
                <a:gd name="connsiteY9" fmla="*/ 440173 h 1044721"/>
                <a:gd name="connsiteX10" fmla="*/ 978981 w 1125277"/>
                <a:gd name="connsiteY10" fmla="*/ 503666 h 1044721"/>
                <a:gd name="connsiteX11" fmla="*/ 839936 w 1125277"/>
                <a:gd name="connsiteY11" fmla="*/ 850290 h 1044721"/>
                <a:gd name="connsiteX12" fmla="*/ 625748 w 1125277"/>
                <a:gd name="connsiteY12" fmla="*/ 919983 h 1044721"/>
                <a:gd name="connsiteX13" fmla="*/ 562664 w 1125277"/>
                <a:gd name="connsiteY13" fmla="*/ 878563 h 1044721"/>
                <a:gd name="connsiteX14" fmla="*/ 499579 w 1125277"/>
                <a:gd name="connsiteY14" fmla="*/ 919983 h 1044721"/>
                <a:gd name="connsiteX15" fmla="*/ 285392 w 1125277"/>
                <a:gd name="connsiteY15" fmla="*/ 850290 h 1044721"/>
                <a:gd name="connsiteX16" fmla="*/ 146347 w 1125277"/>
                <a:gd name="connsiteY16" fmla="*/ 503666 h 1044721"/>
                <a:gd name="connsiteX17" fmla="*/ 189539 w 1125277"/>
                <a:gd name="connsiteY17" fmla="*/ 440173 h 1044721"/>
                <a:gd name="connsiteX18" fmla="*/ 178094 w 1125277"/>
                <a:gd name="connsiteY18" fmla="*/ 402431 h 1044721"/>
                <a:gd name="connsiteX19" fmla="*/ 110989 w 1125277"/>
                <a:gd name="connsiteY19" fmla="*/ 3759 h 1044721"/>
                <a:gd name="connsiteX20" fmla="*/ 82854 w 1125277"/>
                <a:gd name="connsiteY20" fmla="*/ 8187 h 1044721"/>
                <a:gd name="connsiteX21" fmla="*/ 87282 w 1125277"/>
                <a:gd name="connsiteY21" fmla="*/ 36323 h 1044721"/>
                <a:gd name="connsiteX22" fmla="*/ 143962 w 1125277"/>
                <a:gd name="connsiteY22" fmla="*/ 375862 h 1044721"/>
                <a:gd name="connsiteX23" fmla="*/ 120868 w 1125277"/>
                <a:gd name="connsiteY23" fmla="*/ 371638 h 1044721"/>
                <a:gd name="connsiteX24" fmla="*/ 52129 w 1125277"/>
                <a:gd name="connsiteY24" fmla="*/ 440173 h 1044721"/>
                <a:gd name="connsiteX25" fmla="*/ 79652 w 1125277"/>
                <a:gd name="connsiteY25" fmla="*/ 494606 h 1044721"/>
                <a:gd name="connsiteX26" fmla="*/ 43477 w 1125277"/>
                <a:gd name="connsiteY26" fmla="*/ 573563 h 1044721"/>
                <a:gd name="connsiteX27" fmla="*/ 44499 w 1125277"/>
                <a:gd name="connsiteY27" fmla="*/ 931428 h 1044721"/>
                <a:gd name="connsiteX28" fmla="*/ 292408 w 1125277"/>
                <a:gd name="connsiteY28" fmla="*/ 1044722 h 1044721"/>
                <a:gd name="connsiteX29" fmla="*/ 322929 w 1125277"/>
                <a:gd name="connsiteY29" fmla="*/ 1043904 h 1044721"/>
                <a:gd name="connsiteX30" fmla="*/ 511570 w 1125277"/>
                <a:gd name="connsiteY30" fmla="*/ 992469 h 1044721"/>
                <a:gd name="connsiteX31" fmla="*/ 562596 w 1125277"/>
                <a:gd name="connsiteY31" fmla="*/ 1015564 h 1044721"/>
                <a:gd name="connsiteX32" fmla="*/ 613622 w 1125277"/>
                <a:gd name="connsiteY32" fmla="*/ 992469 h 1044721"/>
                <a:gd name="connsiteX33" fmla="*/ 802058 w 1125277"/>
                <a:gd name="connsiteY33" fmla="*/ 1043904 h 1044721"/>
                <a:gd name="connsiteX34" fmla="*/ 832783 w 1125277"/>
                <a:gd name="connsiteY34" fmla="*/ 1044722 h 1044721"/>
                <a:gd name="connsiteX35" fmla="*/ 1080693 w 1125277"/>
                <a:gd name="connsiteY35" fmla="*/ 931428 h 1044721"/>
                <a:gd name="connsiteX36" fmla="*/ 1081715 w 1125277"/>
                <a:gd name="connsiteY36" fmla="*/ 573563 h 1044721"/>
                <a:gd name="connsiteX37" fmla="*/ 121004 w 1125277"/>
                <a:gd name="connsiteY37" fmla="*/ 411832 h 1044721"/>
                <a:gd name="connsiteX38" fmla="*/ 149549 w 1125277"/>
                <a:gd name="connsiteY38" fmla="*/ 440173 h 1044721"/>
                <a:gd name="connsiteX39" fmla="*/ 121004 w 1125277"/>
                <a:gd name="connsiteY39" fmla="*/ 468513 h 1044721"/>
                <a:gd name="connsiteX40" fmla="*/ 92459 w 1125277"/>
                <a:gd name="connsiteY40" fmla="*/ 440173 h 1044721"/>
                <a:gd name="connsiteX41" fmla="*/ 121004 w 1125277"/>
                <a:gd name="connsiteY41" fmla="*/ 411832 h 1044721"/>
                <a:gd name="connsiteX42" fmla="*/ 320885 w 1125277"/>
                <a:gd name="connsiteY42" fmla="*/ 1003778 h 1044721"/>
                <a:gd name="connsiteX43" fmla="*/ 78425 w 1125277"/>
                <a:gd name="connsiteY43" fmla="*/ 909764 h 1044721"/>
                <a:gd name="connsiteX44" fmla="*/ 79447 w 1125277"/>
                <a:gd name="connsiteY44" fmla="*/ 592093 h 1044721"/>
                <a:gd name="connsiteX45" fmla="*/ 108196 w 1125277"/>
                <a:gd name="connsiteY45" fmla="*/ 531189 h 1044721"/>
                <a:gd name="connsiteX46" fmla="*/ 258687 w 1125277"/>
                <a:gd name="connsiteY46" fmla="*/ 880198 h 1044721"/>
                <a:gd name="connsiteX47" fmla="*/ 483297 w 1125277"/>
                <a:gd name="connsiteY47" fmla="*/ 960790 h 1044721"/>
                <a:gd name="connsiteX48" fmla="*/ 320885 w 1125277"/>
                <a:gd name="connsiteY48" fmla="*/ 1003778 h 1044721"/>
                <a:gd name="connsiteX49" fmla="*/ 562732 w 1125277"/>
                <a:gd name="connsiteY49" fmla="*/ 975437 h 1044721"/>
                <a:gd name="connsiteX50" fmla="*/ 534187 w 1125277"/>
                <a:gd name="connsiteY50" fmla="*/ 947097 h 1044721"/>
                <a:gd name="connsiteX51" fmla="*/ 562732 w 1125277"/>
                <a:gd name="connsiteY51" fmla="*/ 918757 h 1044721"/>
                <a:gd name="connsiteX52" fmla="*/ 591276 w 1125277"/>
                <a:gd name="connsiteY52" fmla="*/ 947097 h 1044721"/>
                <a:gd name="connsiteX53" fmla="*/ 562732 w 1125277"/>
                <a:gd name="connsiteY53" fmla="*/ 975437 h 1044721"/>
                <a:gd name="connsiteX54" fmla="*/ 975983 w 1125277"/>
                <a:gd name="connsiteY54" fmla="*/ 440173 h 1044721"/>
                <a:gd name="connsiteX55" fmla="*/ 1004528 w 1125277"/>
                <a:gd name="connsiteY55" fmla="*/ 411832 h 1044721"/>
                <a:gd name="connsiteX56" fmla="*/ 1033073 w 1125277"/>
                <a:gd name="connsiteY56" fmla="*/ 440173 h 1044721"/>
                <a:gd name="connsiteX57" fmla="*/ 1004528 w 1125277"/>
                <a:gd name="connsiteY57" fmla="*/ 468513 h 1044721"/>
                <a:gd name="connsiteX58" fmla="*/ 975983 w 1125277"/>
                <a:gd name="connsiteY58" fmla="*/ 440173 h 1044721"/>
                <a:gd name="connsiteX59" fmla="*/ 1047107 w 1125277"/>
                <a:gd name="connsiteY59" fmla="*/ 909696 h 1044721"/>
                <a:gd name="connsiteX60" fmla="*/ 804647 w 1125277"/>
                <a:gd name="connsiteY60" fmla="*/ 1003710 h 1044721"/>
                <a:gd name="connsiteX61" fmla="*/ 642303 w 1125277"/>
                <a:gd name="connsiteY61" fmla="*/ 960722 h 1044721"/>
                <a:gd name="connsiteX62" fmla="*/ 866710 w 1125277"/>
                <a:gd name="connsiteY62" fmla="*/ 880129 h 1044721"/>
                <a:gd name="connsiteX63" fmla="*/ 1017199 w 1125277"/>
                <a:gd name="connsiteY63" fmla="*/ 531121 h 1044721"/>
                <a:gd name="connsiteX64" fmla="*/ 1046153 w 1125277"/>
                <a:gd name="connsiteY64" fmla="*/ 592025 h 1044721"/>
                <a:gd name="connsiteX65" fmla="*/ 1047107 w 1125277"/>
                <a:gd name="connsiteY65" fmla="*/ 909696 h 104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25277" h="1044721">
                  <a:moveTo>
                    <a:pt x="1081715" y="573563"/>
                  </a:moveTo>
                  <a:cubicBezTo>
                    <a:pt x="1065841" y="542634"/>
                    <a:pt x="1054192" y="516678"/>
                    <a:pt x="1045744" y="494606"/>
                  </a:cubicBezTo>
                  <a:cubicBezTo>
                    <a:pt x="1062230" y="482138"/>
                    <a:pt x="1073267" y="462449"/>
                    <a:pt x="1073267" y="440173"/>
                  </a:cubicBezTo>
                  <a:cubicBezTo>
                    <a:pt x="1073267" y="402431"/>
                    <a:pt x="1042338" y="371638"/>
                    <a:pt x="1004528" y="371638"/>
                  </a:cubicBezTo>
                  <a:cubicBezTo>
                    <a:pt x="995672" y="371638"/>
                    <a:pt x="987428" y="373478"/>
                    <a:pt x="979594" y="376475"/>
                  </a:cubicBezTo>
                  <a:cubicBezTo>
                    <a:pt x="915692" y="137762"/>
                    <a:pt x="1032664" y="46950"/>
                    <a:pt x="1038046" y="42931"/>
                  </a:cubicBezTo>
                  <a:cubicBezTo>
                    <a:pt x="1046902" y="36323"/>
                    <a:pt x="1048878" y="23856"/>
                    <a:pt x="1042270" y="14795"/>
                  </a:cubicBezTo>
                  <a:cubicBezTo>
                    <a:pt x="1035866" y="5734"/>
                    <a:pt x="1023399" y="3963"/>
                    <a:pt x="1014338" y="10367"/>
                  </a:cubicBezTo>
                  <a:cubicBezTo>
                    <a:pt x="1007934" y="15000"/>
                    <a:pt x="863030" y="124477"/>
                    <a:pt x="945804" y="404611"/>
                  </a:cubicBezTo>
                  <a:cubicBezTo>
                    <a:pt x="939604" y="415034"/>
                    <a:pt x="935789" y="427093"/>
                    <a:pt x="935789" y="440173"/>
                  </a:cubicBezTo>
                  <a:cubicBezTo>
                    <a:pt x="935789" y="468922"/>
                    <a:pt x="953638" y="493652"/>
                    <a:pt x="978981" y="503666"/>
                  </a:cubicBezTo>
                  <a:cubicBezTo>
                    <a:pt x="970125" y="608375"/>
                    <a:pt x="939400" y="762068"/>
                    <a:pt x="839936" y="850290"/>
                  </a:cubicBezTo>
                  <a:cubicBezTo>
                    <a:pt x="784277" y="899750"/>
                    <a:pt x="712132" y="922844"/>
                    <a:pt x="625748" y="919983"/>
                  </a:cubicBezTo>
                  <a:cubicBezTo>
                    <a:pt x="615121" y="895662"/>
                    <a:pt x="590800" y="878563"/>
                    <a:pt x="562664" y="878563"/>
                  </a:cubicBezTo>
                  <a:cubicBezTo>
                    <a:pt x="534323" y="878563"/>
                    <a:pt x="510002" y="895662"/>
                    <a:pt x="499579" y="919983"/>
                  </a:cubicBezTo>
                  <a:cubicBezTo>
                    <a:pt x="412991" y="922776"/>
                    <a:pt x="341050" y="899681"/>
                    <a:pt x="285392" y="850290"/>
                  </a:cubicBezTo>
                  <a:cubicBezTo>
                    <a:pt x="185724" y="762068"/>
                    <a:pt x="155203" y="608375"/>
                    <a:pt x="146347" y="503666"/>
                  </a:cubicBezTo>
                  <a:cubicBezTo>
                    <a:pt x="171690" y="493652"/>
                    <a:pt x="189539" y="468922"/>
                    <a:pt x="189539" y="440173"/>
                  </a:cubicBezTo>
                  <a:cubicBezTo>
                    <a:pt x="189539" y="426139"/>
                    <a:pt x="185315" y="413263"/>
                    <a:pt x="178094" y="402431"/>
                  </a:cubicBezTo>
                  <a:cubicBezTo>
                    <a:pt x="263660" y="119096"/>
                    <a:pt x="117189" y="8391"/>
                    <a:pt x="110989" y="3759"/>
                  </a:cubicBezTo>
                  <a:cubicBezTo>
                    <a:pt x="101929" y="-2645"/>
                    <a:pt x="89325" y="-670"/>
                    <a:pt x="82854" y="8187"/>
                  </a:cubicBezTo>
                  <a:cubicBezTo>
                    <a:pt x="76450" y="17247"/>
                    <a:pt x="78221" y="29919"/>
                    <a:pt x="87282" y="36323"/>
                  </a:cubicBezTo>
                  <a:cubicBezTo>
                    <a:pt x="88712" y="37345"/>
                    <a:pt x="212020" y="130541"/>
                    <a:pt x="143962" y="375862"/>
                  </a:cubicBezTo>
                  <a:cubicBezTo>
                    <a:pt x="136741" y="373273"/>
                    <a:pt x="129111" y="371638"/>
                    <a:pt x="120868" y="371638"/>
                  </a:cubicBezTo>
                  <a:cubicBezTo>
                    <a:pt x="82922" y="371638"/>
                    <a:pt x="52129" y="402363"/>
                    <a:pt x="52129" y="440173"/>
                  </a:cubicBezTo>
                  <a:cubicBezTo>
                    <a:pt x="52129" y="462449"/>
                    <a:pt x="62961" y="482138"/>
                    <a:pt x="79652" y="494606"/>
                  </a:cubicBezTo>
                  <a:cubicBezTo>
                    <a:pt x="71000" y="516678"/>
                    <a:pt x="59554" y="542634"/>
                    <a:pt x="43477" y="573563"/>
                  </a:cubicBezTo>
                  <a:cubicBezTo>
                    <a:pt x="3896" y="650136"/>
                    <a:pt x="-30848" y="815273"/>
                    <a:pt x="44499" y="931428"/>
                  </a:cubicBezTo>
                  <a:cubicBezTo>
                    <a:pt x="78630" y="984294"/>
                    <a:pt x="149140" y="1044722"/>
                    <a:pt x="292408" y="1044722"/>
                  </a:cubicBezTo>
                  <a:cubicBezTo>
                    <a:pt x="302287" y="1044722"/>
                    <a:pt x="312506" y="1044517"/>
                    <a:pt x="322929" y="1043904"/>
                  </a:cubicBezTo>
                  <a:cubicBezTo>
                    <a:pt x="386627" y="1040293"/>
                    <a:pt x="456524" y="1016176"/>
                    <a:pt x="511570" y="992469"/>
                  </a:cubicBezTo>
                  <a:cubicBezTo>
                    <a:pt x="524036" y="1006503"/>
                    <a:pt x="542090" y="1015564"/>
                    <a:pt x="562596" y="1015564"/>
                  </a:cubicBezTo>
                  <a:cubicBezTo>
                    <a:pt x="582897" y="1015564"/>
                    <a:pt x="600951" y="1006503"/>
                    <a:pt x="613622" y="992469"/>
                  </a:cubicBezTo>
                  <a:cubicBezTo>
                    <a:pt x="668668" y="1016176"/>
                    <a:pt x="738360" y="1040293"/>
                    <a:pt x="802058" y="1043904"/>
                  </a:cubicBezTo>
                  <a:cubicBezTo>
                    <a:pt x="812685" y="1044517"/>
                    <a:pt x="822972" y="1044722"/>
                    <a:pt x="832783" y="1044722"/>
                  </a:cubicBezTo>
                  <a:cubicBezTo>
                    <a:pt x="976051" y="1044722"/>
                    <a:pt x="1046357" y="984226"/>
                    <a:pt x="1080693" y="931428"/>
                  </a:cubicBezTo>
                  <a:cubicBezTo>
                    <a:pt x="1156244" y="815273"/>
                    <a:pt x="1121296" y="650136"/>
                    <a:pt x="1081715" y="573563"/>
                  </a:cubicBezTo>
                  <a:close/>
                  <a:moveTo>
                    <a:pt x="121004" y="411832"/>
                  </a:moveTo>
                  <a:cubicBezTo>
                    <a:pt x="136673" y="411832"/>
                    <a:pt x="149549" y="424504"/>
                    <a:pt x="149549" y="440173"/>
                  </a:cubicBezTo>
                  <a:cubicBezTo>
                    <a:pt x="149549" y="455841"/>
                    <a:pt x="136673" y="468513"/>
                    <a:pt x="121004" y="468513"/>
                  </a:cubicBezTo>
                  <a:cubicBezTo>
                    <a:pt x="105335" y="468513"/>
                    <a:pt x="92459" y="455841"/>
                    <a:pt x="92459" y="440173"/>
                  </a:cubicBezTo>
                  <a:cubicBezTo>
                    <a:pt x="92459" y="424504"/>
                    <a:pt x="105335" y="411832"/>
                    <a:pt x="121004" y="411832"/>
                  </a:cubicBezTo>
                  <a:close/>
                  <a:moveTo>
                    <a:pt x="320885" y="1003778"/>
                  </a:moveTo>
                  <a:cubicBezTo>
                    <a:pt x="204731" y="1010181"/>
                    <a:pt x="123184" y="978639"/>
                    <a:pt x="78425" y="909764"/>
                  </a:cubicBezTo>
                  <a:cubicBezTo>
                    <a:pt x="15750" y="813094"/>
                    <a:pt x="41229" y="665806"/>
                    <a:pt x="79447" y="592093"/>
                  </a:cubicBezTo>
                  <a:cubicBezTo>
                    <a:pt x="91097" y="569612"/>
                    <a:pt x="100566" y="549310"/>
                    <a:pt x="108196" y="531189"/>
                  </a:cubicBezTo>
                  <a:cubicBezTo>
                    <a:pt x="120255" y="640871"/>
                    <a:pt x="156021" y="789182"/>
                    <a:pt x="258687" y="880198"/>
                  </a:cubicBezTo>
                  <a:cubicBezTo>
                    <a:pt x="318773" y="933472"/>
                    <a:pt x="393916" y="960382"/>
                    <a:pt x="483297" y="960790"/>
                  </a:cubicBezTo>
                  <a:cubicBezTo>
                    <a:pt x="434178" y="981024"/>
                    <a:pt x="374296" y="1000712"/>
                    <a:pt x="320885" y="1003778"/>
                  </a:cubicBezTo>
                  <a:close/>
                  <a:moveTo>
                    <a:pt x="562732" y="975437"/>
                  </a:moveTo>
                  <a:cubicBezTo>
                    <a:pt x="546859" y="975437"/>
                    <a:pt x="534187" y="962766"/>
                    <a:pt x="534187" y="947097"/>
                  </a:cubicBezTo>
                  <a:cubicBezTo>
                    <a:pt x="534187" y="931428"/>
                    <a:pt x="546859" y="918757"/>
                    <a:pt x="562732" y="918757"/>
                  </a:cubicBezTo>
                  <a:cubicBezTo>
                    <a:pt x="578401" y="918757"/>
                    <a:pt x="591276" y="931428"/>
                    <a:pt x="591276" y="947097"/>
                  </a:cubicBezTo>
                  <a:cubicBezTo>
                    <a:pt x="591276" y="962766"/>
                    <a:pt x="578401" y="975437"/>
                    <a:pt x="562732" y="975437"/>
                  </a:cubicBezTo>
                  <a:close/>
                  <a:moveTo>
                    <a:pt x="975983" y="440173"/>
                  </a:moveTo>
                  <a:cubicBezTo>
                    <a:pt x="975983" y="424504"/>
                    <a:pt x="988655" y="411832"/>
                    <a:pt x="1004528" y="411832"/>
                  </a:cubicBezTo>
                  <a:cubicBezTo>
                    <a:pt x="1020197" y="411832"/>
                    <a:pt x="1033073" y="424504"/>
                    <a:pt x="1033073" y="440173"/>
                  </a:cubicBezTo>
                  <a:cubicBezTo>
                    <a:pt x="1033073" y="455841"/>
                    <a:pt x="1020197" y="468513"/>
                    <a:pt x="1004528" y="468513"/>
                  </a:cubicBezTo>
                  <a:cubicBezTo>
                    <a:pt x="988655" y="468513"/>
                    <a:pt x="975983" y="455841"/>
                    <a:pt x="975983" y="440173"/>
                  </a:cubicBezTo>
                  <a:close/>
                  <a:moveTo>
                    <a:pt x="1047107" y="909696"/>
                  </a:moveTo>
                  <a:cubicBezTo>
                    <a:pt x="1002280" y="978639"/>
                    <a:pt x="920733" y="1010181"/>
                    <a:pt x="804647" y="1003710"/>
                  </a:cubicBezTo>
                  <a:cubicBezTo>
                    <a:pt x="751236" y="1000712"/>
                    <a:pt x="691353" y="981024"/>
                    <a:pt x="642303" y="960722"/>
                  </a:cubicBezTo>
                  <a:cubicBezTo>
                    <a:pt x="731480" y="960314"/>
                    <a:pt x="806827" y="933403"/>
                    <a:pt x="866710" y="880129"/>
                  </a:cubicBezTo>
                  <a:cubicBezTo>
                    <a:pt x="969375" y="789113"/>
                    <a:pt x="1005345" y="640803"/>
                    <a:pt x="1017199" y="531121"/>
                  </a:cubicBezTo>
                  <a:cubicBezTo>
                    <a:pt x="1025034" y="549174"/>
                    <a:pt x="1034503" y="569476"/>
                    <a:pt x="1046153" y="592025"/>
                  </a:cubicBezTo>
                  <a:cubicBezTo>
                    <a:pt x="1084099" y="665806"/>
                    <a:pt x="1109646" y="813094"/>
                    <a:pt x="1047107" y="909696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D8B94312-A35D-492A-81D9-2E0E135E6298}"/>
                </a:ext>
              </a:extLst>
            </p:cNvPr>
            <p:cNvSpPr/>
            <p:nvPr/>
          </p:nvSpPr>
          <p:spPr>
            <a:xfrm>
              <a:off x="9674353" y="9341835"/>
              <a:ext cx="259989" cy="431155"/>
            </a:xfrm>
            <a:custGeom>
              <a:avLst/>
              <a:gdLst>
                <a:gd name="connsiteX0" fmla="*/ 18537 w 259989"/>
                <a:gd name="connsiteY0" fmla="*/ 40045 h 431155"/>
                <a:gd name="connsiteX1" fmla="*/ 79101 w 259989"/>
                <a:gd name="connsiteY1" fmla="*/ 53261 h 431155"/>
                <a:gd name="connsiteX2" fmla="*/ 200296 w 259989"/>
                <a:gd name="connsiteY2" fmla="*/ 166146 h 431155"/>
                <a:gd name="connsiteX3" fmla="*/ 205883 w 259989"/>
                <a:gd name="connsiteY3" fmla="*/ 330670 h 431155"/>
                <a:gd name="connsiteX4" fmla="*/ 165484 w 259989"/>
                <a:gd name="connsiteY4" fmla="*/ 397774 h 431155"/>
                <a:gd name="connsiteX5" fmla="*/ 167187 w 259989"/>
                <a:gd name="connsiteY5" fmla="*/ 426114 h 431155"/>
                <a:gd name="connsiteX6" fmla="*/ 180540 w 259989"/>
                <a:gd name="connsiteY6" fmla="*/ 431156 h 431155"/>
                <a:gd name="connsiteX7" fmla="*/ 195596 w 259989"/>
                <a:gd name="connsiteY7" fmla="*/ 424411 h 431155"/>
                <a:gd name="connsiteX8" fmla="*/ 243556 w 259989"/>
                <a:gd name="connsiteY8" fmla="*/ 344772 h 431155"/>
                <a:gd name="connsiteX9" fmla="*/ 236948 w 259989"/>
                <a:gd name="connsiteY9" fmla="*/ 149523 h 431155"/>
                <a:gd name="connsiteX10" fmla="*/ 93271 w 259989"/>
                <a:gd name="connsiteY10" fmla="*/ 15656 h 431155"/>
                <a:gd name="connsiteX11" fmla="*/ 21534 w 259989"/>
                <a:gd name="connsiteY11" fmla="*/ 55 h 431155"/>
                <a:gd name="connsiteX12" fmla="*/ 75 w 259989"/>
                <a:gd name="connsiteY12" fmla="*/ 18653 h 431155"/>
                <a:gd name="connsiteX13" fmla="*/ 18537 w 259989"/>
                <a:gd name="connsiteY13" fmla="*/ 40045 h 43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9989" h="431155">
                  <a:moveTo>
                    <a:pt x="18537" y="40045"/>
                  </a:moveTo>
                  <a:cubicBezTo>
                    <a:pt x="39111" y="41543"/>
                    <a:pt x="59480" y="45972"/>
                    <a:pt x="79101" y="53261"/>
                  </a:cubicBezTo>
                  <a:cubicBezTo>
                    <a:pt x="133329" y="73495"/>
                    <a:pt x="176384" y="113620"/>
                    <a:pt x="200296" y="166146"/>
                  </a:cubicBezTo>
                  <a:cubicBezTo>
                    <a:pt x="224072" y="218466"/>
                    <a:pt x="226048" y="276850"/>
                    <a:pt x="205883" y="330670"/>
                  </a:cubicBezTo>
                  <a:cubicBezTo>
                    <a:pt x="196550" y="355535"/>
                    <a:pt x="182924" y="378085"/>
                    <a:pt x="165484" y="397774"/>
                  </a:cubicBezTo>
                  <a:cubicBezTo>
                    <a:pt x="158127" y="406085"/>
                    <a:pt x="158876" y="418756"/>
                    <a:pt x="167187" y="426114"/>
                  </a:cubicBezTo>
                  <a:cubicBezTo>
                    <a:pt x="171002" y="429521"/>
                    <a:pt x="175771" y="431156"/>
                    <a:pt x="180540" y="431156"/>
                  </a:cubicBezTo>
                  <a:cubicBezTo>
                    <a:pt x="186058" y="431156"/>
                    <a:pt x="191576" y="428907"/>
                    <a:pt x="195596" y="424411"/>
                  </a:cubicBezTo>
                  <a:cubicBezTo>
                    <a:pt x="216306" y="401044"/>
                    <a:pt x="232452" y="374270"/>
                    <a:pt x="243556" y="344772"/>
                  </a:cubicBezTo>
                  <a:cubicBezTo>
                    <a:pt x="267537" y="280938"/>
                    <a:pt x="265221" y="211585"/>
                    <a:pt x="236948" y="149523"/>
                  </a:cubicBezTo>
                  <a:cubicBezTo>
                    <a:pt x="208608" y="87188"/>
                    <a:pt x="157581" y="39636"/>
                    <a:pt x="93271" y="15656"/>
                  </a:cubicBezTo>
                  <a:cubicBezTo>
                    <a:pt x="70040" y="7004"/>
                    <a:pt x="45924" y="1758"/>
                    <a:pt x="21534" y="55"/>
                  </a:cubicBezTo>
                  <a:cubicBezTo>
                    <a:pt x="10770" y="-762"/>
                    <a:pt x="892" y="7617"/>
                    <a:pt x="75" y="18653"/>
                  </a:cubicBezTo>
                  <a:cubicBezTo>
                    <a:pt x="-879" y="29690"/>
                    <a:pt x="7432" y="39296"/>
                    <a:pt x="18537" y="40045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44979A7A-9548-424C-8104-AEC0C8DDDA69}"/>
                </a:ext>
              </a:extLst>
            </p:cNvPr>
            <p:cNvSpPr/>
            <p:nvPr/>
          </p:nvSpPr>
          <p:spPr>
            <a:xfrm>
              <a:off x="9961222" y="9341843"/>
              <a:ext cx="259970" cy="431147"/>
            </a:xfrm>
            <a:custGeom>
              <a:avLst/>
              <a:gdLst>
                <a:gd name="connsiteX0" fmla="*/ 64258 w 259970"/>
                <a:gd name="connsiteY0" fmla="*/ 424403 h 431147"/>
                <a:gd name="connsiteX1" fmla="*/ 79313 w 259970"/>
                <a:gd name="connsiteY1" fmla="*/ 431147 h 431147"/>
                <a:gd name="connsiteX2" fmla="*/ 92666 w 259970"/>
                <a:gd name="connsiteY2" fmla="*/ 426106 h 431147"/>
                <a:gd name="connsiteX3" fmla="*/ 94369 w 259970"/>
                <a:gd name="connsiteY3" fmla="*/ 397766 h 431147"/>
                <a:gd name="connsiteX4" fmla="*/ 53971 w 259970"/>
                <a:gd name="connsiteY4" fmla="*/ 330662 h 431147"/>
                <a:gd name="connsiteX5" fmla="*/ 59557 w 259970"/>
                <a:gd name="connsiteY5" fmla="*/ 166138 h 431147"/>
                <a:gd name="connsiteX6" fmla="*/ 180753 w 259970"/>
                <a:gd name="connsiteY6" fmla="*/ 53321 h 431147"/>
                <a:gd name="connsiteX7" fmla="*/ 241317 w 259970"/>
                <a:gd name="connsiteY7" fmla="*/ 40105 h 431147"/>
                <a:gd name="connsiteX8" fmla="*/ 259915 w 259970"/>
                <a:gd name="connsiteY8" fmla="*/ 18645 h 431147"/>
                <a:gd name="connsiteX9" fmla="*/ 238456 w 259970"/>
                <a:gd name="connsiteY9" fmla="*/ 47 h 431147"/>
                <a:gd name="connsiteX10" fmla="*/ 166719 w 259970"/>
                <a:gd name="connsiteY10" fmla="*/ 15715 h 431147"/>
                <a:gd name="connsiteX11" fmla="*/ 23042 w 259970"/>
                <a:gd name="connsiteY11" fmla="*/ 149583 h 431147"/>
                <a:gd name="connsiteX12" fmla="*/ 16433 w 259970"/>
                <a:gd name="connsiteY12" fmla="*/ 344832 h 431147"/>
                <a:gd name="connsiteX13" fmla="*/ 64258 w 259970"/>
                <a:gd name="connsiteY13" fmla="*/ 424403 h 43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9970" h="431147">
                  <a:moveTo>
                    <a:pt x="64258" y="424403"/>
                  </a:moveTo>
                  <a:cubicBezTo>
                    <a:pt x="68209" y="428899"/>
                    <a:pt x="73728" y="431147"/>
                    <a:pt x="79313" y="431147"/>
                  </a:cubicBezTo>
                  <a:cubicBezTo>
                    <a:pt x="84082" y="431147"/>
                    <a:pt x="88783" y="429512"/>
                    <a:pt x="92666" y="426106"/>
                  </a:cubicBezTo>
                  <a:cubicBezTo>
                    <a:pt x="100978" y="418748"/>
                    <a:pt x="101727" y="406009"/>
                    <a:pt x="94369" y="397766"/>
                  </a:cubicBezTo>
                  <a:cubicBezTo>
                    <a:pt x="76929" y="378077"/>
                    <a:pt x="63304" y="355527"/>
                    <a:pt x="53971" y="330662"/>
                  </a:cubicBezTo>
                  <a:cubicBezTo>
                    <a:pt x="33737" y="276910"/>
                    <a:pt x="35713" y="218458"/>
                    <a:pt x="59557" y="166138"/>
                  </a:cubicBezTo>
                  <a:cubicBezTo>
                    <a:pt x="83469" y="113612"/>
                    <a:pt x="126525" y="73555"/>
                    <a:pt x="180753" y="53321"/>
                  </a:cubicBezTo>
                  <a:cubicBezTo>
                    <a:pt x="200373" y="46032"/>
                    <a:pt x="220743" y="41535"/>
                    <a:pt x="241317" y="40105"/>
                  </a:cubicBezTo>
                  <a:cubicBezTo>
                    <a:pt x="252353" y="39356"/>
                    <a:pt x="260733" y="29750"/>
                    <a:pt x="259915" y="18645"/>
                  </a:cubicBezTo>
                  <a:cubicBezTo>
                    <a:pt x="259098" y="7609"/>
                    <a:pt x="249424" y="-702"/>
                    <a:pt x="238456" y="47"/>
                  </a:cubicBezTo>
                  <a:cubicBezTo>
                    <a:pt x="214067" y="1750"/>
                    <a:pt x="189882" y="7064"/>
                    <a:pt x="166719" y="15715"/>
                  </a:cubicBezTo>
                  <a:cubicBezTo>
                    <a:pt x="102408" y="39696"/>
                    <a:pt x="51382" y="87247"/>
                    <a:pt x="23042" y="149583"/>
                  </a:cubicBezTo>
                  <a:cubicBezTo>
                    <a:pt x="-5230" y="211645"/>
                    <a:pt x="-7547" y="280998"/>
                    <a:pt x="16433" y="344832"/>
                  </a:cubicBezTo>
                  <a:cubicBezTo>
                    <a:pt x="27402" y="374262"/>
                    <a:pt x="43547" y="401035"/>
                    <a:pt x="64258" y="424403"/>
                  </a:cubicBezTo>
                  <a:close/>
                </a:path>
              </a:pathLst>
            </a:custGeom>
            <a:grpFill/>
            <a:ln w="6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804" name="Freeform: Shape 803">
            <a:extLst>
              <a:ext uri="{FF2B5EF4-FFF2-40B4-BE49-F238E27FC236}">
                <a16:creationId xmlns:a16="http://schemas.microsoft.com/office/drawing/2014/main" id="{FA13CCC3-C233-471A-91D3-5E97CC1328D1}"/>
              </a:ext>
            </a:extLst>
          </p:cNvPr>
          <p:cNvSpPr/>
          <p:nvPr/>
        </p:nvSpPr>
        <p:spPr>
          <a:xfrm>
            <a:off x="15556527" y="7402135"/>
            <a:ext cx="864545" cy="802777"/>
          </a:xfrm>
          <a:custGeom>
            <a:avLst/>
            <a:gdLst>
              <a:gd name="connsiteX0" fmla="*/ 1125166 w 1125166"/>
              <a:gd name="connsiteY0" fmla="*/ 20097 h 1044777"/>
              <a:gd name="connsiteX1" fmla="*/ 1105069 w 1125166"/>
              <a:gd name="connsiteY1" fmla="*/ 0 h 1044777"/>
              <a:gd name="connsiteX2" fmla="*/ 1084972 w 1125166"/>
              <a:gd name="connsiteY2" fmla="*/ 20097 h 1044777"/>
              <a:gd name="connsiteX3" fmla="*/ 623692 w 1125166"/>
              <a:gd name="connsiteY3" fmla="*/ 498681 h 1044777"/>
              <a:gd name="connsiteX4" fmla="*/ 562583 w 1125166"/>
              <a:gd name="connsiteY4" fmla="*/ 450856 h 1044777"/>
              <a:gd name="connsiteX5" fmla="*/ 501474 w 1125166"/>
              <a:gd name="connsiteY5" fmla="*/ 498681 h 1044777"/>
              <a:gd name="connsiteX6" fmla="*/ 40194 w 1125166"/>
              <a:gd name="connsiteY6" fmla="*/ 20097 h 1044777"/>
              <a:gd name="connsiteX7" fmla="*/ 20097 w 1125166"/>
              <a:gd name="connsiteY7" fmla="*/ 0 h 1044777"/>
              <a:gd name="connsiteX8" fmla="*/ 0 w 1125166"/>
              <a:gd name="connsiteY8" fmla="*/ 20097 h 1044777"/>
              <a:gd name="connsiteX9" fmla="*/ 491460 w 1125166"/>
              <a:gd name="connsiteY9" fmla="*/ 538262 h 1044777"/>
              <a:gd name="connsiteX10" fmla="*/ 490233 w 1125166"/>
              <a:gd name="connsiteY10" fmla="*/ 554748 h 1044777"/>
              <a:gd name="connsiteX11" fmla="*/ 542486 w 1125166"/>
              <a:gd name="connsiteY11" fmla="*/ 654416 h 1044777"/>
              <a:gd name="connsiteX12" fmla="*/ 542486 w 1125166"/>
              <a:gd name="connsiteY12" fmla="*/ 705647 h 1044777"/>
              <a:gd name="connsiteX13" fmla="*/ 433621 w 1125166"/>
              <a:gd name="connsiteY13" fmla="*/ 697200 h 1044777"/>
              <a:gd name="connsiteX14" fmla="*/ 366108 w 1125166"/>
              <a:gd name="connsiteY14" fmla="*/ 764099 h 1044777"/>
              <a:gd name="connsiteX15" fmla="*/ 404668 w 1125166"/>
              <a:gd name="connsiteY15" fmla="*/ 913976 h 1044777"/>
              <a:gd name="connsiteX16" fmla="*/ 547527 w 1125166"/>
              <a:gd name="connsiteY16" fmla="*/ 1039123 h 1044777"/>
              <a:gd name="connsiteX17" fmla="*/ 562583 w 1125166"/>
              <a:gd name="connsiteY17" fmla="*/ 1044778 h 1044777"/>
              <a:gd name="connsiteX18" fmla="*/ 577639 w 1125166"/>
              <a:gd name="connsiteY18" fmla="*/ 1038919 h 1044777"/>
              <a:gd name="connsiteX19" fmla="*/ 720499 w 1125166"/>
              <a:gd name="connsiteY19" fmla="*/ 913976 h 1044777"/>
              <a:gd name="connsiteX20" fmla="*/ 759058 w 1125166"/>
              <a:gd name="connsiteY20" fmla="*/ 764099 h 1044777"/>
              <a:gd name="connsiteX21" fmla="*/ 691545 w 1125166"/>
              <a:gd name="connsiteY21" fmla="*/ 697200 h 1044777"/>
              <a:gd name="connsiteX22" fmla="*/ 582680 w 1125166"/>
              <a:gd name="connsiteY22" fmla="*/ 705442 h 1044777"/>
              <a:gd name="connsiteX23" fmla="*/ 582680 w 1125166"/>
              <a:gd name="connsiteY23" fmla="*/ 654416 h 1044777"/>
              <a:gd name="connsiteX24" fmla="*/ 634932 w 1125166"/>
              <a:gd name="connsiteY24" fmla="*/ 554748 h 1044777"/>
              <a:gd name="connsiteX25" fmla="*/ 633707 w 1125166"/>
              <a:gd name="connsiteY25" fmla="*/ 538262 h 1044777"/>
              <a:gd name="connsiteX26" fmla="*/ 1125166 w 1125166"/>
              <a:gd name="connsiteY26" fmla="*/ 20097 h 1044777"/>
              <a:gd name="connsiteX27" fmla="*/ 583702 w 1125166"/>
              <a:gd name="connsiteY27" fmla="*/ 759875 h 1044777"/>
              <a:gd name="connsiteX28" fmla="*/ 677716 w 1125166"/>
              <a:gd name="connsiteY28" fmla="*/ 734941 h 1044777"/>
              <a:gd name="connsiteX29" fmla="*/ 721725 w 1125166"/>
              <a:gd name="connsiteY29" fmla="*/ 778541 h 1044777"/>
              <a:gd name="connsiteX30" fmla="*/ 693998 w 1125166"/>
              <a:gd name="connsiteY30" fmla="*/ 883592 h 1044777"/>
              <a:gd name="connsiteX31" fmla="*/ 562583 w 1125166"/>
              <a:gd name="connsiteY31" fmla="*/ 998725 h 1044777"/>
              <a:gd name="connsiteX32" fmla="*/ 431169 w 1125166"/>
              <a:gd name="connsiteY32" fmla="*/ 883592 h 1044777"/>
              <a:gd name="connsiteX33" fmla="*/ 403441 w 1125166"/>
              <a:gd name="connsiteY33" fmla="*/ 778541 h 1044777"/>
              <a:gd name="connsiteX34" fmla="*/ 447450 w 1125166"/>
              <a:gd name="connsiteY34" fmla="*/ 734941 h 1044777"/>
              <a:gd name="connsiteX35" fmla="*/ 482808 w 1125166"/>
              <a:gd name="connsiteY35" fmla="*/ 727924 h 1044777"/>
              <a:gd name="connsiteX36" fmla="*/ 541464 w 1125166"/>
              <a:gd name="connsiteY36" fmla="*/ 759875 h 1044777"/>
              <a:gd name="connsiteX37" fmla="*/ 553522 w 1125166"/>
              <a:gd name="connsiteY37" fmla="*/ 768732 h 1044777"/>
              <a:gd name="connsiteX38" fmla="*/ 562583 w 1125166"/>
              <a:gd name="connsiteY38" fmla="*/ 771116 h 1044777"/>
              <a:gd name="connsiteX39" fmla="*/ 571644 w 1125166"/>
              <a:gd name="connsiteY39" fmla="*/ 768732 h 1044777"/>
              <a:gd name="connsiteX40" fmla="*/ 583702 w 1125166"/>
              <a:gd name="connsiteY40" fmla="*/ 759875 h 1044777"/>
              <a:gd name="connsiteX41" fmla="*/ 562583 w 1125166"/>
              <a:gd name="connsiteY41" fmla="*/ 618650 h 1044777"/>
              <a:gd name="connsiteX42" fmla="*/ 530428 w 1125166"/>
              <a:gd name="connsiteY42" fmla="*/ 554748 h 1044777"/>
              <a:gd name="connsiteX43" fmla="*/ 562583 w 1125166"/>
              <a:gd name="connsiteY43" fmla="*/ 491051 h 1044777"/>
              <a:gd name="connsiteX44" fmla="*/ 594739 w 1125166"/>
              <a:gd name="connsiteY44" fmla="*/ 554748 h 1044777"/>
              <a:gd name="connsiteX45" fmla="*/ 562583 w 1125166"/>
              <a:gd name="connsiteY45" fmla="*/ 618650 h 104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25166" h="1044777">
                <a:moveTo>
                  <a:pt x="1125166" y="20097"/>
                </a:moveTo>
                <a:cubicBezTo>
                  <a:pt x="1125166" y="8856"/>
                  <a:pt x="1116105" y="0"/>
                  <a:pt x="1105069" y="0"/>
                </a:cubicBezTo>
                <a:cubicBezTo>
                  <a:pt x="1094032" y="0"/>
                  <a:pt x="1084972" y="8856"/>
                  <a:pt x="1084972" y="20097"/>
                </a:cubicBezTo>
                <a:cubicBezTo>
                  <a:pt x="1084972" y="306430"/>
                  <a:pt x="917791" y="478175"/>
                  <a:pt x="623692" y="498681"/>
                </a:cubicBezTo>
                <a:cubicBezTo>
                  <a:pt x="610816" y="469727"/>
                  <a:pt x="588744" y="450856"/>
                  <a:pt x="562583" y="450856"/>
                </a:cubicBezTo>
                <a:cubicBezTo>
                  <a:pt x="536423" y="450856"/>
                  <a:pt x="514350" y="469727"/>
                  <a:pt x="501474" y="498681"/>
                </a:cubicBezTo>
                <a:cubicBezTo>
                  <a:pt x="207306" y="478175"/>
                  <a:pt x="40194" y="306430"/>
                  <a:pt x="40194" y="20097"/>
                </a:cubicBezTo>
                <a:cubicBezTo>
                  <a:pt x="40194" y="8856"/>
                  <a:pt x="31133" y="0"/>
                  <a:pt x="20097" y="0"/>
                </a:cubicBezTo>
                <a:cubicBezTo>
                  <a:pt x="9060" y="0"/>
                  <a:pt x="0" y="8856"/>
                  <a:pt x="0" y="20097"/>
                </a:cubicBezTo>
                <a:cubicBezTo>
                  <a:pt x="0" y="328503"/>
                  <a:pt x="178013" y="514350"/>
                  <a:pt x="491460" y="538262"/>
                </a:cubicBezTo>
                <a:cubicBezTo>
                  <a:pt x="490847" y="543712"/>
                  <a:pt x="490233" y="549094"/>
                  <a:pt x="490233" y="554748"/>
                </a:cubicBezTo>
                <a:cubicBezTo>
                  <a:pt x="490233" y="602982"/>
                  <a:pt x="512102" y="641950"/>
                  <a:pt x="542486" y="654416"/>
                </a:cubicBezTo>
                <a:lnTo>
                  <a:pt x="542486" y="705647"/>
                </a:lnTo>
                <a:cubicBezTo>
                  <a:pt x="518982" y="689978"/>
                  <a:pt x="483012" y="679146"/>
                  <a:pt x="433621" y="697200"/>
                </a:cubicBezTo>
                <a:cubicBezTo>
                  <a:pt x="401874" y="708849"/>
                  <a:pt x="378371" y="731944"/>
                  <a:pt x="366108" y="764099"/>
                </a:cubicBezTo>
                <a:cubicBezTo>
                  <a:pt x="346420" y="815125"/>
                  <a:pt x="362293" y="876643"/>
                  <a:pt x="404668" y="913976"/>
                </a:cubicBezTo>
                <a:lnTo>
                  <a:pt x="547527" y="1039123"/>
                </a:lnTo>
                <a:cubicBezTo>
                  <a:pt x="551751" y="1042734"/>
                  <a:pt x="557201" y="1044778"/>
                  <a:pt x="562583" y="1044778"/>
                </a:cubicBezTo>
                <a:cubicBezTo>
                  <a:pt x="567965" y="1044778"/>
                  <a:pt x="573415" y="1042802"/>
                  <a:pt x="577639" y="1038919"/>
                </a:cubicBezTo>
                <a:lnTo>
                  <a:pt x="720499" y="913976"/>
                </a:lnTo>
                <a:cubicBezTo>
                  <a:pt x="762873" y="876575"/>
                  <a:pt x="778746" y="815125"/>
                  <a:pt x="759058" y="764099"/>
                </a:cubicBezTo>
                <a:cubicBezTo>
                  <a:pt x="746795" y="731944"/>
                  <a:pt x="723292" y="708849"/>
                  <a:pt x="691545" y="697200"/>
                </a:cubicBezTo>
                <a:cubicBezTo>
                  <a:pt x="642086" y="679146"/>
                  <a:pt x="606184" y="689978"/>
                  <a:pt x="582680" y="705442"/>
                </a:cubicBezTo>
                <a:lnTo>
                  <a:pt x="582680" y="654416"/>
                </a:lnTo>
                <a:cubicBezTo>
                  <a:pt x="612996" y="641950"/>
                  <a:pt x="634932" y="602982"/>
                  <a:pt x="634932" y="554748"/>
                </a:cubicBezTo>
                <a:cubicBezTo>
                  <a:pt x="634932" y="549094"/>
                  <a:pt x="634320" y="543712"/>
                  <a:pt x="633707" y="538262"/>
                </a:cubicBezTo>
                <a:cubicBezTo>
                  <a:pt x="947154" y="514350"/>
                  <a:pt x="1125166" y="328503"/>
                  <a:pt x="1125166" y="20097"/>
                </a:cubicBezTo>
                <a:close/>
                <a:moveTo>
                  <a:pt x="583702" y="759875"/>
                </a:moveTo>
                <a:cubicBezTo>
                  <a:pt x="595760" y="742162"/>
                  <a:pt x="623896" y="715048"/>
                  <a:pt x="677716" y="734941"/>
                </a:cubicBezTo>
                <a:cubicBezTo>
                  <a:pt x="699039" y="742572"/>
                  <a:pt x="713277" y="756810"/>
                  <a:pt x="721725" y="778541"/>
                </a:cubicBezTo>
                <a:cubicBezTo>
                  <a:pt x="735418" y="814104"/>
                  <a:pt x="723905" y="857295"/>
                  <a:pt x="693998" y="883592"/>
                </a:cubicBezTo>
                <a:lnTo>
                  <a:pt x="562583" y="998725"/>
                </a:lnTo>
                <a:lnTo>
                  <a:pt x="431169" y="883592"/>
                </a:lnTo>
                <a:cubicBezTo>
                  <a:pt x="401261" y="857295"/>
                  <a:pt x="389748" y="814104"/>
                  <a:pt x="403441" y="778541"/>
                </a:cubicBezTo>
                <a:cubicBezTo>
                  <a:pt x="411889" y="756810"/>
                  <a:pt x="426127" y="742572"/>
                  <a:pt x="447450" y="734941"/>
                </a:cubicBezTo>
                <a:cubicBezTo>
                  <a:pt x="460735" y="729899"/>
                  <a:pt x="472589" y="727924"/>
                  <a:pt x="482808" y="727924"/>
                </a:cubicBezTo>
                <a:cubicBezTo>
                  <a:pt x="514145" y="727924"/>
                  <a:pt x="532404" y="746386"/>
                  <a:pt x="541464" y="759875"/>
                </a:cubicBezTo>
                <a:cubicBezTo>
                  <a:pt x="544257" y="764303"/>
                  <a:pt x="548686" y="767097"/>
                  <a:pt x="553522" y="768732"/>
                </a:cubicBezTo>
                <a:cubicBezTo>
                  <a:pt x="556316" y="770162"/>
                  <a:pt x="559381" y="771116"/>
                  <a:pt x="562583" y="771116"/>
                </a:cubicBezTo>
                <a:cubicBezTo>
                  <a:pt x="565785" y="771116"/>
                  <a:pt x="568783" y="770094"/>
                  <a:pt x="571644" y="768732"/>
                </a:cubicBezTo>
                <a:cubicBezTo>
                  <a:pt x="576481" y="767165"/>
                  <a:pt x="580909" y="764303"/>
                  <a:pt x="583702" y="759875"/>
                </a:cubicBezTo>
                <a:close/>
                <a:moveTo>
                  <a:pt x="562583" y="618650"/>
                </a:moveTo>
                <a:cubicBezTo>
                  <a:pt x="547527" y="618650"/>
                  <a:pt x="530428" y="591332"/>
                  <a:pt x="530428" y="554748"/>
                </a:cubicBezTo>
                <a:cubicBezTo>
                  <a:pt x="530428" y="518165"/>
                  <a:pt x="547527" y="491051"/>
                  <a:pt x="562583" y="491051"/>
                </a:cubicBezTo>
                <a:cubicBezTo>
                  <a:pt x="577639" y="491051"/>
                  <a:pt x="594739" y="518165"/>
                  <a:pt x="594739" y="554748"/>
                </a:cubicBezTo>
                <a:cubicBezTo>
                  <a:pt x="594739" y="591332"/>
                  <a:pt x="577707" y="618650"/>
                  <a:pt x="562583" y="618650"/>
                </a:cubicBezTo>
                <a:close/>
              </a:path>
            </a:pathLst>
          </a:custGeom>
          <a:solidFill>
            <a:schemeClr val="accent1"/>
          </a:solidFill>
          <a:ln w="6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4617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cef09ac28eaae964ec9988a5cce77c8b8C1E4685C6E6B40CD7615480512384A61EE159C6FE0045D14B61E85D0A95589D558B81FFC809322ACC20DC2254D928200A3EA0841B8B1814A949D0E04D40B9AAE09C6C8926E6A284AC22EF0F8E3937099575E5D983132B5B48E4B4A5EC5D65659C6F340790817AB95702EB61B0B328F1" hidden="1"/>
          <p:cNvSpPr txBox="1"/>
          <p:nvPr/>
        </p:nvSpPr>
        <p:spPr>
          <a:xfrm>
            <a:off x="-533400" y="2705100"/>
            <a:ext cx="370486" cy="1524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50"/>
              <a:t>e7d195523061f1c0cef09ac28eaae964ec9988a5cce77c8b8C1E4685C6E6B40CD7615480512384A61EE159C6FE0045D14B61E85D0A95589D558B81FFC809322ACC20DC2254D928200A3EA0841B8B1814A949D0E04D40B9AAE09C6C8926E6A284AC22EF0F8E3937099575E5D983132B5B48E4B4A5EC5D65659C6F340790817AB95702EB61B0B328F1</a:t>
            </a:r>
            <a:endParaRPr lang="zh-CN" altLang="en-US" sz="150"/>
          </a:p>
        </p:txBody>
      </p:sp>
      <p:grpSp>
        <p:nvGrpSpPr>
          <p:cNvPr id="195" name="Graphic 2">
            <a:extLst>
              <a:ext uri="{FF2B5EF4-FFF2-40B4-BE49-F238E27FC236}">
                <a16:creationId xmlns:a16="http://schemas.microsoft.com/office/drawing/2014/main" id="{CD91DAFC-251F-4C8A-92FE-8417321B1036}"/>
              </a:ext>
            </a:extLst>
          </p:cNvPr>
          <p:cNvGrpSpPr/>
          <p:nvPr/>
        </p:nvGrpSpPr>
        <p:grpSpPr>
          <a:xfrm>
            <a:off x="1864755" y="2546350"/>
            <a:ext cx="868489" cy="651343"/>
            <a:chOff x="4563032" y="2471310"/>
            <a:chExt cx="1125175" cy="843850"/>
          </a:xfrm>
          <a:solidFill>
            <a:schemeClr val="accent1"/>
          </a:solidFill>
        </p:grpSpPr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A9C7A0D-437C-4768-AD2A-E5C3333D7169}"/>
                </a:ext>
              </a:extLst>
            </p:cNvPr>
            <p:cNvSpPr/>
            <p:nvPr/>
          </p:nvSpPr>
          <p:spPr>
            <a:xfrm>
              <a:off x="5109786" y="2859563"/>
              <a:ext cx="205168" cy="193504"/>
            </a:xfrm>
            <a:custGeom>
              <a:avLst/>
              <a:gdLst>
                <a:gd name="connsiteX0" fmla="*/ 134927 w 205168"/>
                <a:gd name="connsiteY0" fmla="*/ 191958 h 193504"/>
                <a:gd name="connsiteX1" fmla="*/ 134927 w 205168"/>
                <a:gd name="connsiteY1" fmla="*/ 191958 h 193504"/>
                <a:gd name="connsiteX2" fmla="*/ 134927 w 205168"/>
                <a:gd name="connsiteY2" fmla="*/ 191958 h 193504"/>
                <a:gd name="connsiteX3" fmla="*/ 142597 w 205168"/>
                <a:gd name="connsiteY3" fmla="*/ 193505 h 193504"/>
                <a:gd name="connsiteX4" fmla="*/ 158062 w 205168"/>
                <a:gd name="connsiteY4" fmla="*/ 186267 h 193504"/>
                <a:gd name="connsiteX5" fmla="*/ 158742 w 205168"/>
                <a:gd name="connsiteY5" fmla="*/ 185154 h 193504"/>
                <a:gd name="connsiteX6" fmla="*/ 161217 w 205168"/>
                <a:gd name="connsiteY6" fmla="*/ 181071 h 193504"/>
                <a:gd name="connsiteX7" fmla="*/ 200373 w 205168"/>
                <a:gd name="connsiteY7" fmla="*/ 85933 h 193504"/>
                <a:gd name="connsiteX8" fmla="*/ 194002 w 205168"/>
                <a:gd name="connsiteY8" fmla="*/ 25807 h 193504"/>
                <a:gd name="connsiteX9" fmla="*/ 189671 w 205168"/>
                <a:gd name="connsiteY9" fmla="*/ 20178 h 193504"/>
                <a:gd name="connsiteX10" fmla="*/ 133566 w 205168"/>
                <a:gd name="connsiteY10" fmla="*/ 1188 h 193504"/>
                <a:gd name="connsiteX11" fmla="*/ 87111 w 205168"/>
                <a:gd name="connsiteY11" fmla="*/ 40901 h 193504"/>
                <a:gd name="connsiteX12" fmla="*/ 25933 w 205168"/>
                <a:gd name="connsiteY12" fmla="*/ 46035 h 193504"/>
                <a:gd name="connsiteX13" fmla="*/ 200 w 205168"/>
                <a:gd name="connsiteY13" fmla="*/ 99233 h 193504"/>
                <a:gd name="connsiteX14" fmla="*/ 1190 w 205168"/>
                <a:gd name="connsiteY14" fmla="*/ 106223 h 193504"/>
                <a:gd name="connsiteX15" fmla="*/ 39604 w 205168"/>
                <a:gd name="connsiteY15" fmla="*/ 152926 h 193504"/>
                <a:gd name="connsiteX16" fmla="*/ 134927 w 205168"/>
                <a:gd name="connsiteY16" fmla="*/ 191958 h 193504"/>
                <a:gd name="connsiteX17" fmla="*/ 134927 w 205168"/>
                <a:gd name="connsiteY17" fmla="*/ 191958 h 193504"/>
                <a:gd name="connsiteX18" fmla="*/ 40532 w 205168"/>
                <a:gd name="connsiteY18" fmla="*/ 98491 h 193504"/>
                <a:gd name="connsiteX19" fmla="*/ 40161 w 205168"/>
                <a:gd name="connsiteY19" fmla="*/ 95892 h 193504"/>
                <a:gd name="connsiteX20" fmla="*/ 48511 w 205168"/>
                <a:gd name="connsiteY20" fmla="*/ 79253 h 193504"/>
                <a:gd name="connsiteX21" fmla="*/ 70904 w 205168"/>
                <a:gd name="connsiteY21" fmla="*/ 77521 h 193504"/>
                <a:gd name="connsiteX22" fmla="*/ 89833 w 205168"/>
                <a:gd name="connsiteY22" fmla="*/ 86799 h 193504"/>
                <a:gd name="connsiteX23" fmla="*/ 91132 w 205168"/>
                <a:gd name="connsiteY23" fmla="*/ 87170 h 193504"/>
                <a:gd name="connsiteX24" fmla="*/ 92307 w 205168"/>
                <a:gd name="connsiteY24" fmla="*/ 87851 h 193504"/>
                <a:gd name="connsiteX25" fmla="*/ 94905 w 205168"/>
                <a:gd name="connsiteY25" fmla="*/ 88160 h 193504"/>
                <a:gd name="connsiteX26" fmla="*/ 99049 w 205168"/>
                <a:gd name="connsiteY26" fmla="*/ 88655 h 193504"/>
                <a:gd name="connsiteX27" fmla="*/ 102513 w 205168"/>
                <a:gd name="connsiteY27" fmla="*/ 88160 h 193504"/>
                <a:gd name="connsiteX28" fmla="*/ 106472 w 205168"/>
                <a:gd name="connsiteY28" fmla="*/ 87047 h 193504"/>
                <a:gd name="connsiteX29" fmla="*/ 109503 w 205168"/>
                <a:gd name="connsiteY29" fmla="*/ 85315 h 193504"/>
                <a:gd name="connsiteX30" fmla="*/ 112658 w 205168"/>
                <a:gd name="connsiteY30" fmla="*/ 82902 h 193504"/>
                <a:gd name="connsiteX31" fmla="*/ 115071 w 205168"/>
                <a:gd name="connsiteY31" fmla="*/ 79809 h 193504"/>
                <a:gd name="connsiteX32" fmla="*/ 116679 w 205168"/>
                <a:gd name="connsiteY32" fmla="*/ 77706 h 193504"/>
                <a:gd name="connsiteX33" fmla="*/ 117050 w 205168"/>
                <a:gd name="connsiteY33" fmla="*/ 76407 h 193504"/>
                <a:gd name="connsiteX34" fmla="*/ 117731 w 205168"/>
                <a:gd name="connsiteY34" fmla="*/ 75232 h 193504"/>
                <a:gd name="connsiteX35" fmla="*/ 124411 w 205168"/>
                <a:gd name="connsiteY35" fmla="*/ 55252 h 193504"/>
                <a:gd name="connsiteX36" fmla="*/ 141237 w 205168"/>
                <a:gd name="connsiteY36" fmla="*/ 40653 h 193504"/>
                <a:gd name="connsiteX37" fmla="*/ 159175 w 205168"/>
                <a:gd name="connsiteY37" fmla="*/ 46468 h 193504"/>
                <a:gd name="connsiteX38" fmla="*/ 160784 w 205168"/>
                <a:gd name="connsiteY38" fmla="*/ 48571 h 193504"/>
                <a:gd name="connsiteX39" fmla="*/ 163134 w 205168"/>
                <a:gd name="connsiteY39" fmla="*/ 70654 h 193504"/>
                <a:gd name="connsiteX40" fmla="*/ 131587 w 205168"/>
                <a:gd name="connsiteY40" fmla="*/ 147235 h 193504"/>
                <a:gd name="connsiteX41" fmla="*/ 54697 w 205168"/>
                <a:gd name="connsiteY41" fmla="*/ 115749 h 193504"/>
                <a:gd name="connsiteX42" fmla="*/ 40532 w 205168"/>
                <a:gd name="connsiteY42" fmla="*/ 98491 h 19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5168" h="193504">
                  <a:moveTo>
                    <a:pt x="134927" y="191958"/>
                  </a:moveTo>
                  <a:cubicBezTo>
                    <a:pt x="134927" y="191958"/>
                    <a:pt x="134927" y="191958"/>
                    <a:pt x="134927" y="191958"/>
                  </a:cubicBezTo>
                  <a:lnTo>
                    <a:pt x="134927" y="191958"/>
                  </a:lnTo>
                  <a:cubicBezTo>
                    <a:pt x="137463" y="193010"/>
                    <a:pt x="140061" y="193505"/>
                    <a:pt x="142597" y="193505"/>
                  </a:cubicBezTo>
                  <a:cubicBezTo>
                    <a:pt x="148536" y="193505"/>
                    <a:pt x="154227" y="190845"/>
                    <a:pt x="158062" y="186267"/>
                  </a:cubicBezTo>
                  <a:cubicBezTo>
                    <a:pt x="158309" y="185958"/>
                    <a:pt x="158495" y="185525"/>
                    <a:pt x="158742" y="185154"/>
                  </a:cubicBezTo>
                  <a:cubicBezTo>
                    <a:pt x="159670" y="183855"/>
                    <a:pt x="160598" y="182556"/>
                    <a:pt x="161217" y="181071"/>
                  </a:cubicBezTo>
                  <a:lnTo>
                    <a:pt x="200373" y="85933"/>
                  </a:lnTo>
                  <a:cubicBezTo>
                    <a:pt x="208538" y="66015"/>
                    <a:pt x="206188" y="43561"/>
                    <a:pt x="194002" y="25807"/>
                  </a:cubicBezTo>
                  <a:cubicBezTo>
                    <a:pt x="192641" y="23828"/>
                    <a:pt x="191156" y="21910"/>
                    <a:pt x="189671" y="20178"/>
                  </a:cubicBezTo>
                  <a:cubicBezTo>
                    <a:pt x="175815" y="4095"/>
                    <a:pt x="154784" y="-3019"/>
                    <a:pt x="133566" y="1188"/>
                  </a:cubicBezTo>
                  <a:cubicBezTo>
                    <a:pt x="112040" y="5394"/>
                    <a:pt x="94534" y="20611"/>
                    <a:pt x="87111" y="40901"/>
                  </a:cubicBezTo>
                  <a:cubicBezTo>
                    <a:pt x="67378" y="31869"/>
                    <a:pt x="44119" y="33663"/>
                    <a:pt x="25933" y="46035"/>
                  </a:cubicBezTo>
                  <a:cubicBezTo>
                    <a:pt x="8056" y="58221"/>
                    <a:pt x="-1532" y="78077"/>
                    <a:pt x="200" y="99233"/>
                  </a:cubicBezTo>
                  <a:cubicBezTo>
                    <a:pt x="386" y="101584"/>
                    <a:pt x="695" y="103934"/>
                    <a:pt x="1190" y="106223"/>
                  </a:cubicBezTo>
                  <a:cubicBezTo>
                    <a:pt x="5334" y="127316"/>
                    <a:pt x="19685" y="144760"/>
                    <a:pt x="39604" y="152926"/>
                  </a:cubicBezTo>
                  <a:lnTo>
                    <a:pt x="134927" y="191958"/>
                  </a:lnTo>
                  <a:lnTo>
                    <a:pt x="134927" y="191958"/>
                  </a:lnTo>
                  <a:close/>
                  <a:moveTo>
                    <a:pt x="40532" y="98491"/>
                  </a:moveTo>
                  <a:cubicBezTo>
                    <a:pt x="40346" y="97625"/>
                    <a:pt x="40222" y="96697"/>
                    <a:pt x="40161" y="95892"/>
                  </a:cubicBezTo>
                  <a:cubicBezTo>
                    <a:pt x="39418" y="86861"/>
                    <a:pt x="45047" y="81603"/>
                    <a:pt x="48511" y="79253"/>
                  </a:cubicBezTo>
                  <a:cubicBezTo>
                    <a:pt x="53769" y="75665"/>
                    <a:pt x="62429" y="73314"/>
                    <a:pt x="70904" y="77521"/>
                  </a:cubicBezTo>
                  <a:lnTo>
                    <a:pt x="89833" y="86799"/>
                  </a:lnTo>
                  <a:cubicBezTo>
                    <a:pt x="90265" y="86985"/>
                    <a:pt x="90699" y="86985"/>
                    <a:pt x="91132" y="87170"/>
                  </a:cubicBezTo>
                  <a:cubicBezTo>
                    <a:pt x="91565" y="87356"/>
                    <a:pt x="91874" y="87727"/>
                    <a:pt x="92307" y="87851"/>
                  </a:cubicBezTo>
                  <a:cubicBezTo>
                    <a:pt x="93173" y="88160"/>
                    <a:pt x="94039" y="87975"/>
                    <a:pt x="94905" y="88160"/>
                  </a:cubicBezTo>
                  <a:cubicBezTo>
                    <a:pt x="96328" y="88408"/>
                    <a:pt x="97627" y="88655"/>
                    <a:pt x="99049" y="88655"/>
                  </a:cubicBezTo>
                  <a:cubicBezTo>
                    <a:pt x="100225" y="88655"/>
                    <a:pt x="101338" y="88408"/>
                    <a:pt x="102513" y="88160"/>
                  </a:cubicBezTo>
                  <a:cubicBezTo>
                    <a:pt x="103874" y="87913"/>
                    <a:pt x="105173" y="87604"/>
                    <a:pt x="106472" y="87047"/>
                  </a:cubicBezTo>
                  <a:cubicBezTo>
                    <a:pt x="107586" y="86552"/>
                    <a:pt x="108514" y="85933"/>
                    <a:pt x="109503" y="85315"/>
                  </a:cubicBezTo>
                  <a:cubicBezTo>
                    <a:pt x="110617" y="84573"/>
                    <a:pt x="111730" y="83830"/>
                    <a:pt x="112658" y="82902"/>
                  </a:cubicBezTo>
                  <a:cubicBezTo>
                    <a:pt x="113586" y="81974"/>
                    <a:pt x="114266" y="80923"/>
                    <a:pt x="115071" y="79809"/>
                  </a:cubicBezTo>
                  <a:cubicBezTo>
                    <a:pt x="115565" y="79067"/>
                    <a:pt x="116308" y="78510"/>
                    <a:pt x="116679" y="77706"/>
                  </a:cubicBezTo>
                  <a:cubicBezTo>
                    <a:pt x="116864" y="77273"/>
                    <a:pt x="116864" y="76840"/>
                    <a:pt x="117050" y="76407"/>
                  </a:cubicBezTo>
                  <a:cubicBezTo>
                    <a:pt x="117236" y="75974"/>
                    <a:pt x="117607" y="75665"/>
                    <a:pt x="117731" y="75232"/>
                  </a:cubicBezTo>
                  <a:lnTo>
                    <a:pt x="124411" y="55252"/>
                  </a:lnTo>
                  <a:cubicBezTo>
                    <a:pt x="127380" y="46406"/>
                    <a:pt x="135051" y="41890"/>
                    <a:pt x="141237" y="40653"/>
                  </a:cubicBezTo>
                  <a:cubicBezTo>
                    <a:pt x="145319" y="39849"/>
                    <a:pt x="153175" y="39540"/>
                    <a:pt x="159175" y="46468"/>
                  </a:cubicBezTo>
                  <a:cubicBezTo>
                    <a:pt x="159732" y="47148"/>
                    <a:pt x="160289" y="47829"/>
                    <a:pt x="160784" y="48571"/>
                  </a:cubicBezTo>
                  <a:cubicBezTo>
                    <a:pt x="165237" y="55066"/>
                    <a:pt x="166103" y="63355"/>
                    <a:pt x="163134" y="70654"/>
                  </a:cubicBezTo>
                  <a:lnTo>
                    <a:pt x="131587" y="147235"/>
                  </a:lnTo>
                  <a:lnTo>
                    <a:pt x="54697" y="115749"/>
                  </a:lnTo>
                  <a:cubicBezTo>
                    <a:pt x="47398" y="112718"/>
                    <a:pt x="42078" y="106285"/>
                    <a:pt x="40532" y="98491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AE5F865-76AD-46BF-B214-D6F15724AECF}"/>
                </a:ext>
              </a:extLst>
            </p:cNvPr>
            <p:cNvSpPr/>
            <p:nvPr/>
          </p:nvSpPr>
          <p:spPr>
            <a:xfrm>
              <a:off x="4563032" y="2471310"/>
              <a:ext cx="1125175" cy="843850"/>
            </a:xfrm>
            <a:custGeom>
              <a:avLst/>
              <a:gdLst>
                <a:gd name="connsiteX0" fmla="*/ 1105161 w 1125175"/>
                <a:gd name="connsiteY0" fmla="*/ 5364 h 843850"/>
                <a:gd name="connsiteX1" fmla="*/ 1076830 w 1125175"/>
                <a:gd name="connsiteY1" fmla="*/ 6354 h 843850"/>
                <a:gd name="connsiteX2" fmla="*/ 1071758 w 1125175"/>
                <a:gd name="connsiteY2" fmla="*/ 11797 h 843850"/>
                <a:gd name="connsiteX3" fmla="*/ 954661 w 1125175"/>
                <a:gd name="connsiteY3" fmla="*/ 102729 h 843850"/>
                <a:gd name="connsiteX4" fmla="*/ 845790 w 1125175"/>
                <a:gd name="connsiteY4" fmla="*/ 263560 h 843850"/>
                <a:gd name="connsiteX5" fmla="*/ 366576 w 1125175"/>
                <a:gd name="connsiteY5" fmla="*/ 463238 h 843850"/>
                <a:gd name="connsiteX6" fmla="*/ 175310 w 1125175"/>
                <a:gd name="connsiteY6" fmla="*/ 427422 h 843850"/>
                <a:gd name="connsiteX7" fmla="*/ 28150 w 1125175"/>
                <a:gd name="connsiteY7" fmla="*/ 446598 h 843850"/>
                <a:gd name="connsiteX8" fmla="*/ 20665 w 1125175"/>
                <a:gd name="connsiteY8" fmla="*/ 446350 h 843850"/>
                <a:gd name="connsiteX9" fmla="*/ 5 w 1125175"/>
                <a:gd name="connsiteY9" fmla="*/ 465836 h 843850"/>
                <a:gd name="connsiteX10" fmla="*/ 106153 w 1125175"/>
                <a:gd name="connsiteY10" fmla="*/ 552746 h 843850"/>
                <a:gd name="connsiteX11" fmla="*/ 130834 w 1125175"/>
                <a:gd name="connsiteY11" fmla="*/ 587882 h 843850"/>
                <a:gd name="connsiteX12" fmla="*/ 232467 w 1125175"/>
                <a:gd name="connsiteY12" fmla="*/ 585964 h 843850"/>
                <a:gd name="connsiteX13" fmla="*/ 263396 w 1125175"/>
                <a:gd name="connsiteY13" fmla="*/ 623203 h 843850"/>
                <a:gd name="connsiteX14" fmla="*/ 292222 w 1125175"/>
                <a:gd name="connsiteY14" fmla="*/ 629698 h 843850"/>
                <a:gd name="connsiteX15" fmla="*/ 384700 w 1125175"/>
                <a:gd name="connsiteY15" fmla="*/ 592583 h 843850"/>
                <a:gd name="connsiteX16" fmla="*/ 484910 w 1125175"/>
                <a:gd name="connsiteY16" fmla="*/ 831541 h 843850"/>
                <a:gd name="connsiteX17" fmla="*/ 503468 w 1125175"/>
                <a:gd name="connsiteY17" fmla="*/ 843850 h 843850"/>
                <a:gd name="connsiteX18" fmla="*/ 511200 w 1125175"/>
                <a:gd name="connsiteY18" fmla="*/ 842304 h 843850"/>
                <a:gd name="connsiteX19" fmla="*/ 1014601 w 1125175"/>
                <a:gd name="connsiteY19" fmla="*/ 632543 h 843850"/>
                <a:gd name="connsiteX20" fmla="*/ 1025488 w 1125175"/>
                <a:gd name="connsiteY20" fmla="*/ 621656 h 843850"/>
                <a:gd name="connsiteX21" fmla="*/ 1025426 w 1125175"/>
                <a:gd name="connsiteY21" fmla="*/ 606253 h 843850"/>
                <a:gd name="connsiteX22" fmla="*/ 925278 w 1125175"/>
                <a:gd name="connsiteY22" fmla="*/ 367419 h 843850"/>
                <a:gd name="connsiteX23" fmla="*/ 1032292 w 1125175"/>
                <a:gd name="connsiteY23" fmla="*/ 302840 h 843850"/>
                <a:gd name="connsiteX24" fmla="*/ 1027529 w 1125175"/>
                <a:gd name="connsiteY24" fmla="*/ 254714 h 843850"/>
                <a:gd name="connsiteX25" fmla="*/ 1100275 w 1125175"/>
                <a:gd name="connsiteY25" fmla="*/ 184010 h 843850"/>
                <a:gd name="connsiteX26" fmla="*/ 1092604 w 1125175"/>
                <a:gd name="connsiteY26" fmla="*/ 141699 h 843850"/>
                <a:gd name="connsiteX27" fmla="*/ 1105161 w 1125175"/>
                <a:gd name="connsiteY27" fmla="*/ 5364 h 843850"/>
                <a:gd name="connsiteX28" fmla="*/ 830882 w 1125175"/>
                <a:gd name="connsiteY28" fmla="*/ 313294 h 843850"/>
                <a:gd name="connsiteX29" fmla="*/ 731044 w 1125175"/>
                <a:gd name="connsiteY29" fmla="*/ 584356 h 843850"/>
                <a:gd name="connsiteX30" fmla="*/ 708713 w 1125175"/>
                <a:gd name="connsiteY30" fmla="*/ 607676 h 843850"/>
                <a:gd name="connsiteX31" fmla="*/ 676237 w 1125175"/>
                <a:gd name="connsiteY31" fmla="*/ 607181 h 843850"/>
                <a:gd name="connsiteX32" fmla="*/ 412598 w 1125175"/>
                <a:gd name="connsiteY32" fmla="*/ 487610 h 843850"/>
                <a:gd name="connsiteX33" fmla="*/ 830882 w 1125175"/>
                <a:gd name="connsiteY33" fmla="*/ 313294 h 843850"/>
                <a:gd name="connsiteX34" fmla="*/ 281583 w 1125175"/>
                <a:gd name="connsiteY34" fmla="*/ 587263 h 843850"/>
                <a:gd name="connsiteX35" fmla="*/ 267726 w 1125175"/>
                <a:gd name="connsiteY35" fmla="*/ 557757 h 843850"/>
                <a:gd name="connsiteX36" fmla="*/ 258448 w 1125175"/>
                <a:gd name="connsiteY36" fmla="*/ 540808 h 843850"/>
                <a:gd name="connsiteX37" fmla="*/ 239210 w 1125175"/>
                <a:gd name="connsiteY37" fmla="*/ 539509 h 843850"/>
                <a:gd name="connsiteX38" fmla="*/ 153475 w 1125175"/>
                <a:gd name="connsiteY38" fmla="*/ 554540 h 843850"/>
                <a:gd name="connsiteX39" fmla="*/ 144010 w 1125175"/>
                <a:gd name="connsiteY39" fmla="*/ 535364 h 843850"/>
                <a:gd name="connsiteX40" fmla="*/ 125824 w 1125175"/>
                <a:gd name="connsiteY40" fmla="*/ 514642 h 843850"/>
                <a:gd name="connsiteX41" fmla="*/ 50481 w 1125175"/>
                <a:gd name="connsiteY41" fmla="*/ 486929 h 843850"/>
                <a:gd name="connsiteX42" fmla="*/ 187558 w 1125175"/>
                <a:gd name="connsiteY42" fmla="*/ 465712 h 843850"/>
                <a:gd name="connsiteX43" fmla="*/ 345111 w 1125175"/>
                <a:gd name="connsiteY43" fmla="*/ 497569 h 843850"/>
                <a:gd name="connsiteX44" fmla="*/ 369112 w 1125175"/>
                <a:gd name="connsiteY44" fmla="*/ 554788 h 843850"/>
                <a:gd name="connsiteX45" fmla="*/ 281583 w 1125175"/>
                <a:gd name="connsiteY45" fmla="*/ 587263 h 843850"/>
                <a:gd name="connsiteX46" fmla="*/ 514293 w 1125175"/>
                <a:gd name="connsiteY46" fmla="*/ 797457 h 843850"/>
                <a:gd name="connsiteX47" fmla="*/ 400536 w 1125175"/>
                <a:gd name="connsiteY47" fmla="*/ 526209 h 843850"/>
                <a:gd name="connsiteX48" fmla="*/ 659598 w 1125175"/>
                <a:gd name="connsiteY48" fmla="*/ 643739 h 843850"/>
                <a:gd name="connsiteX49" fmla="*/ 693001 w 1125175"/>
                <a:gd name="connsiteY49" fmla="*/ 650915 h 843850"/>
                <a:gd name="connsiteX50" fmla="*/ 724177 w 1125175"/>
                <a:gd name="connsiteY50" fmla="*/ 644667 h 843850"/>
                <a:gd name="connsiteX51" fmla="*/ 768715 w 1125175"/>
                <a:gd name="connsiteY51" fmla="*/ 598212 h 843850"/>
                <a:gd name="connsiteX52" fmla="*/ 866822 w 1125175"/>
                <a:gd name="connsiteY52" fmla="*/ 331851 h 843850"/>
                <a:gd name="connsiteX53" fmla="*/ 980579 w 1125175"/>
                <a:gd name="connsiteY53" fmla="*/ 603160 h 843850"/>
                <a:gd name="connsiteX54" fmla="*/ 514293 w 1125175"/>
                <a:gd name="connsiteY54" fmla="*/ 797457 h 843850"/>
                <a:gd name="connsiteX55" fmla="*/ 1051840 w 1125175"/>
                <a:gd name="connsiteY55" fmla="*/ 128833 h 843850"/>
                <a:gd name="connsiteX56" fmla="*/ 1053633 w 1125175"/>
                <a:gd name="connsiteY56" fmla="*/ 156174 h 843850"/>
                <a:gd name="connsiteX57" fmla="*/ 1060871 w 1125175"/>
                <a:gd name="connsiteY57" fmla="*/ 176525 h 843850"/>
                <a:gd name="connsiteX58" fmla="*/ 989920 w 1125175"/>
                <a:gd name="connsiteY58" fmla="*/ 226692 h 843850"/>
                <a:gd name="connsiteX59" fmla="*/ 977301 w 1125175"/>
                <a:gd name="connsiteY59" fmla="*/ 241291 h 843850"/>
                <a:gd name="connsiteX60" fmla="*/ 982868 w 1125175"/>
                <a:gd name="connsiteY60" fmla="*/ 259786 h 843850"/>
                <a:gd name="connsiteX61" fmla="*/ 994188 w 1125175"/>
                <a:gd name="connsiteY61" fmla="*/ 290220 h 843850"/>
                <a:gd name="connsiteX62" fmla="*/ 909504 w 1125175"/>
                <a:gd name="connsiteY62" fmla="*/ 329500 h 843850"/>
                <a:gd name="connsiteX63" fmla="*/ 885503 w 1125175"/>
                <a:gd name="connsiteY63" fmla="*/ 272220 h 843850"/>
                <a:gd name="connsiteX64" fmla="*/ 973404 w 1125175"/>
                <a:gd name="connsiteY64" fmla="*/ 138173 h 843850"/>
                <a:gd name="connsiteX65" fmla="*/ 1084872 w 1125175"/>
                <a:gd name="connsiteY65" fmla="*/ 55778 h 843850"/>
                <a:gd name="connsiteX66" fmla="*/ 1051840 w 1125175"/>
                <a:gd name="connsiteY66" fmla="*/ 128833 h 84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25175" h="843850">
                  <a:moveTo>
                    <a:pt x="1105161" y="5364"/>
                  </a:moveTo>
                  <a:cubicBezTo>
                    <a:pt x="1097058" y="-2183"/>
                    <a:pt x="1084377" y="-1688"/>
                    <a:pt x="1076830" y="6354"/>
                  </a:cubicBezTo>
                  <a:lnTo>
                    <a:pt x="1071758" y="11797"/>
                  </a:lnTo>
                  <a:cubicBezTo>
                    <a:pt x="1035757" y="50273"/>
                    <a:pt x="996353" y="80831"/>
                    <a:pt x="954661" y="102729"/>
                  </a:cubicBezTo>
                  <a:cubicBezTo>
                    <a:pt x="886679" y="138421"/>
                    <a:pt x="848698" y="195268"/>
                    <a:pt x="845790" y="263560"/>
                  </a:cubicBezTo>
                  <a:lnTo>
                    <a:pt x="366576" y="463238"/>
                  </a:lnTo>
                  <a:cubicBezTo>
                    <a:pt x="315790" y="417277"/>
                    <a:pt x="248489" y="404225"/>
                    <a:pt x="175310" y="427422"/>
                  </a:cubicBezTo>
                  <a:cubicBezTo>
                    <a:pt x="130401" y="441649"/>
                    <a:pt x="80915" y="448020"/>
                    <a:pt x="28150" y="446598"/>
                  </a:cubicBezTo>
                  <a:lnTo>
                    <a:pt x="20665" y="446350"/>
                  </a:lnTo>
                  <a:cubicBezTo>
                    <a:pt x="9778" y="446103"/>
                    <a:pt x="376" y="454763"/>
                    <a:pt x="5" y="465836"/>
                  </a:cubicBezTo>
                  <a:cubicBezTo>
                    <a:pt x="-57" y="468867"/>
                    <a:pt x="-861" y="536539"/>
                    <a:pt x="106153" y="552746"/>
                  </a:cubicBezTo>
                  <a:cubicBezTo>
                    <a:pt x="109555" y="564870"/>
                    <a:pt x="116793" y="578541"/>
                    <a:pt x="130834" y="587882"/>
                  </a:cubicBezTo>
                  <a:cubicBezTo>
                    <a:pt x="154341" y="603532"/>
                    <a:pt x="187682" y="602913"/>
                    <a:pt x="232467" y="585964"/>
                  </a:cubicBezTo>
                  <a:cubicBezTo>
                    <a:pt x="237540" y="600315"/>
                    <a:pt x="247004" y="614975"/>
                    <a:pt x="263396" y="623203"/>
                  </a:cubicBezTo>
                  <a:cubicBezTo>
                    <a:pt x="272057" y="627533"/>
                    <a:pt x="281645" y="629698"/>
                    <a:pt x="292222" y="629698"/>
                  </a:cubicBezTo>
                  <a:cubicBezTo>
                    <a:pt x="317337" y="629698"/>
                    <a:pt x="347956" y="617264"/>
                    <a:pt x="384700" y="592583"/>
                  </a:cubicBezTo>
                  <a:lnTo>
                    <a:pt x="484910" y="831541"/>
                  </a:lnTo>
                  <a:cubicBezTo>
                    <a:pt x="488127" y="839211"/>
                    <a:pt x="495612" y="843850"/>
                    <a:pt x="503468" y="843850"/>
                  </a:cubicBezTo>
                  <a:cubicBezTo>
                    <a:pt x="506066" y="843850"/>
                    <a:pt x="508664" y="843355"/>
                    <a:pt x="511200" y="842304"/>
                  </a:cubicBezTo>
                  <a:lnTo>
                    <a:pt x="1014601" y="632543"/>
                  </a:lnTo>
                  <a:cubicBezTo>
                    <a:pt x="1019550" y="630502"/>
                    <a:pt x="1023447" y="626543"/>
                    <a:pt x="1025488" y="621656"/>
                  </a:cubicBezTo>
                  <a:cubicBezTo>
                    <a:pt x="1027529" y="616707"/>
                    <a:pt x="1027468" y="611202"/>
                    <a:pt x="1025426" y="606253"/>
                  </a:cubicBezTo>
                  <a:lnTo>
                    <a:pt x="925278" y="367419"/>
                  </a:lnTo>
                  <a:cubicBezTo>
                    <a:pt x="986951" y="355110"/>
                    <a:pt x="1022148" y="333892"/>
                    <a:pt x="1032292" y="302840"/>
                  </a:cubicBezTo>
                  <a:cubicBezTo>
                    <a:pt x="1037983" y="285396"/>
                    <a:pt x="1034210" y="268385"/>
                    <a:pt x="1027529" y="254714"/>
                  </a:cubicBezTo>
                  <a:cubicBezTo>
                    <a:pt x="1071016" y="234919"/>
                    <a:pt x="1094893" y="211661"/>
                    <a:pt x="1100275" y="184010"/>
                  </a:cubicBezTo>
                  <a:cubicBezTo>
                    <a:pt x="1103491" y="167432"/>
                    <a:pt x="1098852" y="152648"/>
                    <a:pt x="1092604" y="141699"/>
                  </a:cubicBezTo>
                  <a:cubicBezTo>
                    <a:pt x="1156256" y="54356"/>
                    <a:pt x="1107388" y="7405"/>
                    <a:pt x="1105161" y="5364"/>
                  </a:cubicBezTo>
                  <a:close/>
                  <a:moveTo>
                    <a:pt x="830882" y="313294"/>
                  </a:moveTo>
                  <a:lnTo>
                    <a:pt x="731044" y="584356"/>
                  </a:lnTo>
                  <a:cubicBezTo>
                    <a:pt x="727147" y="594995"/>
                    <a:pt x="719167" y="603284"/>
                    <a:pt x="708713" y="607676"/>
                  </a:cubicBezTo>
                  <a:cubicBezTo>
                    <a:pt x="698197" y="612068"/>
                    <a:pt x="686629" y="611883"/>
                    <a:pt x="676237" y="607181"/>
                  </a:cubicBezTo>
                  <a:lnTo>
                    <a:pt x="412598" y="487610"/>
                  </a:lnTo>
                  <a:lnTo>
                    <a:pt x="830882" y="313294"/>
                  </a:lnTo>
                  <a:close/>
                  <a:moveTo>
                    <a:pt x="281583" y="587263"/>
                  </a:moveTo>
                  <a:cubicBezTo>
                    <a:pt x="268407" y="580768"/>
                    <a:pt x="267726" y="557881"/>
                    <a:pt x="267726" y="557757"/>
                  </a:cubicBezTo>
                  <a:cubicBezTo>
                    <a:pt x="267726" y="550891"/>
                    <a:pt x="264262" y="544519"/>
                    <a:pt x="258448" y="540808"/>
                  </a:cubicBezTo>
                  <a:cubicBezTo>
                    <a:pt x="252695" y="537096"/>
                    <a:pt x="245458" y="536601"/>
                    <a:pt x="239210" y="539509"/>
                  </a:cubicBezTo>
                  <a:cubicBezTo>
                    <a:pt x="181929" y="566046"/>
                    <a:pt x="160155" y="558870"/>
                    <a:pt x="153475" y="554540"/>
                  </a:cubicBezTo>
                  <a:cubicBezTo>
                    <a:pt x="144010" y="548416"/>
                    <a:pt x="144010" y="535612"/>
                    <a:pt x="144010" y="535364"/>
                  </a:cubicBezTo>
                  <a:cubicBezTo>
                    <a:pt x="144381" y="524724"/>
                    <a:pt x="136402" y="515631"/>
                    <a:pt x="125824" y="514642"/>
                  </a:cubicBezTo>
                  <a:cubicBezTo>
                    <a:pt x="82338" y="510497"/>
                    <a:pt x="60997" y="498064"/>
                    <a:pt x="50481" y="486929"/>
                  </a:cubicBezTo>
                  <a:cubicBezTo>
                    <a:pt x="99101" y="486249"/>
                    <a:pt x="145062" y="479135"/>
                    <a:pt x="187558" y="465712"/>
                  </a:cubicBezTo>
                  <a:cubicBezTo>
                    <a:pt x="231168" y="451856"/>
                    <a:pt x="293583" y="446536"/>
                    <a:pt x="345111" y="497569"/>
                  </a:cubicBezTo>
                  <a:lnTo>
                    <a:pt x="369112" y="554788"/>
                  </a:lnTo>
                  <a:cubicBezTo>
                    <a:pt x="310594" y="595738"/>
                    <a:pt x="287459" y="590170"/>
                    <a:pt x="281583" y="587263"/>
                  </a:cubicBezTo>
                  <a:close/>
                  <a:moveTo>
                    <a:pt x="514293" y="797457"/>
                  </a:moveTo>
                  <a:lnTo>
                    <a:pt x="400536" y="526209"/>
                  </a:lnTo>
                  <a:lnTo>
                    <a:pt x="659598" y="643739"/>
                  </a:lnTo>
                  <a:cubicBezTo>
                    <a:pt x="670175" y="648564"/>
                    <a:pt x="681557" y="650915"/>
                    <a:pt x="693001" y="650915"/>
                  </a:cubicBezTo>
                  <a:cubicBezTo>
                    <a:pt x="703579" y="650915"/>
                    <a:pt x="714218" y="648812"/>
                    <a:pt x="724177" y="644667"/>
                  </a:cubicBezTo>
                  <a:cubicBezTo>
                    <a:pt x="744776" y="636069"/>
                    <a:pt x="760983" y="619120"/>
                    <a:pt x="768715" y="598212"/>
                  </a:cubicBezTo>
                  <a:lnTo>
                    <a:pt x="866822" y="331851"/>
                  </a:lnTo>
                  <a:lnTo>
                    <a:pt x="980579" y="603160"/>
                  </a:lnTo>
                  <a:lnTo>
                    <a:pt x="514293" y="797457"/>
                  </a:lnTo>
                  <a:close/>
                  <a:moveTo>
                    <a:pt x="1051840" y="128833"/>
                  </a:moveTo>
                  <a:cubicBezTo>
                    <a:pt x="1045221" y="136936"/>
                    <a:pt x="1046149" y="148937"/>
                    <a:pt x="1053633" y="156174"/>
                  </a:cubicBezTo>
                  <a:cubicBezTo>
                    <a:pt x="1054005" y="156545"/>
                    <a:pt x="1063160" y="165576"/>
                    <a:pt x="1060871" y="176525"/>
                  </a:cubicBezTo>
                  <a:cubicBezTo>
                    <a:pt x="1059263" y="184257"/>
                    <a:pt x="1049118" y="204671"/>
                    <a:pt x="989920" y="226692"/>
                  </a:cubicBezTo>
                  <a:cubicBezTo>
                    <a:pt x="983486" y="229105"/>
                    <a:pt x="978723" y="234610"/>
                    <a:pt x="977301" y="241291"/>
                  </a:cubicBezTo>
                  <a:cubicBezTo>
                    <a:pt x="975878" y="248033"/>
                    <a:pt x="977981" y="255023"/>
                    <a:pt x="982868" y="259786"/>
                  </a:cubicBezTo>
                  <a:cubicBezTo>
                    <a:pt x="983053" y="259972"/>
                    <a:pt x="998704" y="276488"/>
                    <a:pt x="994188" y="290220"/>
                  </a:cubicBezTo>
                  <a:cubicBezTo>
                    <a:pt x="992147" y="296468"/>
                    <a:pt x="980022" y="316820"/>
                    <a:pt x="909504" y="329500"/>
                  </a:cubicBezTo>
                  <a:lnTo>
                    <a:pt x="885503" y="272220"/>
                  </a:lnTo>
                  <a:cubicBezTo>
                    <a:pt x="885318" y="199908"/>
                    <a:pt x="932948" y="159391"/>
                    <a:pt x="973404" y="138173"/>
                  </a:cubicBezTo>
                  <a:cubicBezTo>
                    <a:pt x="1012807" y="117513"/>
                    <a:pt x="1050231" y="89862"/>
                    <a:pt x="1084872" y="55778"/>
                  </a:cubicBezTo>
                  <a:cubicBezTo>
                    <a:pt x="1085491" y="71243"/>
                    <a:pt x="1079366" y="95120"/>
                    <a:pt x="1051840" y="128833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196" name="Graphic 2">
            <a:extLst>
              <a:ext uri="{FF2B5EF4-FFF2-40B4-BE49-F238E27FC236}">
                <a16:creationId xmlns:a16="http://schemas.microsoft.com/office/drawing/2014/main" id="{176E4122-BD66-4208-90A0-A4A3EF6F27A7}"/>
              </a:ext>
            </a:extLst>
          </p:cNvPr>
          <p:cNvGrpSpPr/>
          <p:nvPr/>
        </p:nvGrpSpPr>
        <p:grpSpPr>
          <a:xfrm>
            <a:off x="7194667" y="2468779"/>
            <a:ext cx="868459" cy="806485"/>
            <a:chOff x="10992381" y="2330812"/>
            <a:chExt cx="1125136" cy="1044845"/>
          </a:xfrm>
          <a:solidFill>
            <a:schemeClr val="accent1"/>
          </a:solidFill>
        </p:grpSpPr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AD7E4B49-EE26-4BB6-BB96-8BE9B04D6211}"/>
                </a:ext>
              </a:extLst>
            </p:cNvPr>
            <p:cNvSpPr/>
            <p:nvPr/>
          </p:nvSpPr>
          <p:spPr>
            <a:xfrm>
              <a:off x="10992381" y="2330812"/>
              <a:ext cx="1125136" cy="1044845"/>
            </a:xfrm>
            <a:custGeom>
              <a:avLst/>
              <a:gdLst>
                <a:gd name="connsiteX0" fmla="*/ 1054309 w 1125136"/>
                <a:gd name="connsiteY0" fmla="*/ 79983 h 1044845"/>
                <a:gd name="connsiteX1" fmla="*/ 980945 w 1125136"/>
                <a:gd name="connsiteY1" fmla="*/ 79983 h 1044845"/>
                <a:gd name="connsiteX2" fmla="*/ 980945 w 1125136"/>
                <a:gd name="connsiteY2" fmla="*/ 67116 h 1044845"/>
                <a:gd name="connsiteX3" fmla="*/ 913829 w 1125136"/>
                <a:gd name="connsiteY3" fmla="*/ 0 h 1044845"/>
                <a:gd name="connsiteX4" fmla="*/ 846713 w 1125136"/>
                <a:gd name="connsiteY4" fmla="*/ 67116 h 1044845"/>
                <a:gd name="connsiteX5" fmla="*/ 846713 w 1125136"/>
                <a:gd name="connsiteY5" fmla="*/ 79983 h 1044845"/>
                <a:gd name="connsiteX6" fmla="*/ 278918 w 1125136"/>
                <a:gd name="connsiteY6" fmla="*/ 79983 h 1044845"/>
                <a:gd name="connsiteX7" fmla="*/ 278918 w 1125136"/>
                <a:gd name="connsiteY7" fmla="*/ 67116 h 1044845"/>
                <a:gd name="connsiteX8" fmla="*/ 211616 w 1125136"/>
                <a:gd name="connsiteY8" fmla="*/ 0 h 1044845"/>
                <a:gd name="connsiteX9" fmla="*/ 144500 w 1125136"/>
                <a:gd name="connsiteY9" fmla="*/ 67116 h 1044845"/>
                <a:gd name="connsiteX10" fmla="*/ 144500 w 1125136"/>
                <a:gd name="connsiteY10" fmla="*/ 79983 h 1044845"/>
                <a:gd name="connsiteX11" fmla="*/ 70951 w 1125136"/>
                <a:gd name="connsiteY11" fmla="*/ 79983 h 1044845"/>
                <a:gd name="connsiteX12" fmla="*/ 0 w 1125136"/>
                <a:gd name="connsiteY12" fmla="*/ 151119 h 1044845"/>
                <a:gd name="connsiteX13" fmla="*/ 0 w 1125136"/>
                <a:gd name="connsiteY13" fmla="*/ 1024741 h 1044845"/>
                <a:gd name="connsiteX14" fmla="*/ 20104 w 1125136"/>
                <a:gd name="connsiteY14" fmla="*/ 1044845 h 1044845"/>
                <a:gd name="connsiteX15" fmla="*/ 1105032 w 1125136"/>
                <a:gd name="connsiteY15" fmla="*/ 1044845 h 1044845"/>
                <a:gd name="connsiteX16" fmla="*/ 1125136 w 1125136"/>
                <a:gd name="connsiteY16" fmla="*/ 1024741 h 1044845"/>
                <a:gd name="connsiteX17" fmla="*/ 1125136 w 1125136"/>
                <a:gd name="connsiteY17" fmla="*/ 151119 h 1044845"/>
                <a:gd name="connsiteX18" fmla="*/ 1054309 w 1125136"/>
                <a:gd name="connsiteY18" fmla="*/ 79983 h 1044845"/>
                <a:gd name="connsiteX19" fmla="*/ 886921 w 1125136"/>
                <a:gd name="connsiteY19" fmla="*/ 67116 h 1044845"/>
                <a:gd name="connsiteX20" fmla="*/ 913829 w 1125136"/>
                <a:gd name="connsiteY20" fmla="*/ 40208 h 1044845"/>
                <a:gd name="connsiteX21" fmla="*/ 940738 w 1125136"/>
                <a:gd name="connsiteY21" fmla="*/ 67116 h 1044845"/>
                <a:gd name="connsiteX22" fmla="*/ 940738 w 1125136"/>
                <a:gd name="connsiteY22" fmla="*/ 79983 h 1044845"/>
                <a:gd name="connsiteX23" fmla="*/ 940738 w 1125136"/>
                <a:gd name="connsiteY23" fmla="*/ 120190 h 1044845"/>
                <a:gd name="connsiteX24" fmla="*/ 940738 w 1125136"/>
                <a:gd name="connsiteY24" fmla="*/ 138253 h 1044845"/>
                <a:gd name="connsiteX25" fmla="*/ 913829 w 1125136"/>
                <a:gd name="connsiteY25" fmla="*/ 165161 h 1044845"/>
                <a:gd name="connsiteX26" fmla="*/ 886921 w 1125136"/>
                <a:gd name="connsiteY26" fmla="*/ 138253 h 1044845"/>
                <a:gd name="connsiteX27" fmla="*/ 886921 w 1125136"/>
                <a:gd name="connsiteY27" fmla="*/ 120190 h 1044845"/>
                <a:gd name="connsiteX28" fmla="*/ 886921 w 1125136"/>
                <a:gd name="connsiteY28" fmla="*/ 79983 h 1044845"/>
                <a:gd name="connsiteX29" fmla="*/ 886921 w 1125136"/>
                <a:gd name="connsiteY29" fmla="*/ 67116 h 1044845"/>
                <a:gd name="connsiteX30" fmla="*/ 184708 w 1125136"/>
                <a:gd name="connsiteY30" fmla="*/ 67116 h 1044845"/>
                <a:gd name="connsiteX31" fmla="*/ 211616 w 1125136"/>
                <a:gd name="connsiteY31" fmla="*/ 40208 h 1044845"/>
                <a:gd name="connsiteX32" fmla="*/ 238710 w 1125136"/>
                <a:gd name="connsiteY32" fmla="*/ 67116 h 1044845"/>
                <a:gd name="connsiteX33" fmla="*/ 238710 w 1125136"/>
                <a:gd name="connsiteY33" fmla="*/ 79983 h 1044845"/>
                <a:gd name="connsiteX34" fmla="*/ 238710 w 1125136"/>
                <a:gd name="connsiteY34" fmla="*/ 120190 h 1044845"/>
                <a:gd name="connsiteX35" fmla="*/ 238710 w 1125136"/>
                <a:gd name="connsiteY35" fmla="*/ 138253 h 1044845"/>
                <a:gd name="connsiteX36" fmla="*/ 211616 w 1125136"/>
                <a:gd name="connsiteY36" fmla="*/ 165161 h 1044845"/>
                <a:gd name="connsiteX37" fmla="*/ 184708 w 1125136"/>
                <a:gd name="connsiteY37" fmla="*/ 138253 h 1044845"/>
                <a:gd name="connsiteX38" fmla="*/ 184708 w 1125136"/>
                <a:gd name="connsiteY38" fmla="*/ 120190 h 1044845"/>
                <a:gd name="connsiteX39" fmla="*/ 184708 w 1125136"/>
                <a:gd name="connsiteY39" fmla="*/ 79983 h 1044845"/>
                <a:gd name="connsiteX40" fmla="*/ 184708 w 1125136"/>
                <a:gd name="connsiteY40" fmla="*/ 67116 h 1044845"/>
                <a:gd name="connsiteX41" fmla="*/ 71013 w 1125136"/>
                <a:gd name="connsiteY41" fmla="*/ 120190 h 1044845"/>
                <a:gd name="connsiteX42" fmla="*/ 144562 w 1125136"/>
                <a:gd name="connsiteY42" fmla="*/ 120190 h 1044845"/>
                <a:gd name="connsiteX43" fmla="*/ 144562 w 1125136"/>
                <a:gd name="connsiteY43" fmla="*/ 138253 h 1044845"/>
                <a:gd name="connsiteX44" fmla="*/ 211678 w 1125136"/>
                <a:gd name="connsiteY44" fmla="*/ 205369 h 1044845"/>
                <a:gd name="connsiteX45" fmla="*/ 278980 w 1125136"/>
                <a:gd name="connsiteY45" fmla="*/ 138253 h 1044845"/>
                <a:gd name="connsiteX46" fmla="*/ 278980 w 1125136"/>
                <a:gd name="connsiteY46" fmla="*/ 120190 h 1044845"/>
                <a:gd name="connsiteX47" fmla="*/ 383705 w 1125136"/>
                <a:gd name="connsiteY47" fmla="*/ 120190 h 1044845"/>
                <a:gd name="connsiteX48" fmla="*/ 383705 w 1125136"/>
                <a:gd name="connsiteY48" fmla="*/ 230916 h 1044845"/>
                <a:gd name="connsiteX49" fmla="*/ 403809 w 1125136"/>
                <a:gd name="connsiteY49" fmla="*/ 251020 h 1044845"/>
                <a:gd name="connsiteX50" fmla="*/ 423913 w 1125136"/>
                <a:gd name="connsiteY50" fmla="*/ 230916 h 1044845"/>
                <a:gd name="connsiteX51" fmla="*/ 423913 w 1125136"/>
                <a:gd name="connsiteY51" fmla="*/ 120190 h 1044845"/>
                <a:gd name="connsiteX52" fmla="*/ 542557 w 1125136"/>
                <a:gd name="connsiteY52" fmla="*/ 120190 h 1044845"/>
                <a:gd name="connsiteX53" fmla="*/ 542557 w 1125136"/>
                <a:gd name="connsiteY53" fmla="*/ 230916 h 1044845"/>
                <a:gd name="connsiteX54" fmla="*/ 562661 w 1125136"/>
                <a:gd name="connsiteY54" fmla="*/ 251020 h 1044845"/>
                <a:gd name="connsiteX55" fmla="*/ 582765 w 1125136"/>
                <a:gd name="connsiteY55" fmla="*/ 230916 h 1044845"/>
                <a:gd name="connsiteX56" fmla="*/ 582765 w 1125136"/>
                <a:gd name="connsiteY56" fmla="*/ 120190 h 1044845"/>
                <a:gd name="connsiteX57" fmla="*/ 701408 w 1125136"/>
                <a:gd name="connsiteY57" fmla="*/ 120190 h 1044845"/>
                <a:gd name="connsiteX58" fmla="*/ 701408 w 1125136"/>
                <a:gd name="connsiteY58" fmla="*/ 230854 h 1044845"/>
                <a:gd name="connsiteX59" fmla="*/ 721512 w 1125136"/>
                <a:gd name="connsiteY59" fmla="*/ 250958 h 1044845"/>
                <a:gd name="connsiteX60" fmla="*/ 741616 w 1125136"/>
                <a:gd name="connsiteY60" fmla="*/ 230854 h 1044845"/>
                <a:gd name="connsiteX61" fmla="*/ 741616 w 1125136"/>
                <a:gd name="connsiteY61" fmla="*/ 120190 h 1044845"/>
                <a:gd name="connsiteX62" fmla="*/ 846775 w 1125136"/>
                <a:gd name="connsiteY62" fmla="*/ 120190 h 1044845"/>
                <a:gd name="connsiteX63" fmla="*/ 846775 w 1125136"/>
                <a:gd name="connsiteY63" fmla="*/ 138253 h 1044845"/>
                <a:gd name="connsiteX64" fmla="*/ 913891 w 1125136"/>
                <a:gd name="connsiteY64" fmla="*/ 205369 h 1044845"/>
                <a:gd name="connsiteX65" fmla="*/ 981007 w 1125136"/>
                <a:gd name="connsiteY65" fmla="*/ 138253 h 1044845"/>
                <a:gd name="connsiteX66" fmla="*/ 981007 w 1125136"/>
                <a:gd name="connsiteY66" fmla="*/ 120190 h 1044845"/>
                <a:gd name="connsiteX67" fmla="*/ 1054371 w 1125136"/>
                <a:gd name="connsiteY67" fmla="*/ 120190 h 1044845"/>
                <a:gd name="connsiteX68" fmla="*/ 1085114 w 1125136"/>
                <a:gd name="connsiteY68" fmla="*/ 151119 h 1044845"/>
                <a:gd name="connsiteX69" fmla="*/ 1085114 w 1125136"/>
                <a:gd name="connsiteY69" fmla="*/ 283681 h 1044845"/>
                <a:gd name="connsiteX70" fmla="*/ 40331 w 1125136"/>
                <a:gd name="connsiteY70" fmla="*/ 283681 h 1044845"/>
                <a:gd name="connsiteX71" fmla="*/ 40331 w 1125136"/>
                <a:gd name="connsiteY71" fmla="*/ 151119 h 1044845"/>
                <a:gd name="connsiteX72" fmla="*/ 71013 w 1125136"/>
                <a:gd name="connsiteY72" fmla="*/ 120190 h 1044845"/>
                <a:gd name="connsiteX73" fmla="*/ 40269 w 1125136"/>
                <a:gd name="connsiteY73" fmla="*/ 1004637 h 1044845"/>
                <a:gd name="connsiteX74" fmla="*/ 40269 w 1125136"/>
                <a:gd name="connsiteY74" fmla="*/ 323889 h 1044845"/>
                <a:gd name="connsiteX75" fmla="*/ 1085052 w 1125136"/>
                <a:gd name="connsiteY75" fmla="*/ 323889 h 1044845"/>
                <a:gd name="connsiteX76" fmla="*/ 1085052 w 1125136"/>
                <a:gd name="connsiteY76" fmla="*/ 1004637 h 1044845"/>
                <a:gd name="connsiteX77" fmla="*/ 40269 w 1125136"/>
                <a:gd name="connsiteY77" fmla="*/ 1004637 h 1044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125136" h="1044845">
                  <a:moveTo>
                    <a:pt x="1054309" y="79983"/>
                  </a:moveTo>
                  <a:lnTo>
                    <a:pt x="980945" y="79983"/>
                  </a:lnTo>
                  <a:lnTo>
                    <a:pt x="980945" y="67116"/>
                  </a:lnTo>
                  <a:cubicBezTo>
                    <a:pt x="980945" y="30125"/>
                    <a:pt x="950820" y="0"/>
                    <a:pt x="913829" y="0"/>
                  </a:cubicBezTo>
                  <a:cubicBezTo>
                    <a:pt x="876838" y="0"/>
                    <a:pt x="846713" y="30125"/>
                    <a:pt x="846713" y="67116"/>
                  </a:cubicBezTo>
                  <a:lnTo>
                    <a:pt x="846713" y="79983"/>
                  </a:lnTo>
                  <a:lnTo>
                    <a:pt x="278918" y="79983"/>
                  </a:lnTo>
                  <a:lnTo>
                    <a:pt x="278918" y="67116"/>
                  </a:lnTo>
                  <a:cubicBezTo>
                    <a:pt x="278918" y="30125"/>
                    <a:pt x="248793" y="0"/>
                    <a:pt x="211616" y="0"/>
                  </a:cubicBezTo>
                  <a:cubicBezTo>
                    <a:pt x="174625" y="0"/>
                    <a:pt x="144500" y="30125"/>
                    <a:pt x="144500" y="67116"/>
                  </a:cubicBezTo>
                  <a:lnTo>
                    <a:pt x="144500" y="79983"/>
                  </a:lnTo>
                  <a:lnTo>
                    <a:pt x="70951" y="79983"/>
                  </a:lnTo>
                  <a:cubicBezTo>
                    <a:pt x="31794" y="79983"/>
                    <a:pt x="0" y="111901"/>
                    <a:pt x="0" y="151119"/>
                  </a:cubicBezTo>
                  <a:lnTo>
                    <a:pt x="0" y="1024741"/>
                  </a:lnTo>
                  <a:cubicBezTo>
                    <a:pt x="0" y="1035814"/>
                    <a:pt x="9031" y="1044845"/>
                    <a:pt x="20104" y="1044845"/>
                  </a:cubicBezTo>
                  <a:lnTo>
                    <a:pt x="1105032" y="1044845"/>
                  </a:lnTo>
                  <a:cubicBezTo>
                    <a:pt x="1116105" y="1044845"/>
                    <a:pt x="1125136" y="1035814"/>
                    <a:pt x="1125136" y="1024741"/>
                  </a:cubicBezTo>
                  <a:lnTo>
                    <a:pt x="1125136" y="151119"/>
                  </a:lnTo>
                  <a:cubicBezTo>
                    <a:pt x="1125198" y="111963"/>
                    <a:pt x="1093465" y="79983"/>
                    <a:pt x="1054309" y="79983"/>
                  </a:cubicBezTo>
                  <a:close/>
                  <a:moveTo>
                    <a:pt x="886921" y="67116"/>
                  </a:moveTo>
                  <a:cubicBezTo>
                    <a:pt x="886921" y="52270"/>
                    <a:pt x="898983" y="40208"/>
                    <a:pt x="913829" y="40208"/>
                  </a:cubicBezTo>
                  <a:cubicBezTo>
                    <a:pt x="928675" y="40208"/>
                    <a:pt x="940738" y="52270"/>
                    <a:pt x="940738" y="67116"/>
                  </a:cubicBezTo>
                  <a:lnTo>
                    <a:pt x="940738" y="79983"/>
                  </a:lnTo>
                  <a:lnTo>
                    <a:pt x="940738" y="120190"/>
                  </a:lnTo>
                  <a:lnTo>
                    <a:pt x="940738" y="138253"/>
                  </a:lnTo>
                  <a:cubicBezTo>
                    <a:pt x="940738" y="153099"/>
                    <a:pt x="928675" y="165161"/>
                    <a:pt x="913829" y="165161"/>
                  </a:cubicBezTo>
                  <a:cubicBezTo>
                    <a:pt x="898983" y="165161"/>
                    <a:pt x="886921" y="153099"/>
                    <a:pt x="886921" y="138253"/>
                  </a:cubicBezTo>
                  <a:lnTo>
                    <a:pt x="886921" y="120190"/>
                  </a:lnTo>
                  <a:lnTo>
                    <a:pt x="886921" y="79983"/>
                  </a:lnTo>
                  <a:lnTo>
                    <a:pt x="886921" y="67116"/>
                  </a:lnTo>
                  <a:close/>
                  <a:moveTo>
                    <a:pt x="184708" y="67116"/>
                  </a:moveTo>
                  <a:cubicBezTo>
                    <a:pt x="184708" y="52270"/>
                    <a:pt x="196770" y="40208"/>
                    <a:pt x="211616" y="40208"/>
                  </a:cubicBezTo>
                  <a:cubicBezTo>
                    <a:pt x="226462" y="40208"/>
                    <a:pt x="238710" y="52270"/>
                    <a:pt x="238710" y="67116"/>
                  </a:cubicBezTo>
                  <a:lnTo>
                    <a:pt x="238710" y="79983"/>
                  </a:lnTo>
                  <a:lnTo>
                    <a:pt x="238710" y="120190"/>
                  </a:lnTo>
                  <a:lnTo>
                    <a:pt x="238710" y="138253"/>
                  </a:lnTo>
                  <a:cubicBezTo>
                    <a:pt x="238710" y="153099"/>
                    <a:pt x="226462" y="165161"/>
                    <a:pt x="211616" y="165161"/>
                  </a:cubicBezTo>
                  <a:cubicBezTo>
                    <a:pt x="196770" y="165161"/>
                    <a:pt x="184708" y="153099"/>
                    <a:pt x="184708" y="138253"/>
                  </a:cubicBezTo>
                  <a:lnTo>
                    <a:pt x="184708" y="120190"/>
                  </a:lnTo>
                  <a:lnTo>
                    <a:pt x="184708" y="79983"/>
                  </a:lnTo>
                  <a:lnTo>
                    <a:pt x="184708" y="67116"/>
                  </a:lnTo>
                  <a:close/>
                  <a:moveTo>
                    <a:pt x="71013" y="120190"/>
                  </a:moveTo>
                  <a:lnTo>
                    <a:pt x="144562" y="120190"/>
                  </a:lnTo>
                  <a:lnTo>
                    <a:pt x="144562" y="138253"/>
                  </a:lnTo>
                  <a:cubicBezTo>
                    <a:pt x="144562" y="175244"/>
                    <a:pt x="174687" y="205369"/>
                    <a:pt x="211678" y="205369"/>
                  </a:cubicBezTo>
                  <a:cubicBezTo>
                    <a:pt x="248855" y="205369"/>
                    <a:pt x="278980" y="175244"/>
                    <a:pt x="278980" y="138253"/>
                  </a:cubicBezTo>
                  <a:lnTo>
                    <a:pt x="278980" y="120190"/>
                  </a:lnTo>
                  <a:lnTo>
                    <a:pt x="383705" y="120190"/>
                  </a:lnTo>
                  <a:lnTo>
                    <a:pt x="383705" y="230916"/>
                  </a:lnTo>
                  <a:cubicBezTo>
                    <a:pt x="383705" y="241989"/>
                    <a:pt x="392675" y="251020"/>
                    <a:pt x="403809" y="251020"/>
                  </a:cubicBezTo>
                  <a:cubicBezTo>
                    <a:pt x="414944" y="251020"/>
                    <a:pt x="423913" y="242051"/>
                    <a:pt x="423913" y="230916"/>
                  </a:cubicBezTo>
                  <a:lnTo>
                    <a:pt x="423913" y="120190"/>
                  </a:lnTo>
                  <a:lnTo>
                    <a:pt x="542557" y="120190"/>
                  </a:lnTo>
                  <a:lnTo>
                    <a:pt x="542557" y="230916"/>
                  </a:lnTo>
                  <a:cubicBezTo>
                    <a:pt x="542557" y="241989"/>
                    <a:pt x="551526" y="251020"/>
                    <a:pt x="562661" y="251020"/>
                  </a:cubicBezTo>
                  <a:cubicBezTo>
                    <a:pt x="573795" y="251020"/>
                    <a:pt x="582765" y="242051"/>
                    <a:pt x="582765" y="230916"/>
                  </a:cubicBezTo>
                  <a:lnTo>
                    <a:pt x="582765" y="120190"/>
                  </a:lnTo>
                  <a:lnTo>
                    <a:pt x="701408" y="120190"/>
                  </a:lnTo>
                  <a:lnTo>
                    <a:pt x="701408" y="230854"/>
                  </a:lnTo>
                  <a:cubicBezTo>
                    <a:pt x="701408" y="241927"/>
                    <a:pt x="710378" y="250958"/>
                    <a:pt x="721512" y="250958"/>
                  </a:cubicBezTo>
                  <a:cubicBezTo>
                    <a:pt x="732647" y="250958"/>
                    <a:pt x="741616" y="241989"/>
                    <a:pt x="741616" y="230854"/>
                  </a:cubicBezTo>
                  <a:lnTo>
                    <a:pt x="741616" y="120190"/>
                  </a:lnTo>
                  <a:lnTo>
                    <a:pt x="846775" y="120190"/>
                  </a:lnTo>
                  <a:lnTo>
                    <a:pt x="846775" y="138253"/>
                  </a:lnTo>
                  <a:cubicBezTo>
                    <a:pt x="846775" y="175244"/>
                    <a:pt x="876900" y="205369"/>
                    <a:pt x="913891" y="205369"/>
                  </a:cubicBezTo>
                  <a:cubicBezTo>
                    <a:pt x="950882" y="205369"/>
                    <a:pt x="981007" y="175244"/>
                    <a:pt x="981007" y="138253"/>
                  </a:cubicBezTo>
                  <a:lnTo>
                    <a:pt x="981007" y="120190"/>
                  </a:lnTo>
                  <a:lnTo>
                    <a:pt x="1054371" y="120190"/>
                  </a:lnTo>
                  <a:cubicBezTo>
                    <a:pt x="1071258" y="120190"/>
                    <a:pt x="1085114" y="134047"/>
                    <a:pt x="1085114" y="151119"/>
                  </a:cubicBezTo>
                  <a:lnTo>
                    <a:pt x="1085114" y="283681"/>
                  </a:lnTo>
                  <a:lnTo>
                    <a:pt x="40331" y="283681"/>
                  </a:lnTo>
                  <a:lnTo>
                    <a:pt x="40331" y="151119"/>
                  </a:lnTo>
                  <a:cubicBezTo>
                    <a:pt x="40269" y="134047"/>
                    <a:pt x="54126" y="120190"/>
                    <a:pt x="71013" y="120190"/>
                  </a:cubicBezTo>
                  <a:close/>
                  <a:moveTo>
                    <a:pt x="40269" y="1004637"/>
                  </a:moveTo>
                  <a:lnTo>
                    <a:pt x="40269" y="323889"/>
                  </a:lnTo>
                  <a:lnTo>
                    <a:pt x="1085052" y="323889"/>
                  </a:lnTo>
                  <a:lnTo>
                    <a:pt x="1085052" y="1004637"/>
                  </a:lnTo>
                  <a:lnTo>
                    <a:pt x="40269" y="1004637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A36508F-469C-42E5-B95F-8F1361B98F17}"/>
                </a:ext>
              </a:extLst>
            </p:cNvPr>
            <p:cNvSpPr/>
            <p:nvPr/>
          </p:nvSpPr>
          <p:spPr>
            <a:xfrm>
              <a:off x="11648174" y="2901508"/>
              <a:ext cx="211546" cy="184281"/>
            </a:xfrm>
            <a:custGeom>
              <a:avLst/>
              <a:gdLst>
                <a:gd name="connsiteX0" fmla="*/ 208241 w 211546"/>
                <a:gd name="connsiteY0" fmla="*/ 39720 h 184281"/>
                <a:gd name="connsiteX1" fmla="*/ 163270 w 211546"/>
                <a:gd name="connsiteY1" fmla="*/ 1120 h 184281"/>
                <a:gd name="connsiteX2" fmla="*/ 105309 w 211546"/>
                <a:gd name="connsiteY2" fmla="*/ 20606 h 184281"/>
                <a:gd name="connsiteX3" fmla="*/ 46668 w 211546"/>
                <a:gd name="connsiteY3" fmla="*/ 2481 h 184281"/>
                <a:gd name="connsiteX4" fmla="*/ 2811 w 211546"/>
                <a:gd name="connsiteY4" fmla="*/ 42256 h 184281"/>
                <a:gd name="connsiteX5" fmla="*/ 1140 w 211546"/>
                <a:gd name="connsiteY5" fmla="*/ 49060 h 184281"/>
                <a:gd name="connsiteX6" fmla="*/ 19326 w 211546"/>
                <a:gd name="connsiteY6" fmla="*/ 106712 h 184281"/>
                <a:gd name="connsiteX7" fmla="*/ 93185 w 211546"/>
                <a:gd name="connsiteY7" fmla="*/ 178591 h 184281"/>
                <a:gd name="connsiteX8" fmla="*/ 93185 w 211546"/>
                <a:gd name="connsiteY8" fmla="*/ 178591 h 184281"/>
                <a:gd name="connsiteX9" fmla="*/ 93185 w 211546"/>
                <a:gd name="connsiteY9" fmla="*/ 178591 h 184281"/>
                <a:gd name="connsiteX10" fmla="*/ 93185 w 211546"/>
                <a:gd name="connsiteY10" fmla="*/ 178591 h 184281"/>
                <a:gd name="connsiteX11" fmla="*/ 95968 w 211546"/>
                <a:gd name="connsiteY11" fmla="*/ 180385 h 184281"/>
                <a:gd name="connsiteX12" fmla="*/ 99804 w 211546"/>
                <a:gd name="connsiteY12" fmla="*/ 182859 h 184281"/>
                <a:gd name="connsiteX13" fmla="*/ 107227 w 211546"/>
                <a:gd name="connsiteY13" fmla="*/ 184282 h 184281"/>
                <a:gd name="connsiteX14" fmla="*/ 114897 w 211546"/>
                <a:gd name="connsiteY14" fmla="*/ 182736 h 184281"/>
                <a:gd name="connsiteX15" fmla="*/ 119475 w 211546"/>
                <a:gd name="connsiteY15" fmla="*/ 179643 h 184281"/>
                <a:gd name="connsiteX16" fmla="*/ 121578 w 211546"/>
                <a:gd name="connsiteY16" fmla="*/ 178220 h 184281"/>
                <a:gd name="connsiteX17" fmla="*/ 121578 w 211546"/>
                <a:gd name="connsiteY17" fmla="*/ 178220 h 184281"/>
                <a:gd name="connsiteX18" fmla="*/ 121578 w 211546"/>
                <a:gd name="connsiteY18" fmla="*/ 178220 h 184281"/>
                <a:gd name="connsiteX19" fmla="*/ 121578 w 211546"/>
                <a:gd name="connsiteY19" fmla="*/ 178158 h 184281"/>
                <a:gd name="connsiteX20" fmla="*/ 193457 w 211546"/>
                <a:gd name="connsiteY20" fmla="*/ 104609 h 184281"/>
                <a:gd name="connsiteX21" fmla="*/ 210035 w 211546"/>
                <a:gd name="connsiteY21" fmla="*/ 46586 h 184281"/>
                <a:gd name="connsiteX22" fmla="*/ 208241 w 211546"/>
                <a:gd name="connsiteY22" fmla="*/ 39720 h 184281"/>
                <a:gd name="connsiteX23" fmla="*/ 164878 w 211546"/>
                <a:gd name="connsiteY23" fmla="*/ 76649 h 184281"/>
                <a:gd name="connsiteX24" fmla="*/ 106979 w 211546"/>
                <a:gd name="connsiteY24" fmla="*/ 135909 h 184281"/>
                <a:gd name="connsiteX25" fmla="*/ 47410 w 211546"/>
                <a:gd name="connsiteY25" fmla="*/ 77948 h 184281"/>
                <a:gd name="connsiteX26" fmla="*/ 40668 w 211546"/>
                <a:gd name="connsiteY26" fmla="*/ 56669 h 184281"/>
                <a:gd name="connsiteX27" fmla="*/ 41286 w 211546"/>
                <a:gd name="connsiteY27" fmla="*/ 54071 h 184281"/>
                <a:gd name="connsiteX28" fmla="*/ 55266 w 211546"/>
                <a:gd name="connsiteY28" fmla="*/ 41761 h 184281"/>
                <a:gd name="connsiteX29" fmla="*/ 76669 w 211546"/>
                <a:gd name="connsiteY29" fmla="*/ 48503 h 184281"/>
                <a:gd name="connsiteX30" fmla="*/ 90773 w 211546"/>
                <a:gd name="connsiteY30" fmla="*/ 64215 h 184281"/>
                <a:gd name="connsiteX31" fmla="*/ 91886 w 211546"/>
                <a:gd name="connsiteY31" fmla="*/ 65020 h 184281"/>
                <a:gd name="connsiteX32" fmla="*/ 92752 w 211546"/>
                <a:gd name="connsiteY32" fmla="*/ 66071 h 184281"/>
                <a:gd name="connsiteX33" fmla="*/ 95102 w 211546"/>
                <a:gd name="connsiteY33" fmla="*/ 67370 h 184281"/>
                <a:gd name="connsiteX34" fmla="*/ 98505 w 211546"/>
                <a:gd name="connsiteY34" fmla="*/ 69288 h 184281"/>
                <a:gd name="connsiteX35" fmla="*/ 102340 w 211546"/>
                <a:gd name="connsiteY35" fmla="*/ 70278 h 184281"/>
                <a:gd name="connsiteX36" fmla="*/ 105928 w 211546"/>
                <a:gd name="connsiteY36" fmla="*/ 70710 h 184281"/>
                <a:gd name="connsiteX37" fmla="*/ 109887 w 211546"/>
                <a:gd name="connsiteY37" fmla="*/ 70154 h 184281"/>
                <a:gd name="connsiteX38" fmla="*/ 113351 w 211546"/>
                <a:gd name="connsiteY38" fmla="*/ 69164 h 184281"/>
                <a:gd name="connsiteX39" fmla="*/ 116815 w 211546"/>
                <a:gd name="connsiteY39" fmla="*/ 67123 h 184281"/>
                <a:gd name="connsiteX40" fmla="*/ 119103 w 211546"/>
                <a:gd name="connsiteY40" fmla="*/ 65762 h 184281"/>
                <a:gd name="connsiteX41" fmla="*/ 119908 w 211546"/>
                <a:gd name="connsiteY41" fmla="*/ 64648 h 184281"/>
                <a:gd name="connsiteX42" fmla="*/ 120959 w 211546"/>
                <a:gd name="connsiteY42" fmla="*/ 63844 h 184281"/>
                <a:gd name="connsiteX43" fmla="*/ 134568 w 211546"/>
                <a:gd name="connsiteY43" fmla="*/ 47823 h 184281"/>
                <a:gd name="connsiteX44" fmla="*/ 155662 w 211546"/>
                <a:gd name="connsiteY44" fmla="*/ 40586 h 184281"/>
                <a:gd name="connsiteX45" fmla="*/ 170136 w 211546"/>
                <a:gd name="connsiteY45" fmla="*/ 52772 h 184281"/>
                <a:gd name="connsiteX46" fmla="*/ 170817 w 211546"/>
                <a:gd name="connsiteY46" fmla="*/ 55246 h 184281"/>
                <a:gd name="connsiteX47" fmla="*/ 164878 w 211546"/>
                <a:gd name="connsiteY47" fmla="*/ 76649 h 1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1546" h="184281">
                  <a:moveTo>
                    <a:pt x="208241" y="39720"/>
                  </a:moveTo>
                  <a:cubicBezTo>
                    <a:pt x="201437" y="19616"/>
                    <a:pt x="184612" y="5203"/>
                    <a:pt x="163270" y="1120"/>
                  </a:cubicBezTo>
                  <a:cubicBezTo>
                    <a:pt x="141806" y="-3024"/>
                    <a:pt x="119846" y="4522"/>
                    <a:pt x="105309" y="20606"/>
                  </a:cubicBezTo>
                  <a:cubicBezTo>
                    <a:pt x="90340" y="4832"/>
                    <a:pt x="68194" y="-2158"/>
                    <a:pt x="46668" y="2481"/>
                  </a:cubicBezTo>
                  <a:cubicBezTo>
                    <a:pt x="25512" y="7120"/>
                    <a:pt x="9182" y="21905"/>
                    <a:pt x="2811" y="42256"/>
                  </a:cubicBezTo>
                  <a:cubicBezTo>
                    <a:pt x="2130" y="44483"/>
                    <a:pt x="1573" y="46709"/>
                    <a:pt x="1140" y="49060"/>
                  </a:cubicBezTo>
                  <a:cubicBezTo>
                    <a:pt x="-2881" y="70154"/>
                    <a:pt x="3862" y="91742"/>
                    <a:pt x="19326" y="106712"/>
                  </a:cubicBezTo>
                  <a:lnTo>
                    <a:pt x="93185" y="178591"/>
                  </a:lnTo>
                  <a:cubicBezTo>
                    <a:pt x="93185" y="178591"/>
                    <a:pt x="93185" y="178591"/>
                    <a:pt x="93185" y="178591"/>
                  </a:cubicBezTo>
                  <a:cubicBezTo>
                    <a:pt x="93185" y="178591"/>
                    <a:pt x="93185" y="178591"/>
                    <a:pt x="93185" y="178591"/>
                  </a:cubicBezTo>
                  <a:lnTo>
                    <a:pt x="93185" y="178591"/>
                  </a:lnTo>
                  <a:cubicBezTo>
                    <a:pt x="93989" y="179395"/>
                    <a:pt x="95040" y="179766"/>
                    <a:pt x="95968" y="180385"/>
                  </a:cubicBezTo>
                  <a:cubicBezTo>
                    <a:pt x="97206" y="181251"/>
                    <a:pt x="98381" y="182302"/>
                    <a:pt x="99804" y="182859"/>
                  </a:cubicBezTo>
                  <a:cubicBezTo>
                    <a:pt x="102216" y="183787"/>
                    <a:pt x="104691" y="184282"/>
                    <a:pt x="107227" y="184282"/>
                  </a:cubicBezTo>
                  <a:cubicBezTo>
                    <a:pt x="109825" y="184282"/>
                    <a:pt x="112423" y="183787"/>
                    <a:pt x="114897" y="182736"/>
                  </a:cubicBezTo>
                  <a:cubicBezTo>
                    <a:pt x="116568" y="182055"/>
                    <a:pt x="117990" y="180818"/>
                    <a:pt x="119475" y="179643"/>
                  </a:cubicBezTo>
                  <a:cubicBezTo>
                    <a:pt x="120155" y="179086"/>
                    <a:pt x="120959" y="178838"/>
                    <a:pt x="121578" y="178220"/>
                  </a:cubicBezTo>
                  <a:lnTo>
                    <a:pt x="121578" y="178220"/>
                  </a:lnTo>
                  <a:cubicBezTo>
                    <a:pt x="121578" y="178220"/>
                    <a:pt x="121578" y="178220"/>
                    <a:pt x="121578" y="178220"/>
                  </a:cubicBezTo>
                  <a:cubicBezTo>
                    <a:pt x="121578" y="178220"/>
                    <a:pt x="121578" y="178220"/>
                    <a:pt x="121578" y="178158"/>
                  </a:cubicBezTo>
                  <a:lnTo>
                    <a:pt x="193457" y="104609"/>
                  </a:lnTo>
                  <a:cubicBezTo>
                    <a:pt x="208489" y="89206"/>
                    <a:pt x="214675" y="67494"/>
                    <a:pt x="210035" y="46586"/>
                  </a:cubicBezTo>
                  <a:cubicBezTo>
                    <a:pt x="209664" y="44297"/>
                    <a:pt x="208983" y="41946"/>
                    <a:pt x="208241" y="39720"/>
                  </a:cubicBezTo>
                  <a:close/>
                  <a:moveTo>
                    <a:pt x="164878" y="76649"/>
                  </a:moveTo>
                  <a:lnTo>
                    <a:pt x="106979" y="135909"/>
                  </a:lnTo>
                  <a:lnTo>
                    <a:pt x="47410" y="77948"/>
                  </a:lnTo>
                  <a:cubicBezTo>
                    <a:pt x="41719" y="72442"/>
                    <a:pt x="39183" y="64463"/>
                    <a:pt x="40668" y="56669"/>
                  </a:cubicBezTo>
                  <a:cubicBezTo>
                    <a:pt x="40853" y="55741"/>
                    <a:pt x="41100" y="54813"/>
                    <a:pt x="41286" y="54071"/>
                  </a:cubicBezTo>
                  <a:cubicBezTo>
                    <a:pt x="43946" y="45411"/>
                    <a:pt x="51183" y="42627"/>
                    <a:pt x="55266" y="41761"/>
                  </a:cubicBezTo>
                  <a:cubicBezTo>
                    <a:pt x="61390" y="40462"/>
                    <a:pt x="70297" y="41452"/>
                    <a:pt x="76669" y="48503"/>
                  </a:cubicBezTo>
                  <a:lnTo>
                    <a:pt x="90773" y="64215"/>
                  </a:lnTo>
                  <a:cubicBezTo>
                    <a:pt x="91082" y="64587"/>
                    <a:pt x="91515" y="64710"/>
                    <a:pt x="91886" y="65020"/>
                  </a:cubicBezTo>
                  <a:cubicBezTo>
                    <a:pt x="92195" y="65329"/>
                    <a:pt x="92381" y="65762"/>
                    <a:pt x="92752" y="66071"/>
                  </a:cubicBezTo>
                  <a:cubicBezTo>
                    <a:pt x="93433" y="66690"/>
                    <a:pt x="94360" y="66875"/>
                    <a:pt x="95102" y="67370"/>
                  </a:cubicBezTo>
                  <a:cubicBezTo>
                    <a:pt x="96216" y="68113"/>
                    <a:pt x="97268" y="68793"/>
                    <a:pt x="98505" y="69288"/>
                  </a:cubicBezTo>
                  <a:cubicBezTo>
                    <a:pt x="99804" y="69783"/>
                    <a:pt x="101041" y="70030"/>
                    <a:pt x="102340" y="70278"/>
                  </a:cubicBezTo>
                  <a:cubicBezTo>
                    <a:pt x="103516" y="70463"/>
                    <a:pt x="104691" y="70710"/>
                    <a:pt x="105928" y="70710"/>
                  </a:cubicBezTo>
                  <a:cubicBezTo>
                    <a:pt x="107289" y="70710"/>
                    <a:pt x="108588" y="70463"/>
                    <a:pt x="109887" y="70154"/>
                  </a:cubicBezTo>
                  <a:cubicBezTo>
                    <a:pt x="111062" y="69906"/>
                    <a:pt x="112237" y="69659"/>
                    <a:pt x="113351" y="69164"/>
                  </a:cubicBezTo>
                  <a:cubicBezTo>
                    <a:pt x="114588" y="68669"/>
                    <a:pt x="115702" y="67927"/>
                    <a:pt x="116815" y="67123"/>
                  </a:cubicBezTo>
                  <a:cubicBezTo>
                    <a:pt x="117557" y="66628"/>
                    <a:pt x="118423" y="66380"/>
                    <a:pt x="119103" y="65762"/>
                  </a:cubicBezTo>
                  <a:cubicBezTo>
                    <a:pt x="119475" y="65453"/>
                    <a:pt x="119599" y="65020"/>
                    <a:pt x="119908" y="64648"/>
                  </a:cubicBezTo>
                  <a:cubicBezTo>
                    <a:pt x="120217" y="64339"/>
                    <a:pt x="120650" y="64153"/>
                    <a:pt x="120959" y="63844"/>
                  </a:cubicBezTo>
                  <a:lnTo>
                    <a:pt x="134568" y="47823"/>
                  </a:lnTo>
                  <a:cubicBezTo>
                    <a:pt x="140631" y="40709"/>
                    <a:pt x="149538" y="39410"/>
                    <a:pt x="155662" y="40586"/>
                  </a:cubicBezTo>
                  <a:cubicBezTo>
                    <a:pt x="159806" y="41390"/>
                    <a:pt x="167167" y="43988"/>
                    <a:pt x="170136" y="52772"/>
                  </a:cubicBezTo>
                  <a:cubicBezTo>
                    <a:pt x="170384" y="53576"/>
                    <a:pt x="170632" y="54380"/>
                    <a:pt x="170817" y="55246"/>
                  </a:cubicBezTo>
                  <a:cubicBezTo>
                    <a:pt x="172673" y="63040"/>
                    <a:pt x="170384" y="71020"/>
                    <a:pt x="164878" y="7664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C8C3370-AAD2-483F-9546-F5F6815BAFDF}"/>
                </a:ext>
              </a:extLst>
            </p:cNvPr>
            <p:cNvSpPr/>
            <p:nvPr/>
          </p:nvSpPr>
          <p:spPr>
            <a:xfrm>
              <a:off x="11288991" y="2724848"/>
              <a:ext cx="134046" cy="134046"/>
            </a:xfrm>
            <a:custGeom>
              <a:avLst/>
              <a:gdLst>
                <a:gd name="connsiteX0" fmla="*/ 66930 w 134046"/>
                <a:gd name="connsiteY0" fmla="*/ 0 h 134046"/>
                <a:gd name="connsiteX1" fmla="*/ 0 w 134046"/>
                <a:gd name="connsiteY1" fmla="*/ 67116 h 134046"/>
                <a:gd name="connsiteX2" fmla="*/ 66930 w 134046"/>
                <a:gd name="connsiteY2" fmla="*/ 134047 h 134046"/>
                <a:gd name="connsiteX3" fmla="*/ 134047 w 134046"/>
                <a:gd name="connsiteY3" fmla="*/ 67116 h 134046"/>
                <a:gd name="connsiteX4" fmla="*/ 66930 w 134046"/>
                <a:gd name="connsiteY4" fmla="*/ 0 h 134046"/>
                <a:gd name="connsiteX5" fmla="*/ 66930 w 134046"/>
                <a:gd name="connsiteY5" fmla="*/ 93839 h 134046"/>
                <a:gd name="connsiteX6" fmla="*/ 40208 w 134046"/>
                <a:gd name="connsiteY6" fmla="*/ 67116 h 134046"/>
                <a:gd name="connsiteX7" fmla="*/ 66930 w 134046"/>
                <a:gd name="connsiteY7" fmla="*/ 40208 h 134046"/>
                <a:gd name="connsiteX8" fmla="*/ 93839 w 134046"/>
                <a:gd name="connsiteY8" fmla="*/ 67116 h 134046"/>
                <a:gd name="connsiteX9" fmla="*/ 66930 w 134046"/>
                <a:gd name="connsiteY9" fmla="*/ 93839 h 13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46" h="134046">
                  <a:moveTo>
                    <a:pt x="66930" y="0"/>
                  </a:moveTo>
                  <a:cubicBezTo>
                    <a:pt x="30187" y="0"/>
                    <a:pt x="0" y="30125"/>
                    <a:pt x="0" y="67116"/>
                  </a:cubicBezTo>
                  <a:cubicBezTo>
                    <a:pt x="0" y="104107"/>
                    <a:pt x="30125" y="134047"/>
                    <a:pt x="66930" y="134047"/>
                  </a:cubicBezTo>
                  <a:cubicBezTo>
                    <a:pt x="103922" y="134047"/>
                    <a:pt x="134047" y="104107"/>
                    <a:pt x="134047" y="67116"/>
                  </a:cubicBezTo>
                  <a:cubicBezTo>
                    <a:pt x="134047" y="30125"/>
                    <a:pt x="103860" y="0"/>
                    <a:pt x="66930" y="0"/>
                  </a:cubicBezTo>
                  <a:close/>
                  <a:moveTo>
                    <a:pt x="66930" y="93839"/>
                  </a:moveTo>
                  <a:cubicBezTo>
                    <a:pt x="52270" y="93839"/>
                    <a:pt x="40208" y="81776"/>
                    <a:pt x="40208" y="67116"/>
                  </a:cubicBezTo>
                  <a:cubicBezTo>
                    <a:pt x="40208" y="52270"/>
                    <a:pt x="52270" y="40208"/>
                    <a:pt x="66930" y="40208"/>
                  </a:cubicBezTo>
                  <a:cubicBezTo>
                    <a:pt x="81776" y="40208"/>
                    <a:pt x="93839" y="52270"/>
                    <a:pt x="93839" y="67116"/>
                  </a:cubicBezTo>
                  <a:cubicBezTo>
                    <a:pt x="93839" y="81776"/>
                    <a:pt x="81776" y="93839"/>
                    <a:pt x="66930" y="9383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980603FF-E6E5-4074-93B4-D8BCE663E854}"/>
                </a:ext>
              </a:extLst>
            </p:cNvPr>
            <p:cNvSpPr/>
            <p:nvPr/>
          </p:nvSpPr>
          <p:spPr>
            <a:xfrm>
              <a:off x="11488111" y="2724848"/>
              <a:ext cx="133860" cy="134046"/>
            </a:xfrm>
            <a:custGeom>
              <a:avLst/>
              <a:gdLst>
                <a:gd name="connsiteX0" fmla="*/ 66931 w 133860"/>
                <a:gd name="connsiteY0" fmla="*/ 0 h 134046"/>
                <a:gd name="connsiteX1" fmla="*/ 0 w 133860"/>
                <a:gd name="connsiteY1" fmla="*/ 67116 h 134046"/>
                <a:gd name="connsiteX2" fmla="*/ 66931 w 133860"/>
                <a:gd name="connsiteY2" fmla="*/ 134047 h 134046"/>
                <a:gd name="connsiteX3" fmla="*/ 133861 w 133860"/>
                <a:gd name="connsiteY3" fmla="*/ 67116 h 134046"/>
                <a:gd name="connsiteX4" fmla="*/ 66931 w 133860"/>
                <a:gd name="connsiteY4" fmla="*/ 0 h 134046"/>
                <a:gd name="connsiteX5" fmla="*/ 66931 w 133860"/>
                <a:gd name="connsiteY5" fmla="*/ 93839 h 134046"/>
                <a:gd name="connsiteX6" fmla="*/ 40208 w 133860"/>
                <a:gd name="connsiteY6" fmla="*/ 67116 h 134046"/>
                <a:gd name="connsiteX7" fmla="*/ 66931 w 133860"/>
                <a:gd name="connsiteY7" fmla="*/ 40208 h 134046"/>
                <a:gd name="connsiteX8" fmla="*/ 93653 w 133860"/>
                <a:gd name="connsiteY8" fmla="*/ 67116 h 134046"/>
                <a:gd name="connsiteX9" fmla="*/ 66931 w 133860"/>
                <a:gd name="connsiteY9" fmla="*/ 93839 h 13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60" h="134046">
                  <a:moveTo>
                    <a:pt x="66931" y="0"/>
                  </a:moveTo>
                  <a:cubicBezTo>
                    <a:pt x="29940" y="0"/>
                    <a:pt x="0" y="30125"/>
                    <a:pt x="0" y="67116"/>
                  </a:cubicBezTo>
                  <a:cubicBezTo>
                    <a:pt x="0" y="104107"/>
                    <a:pt x="29940" y="134047"/>
                    <a:pt x="66931" y="134047"/>
                  </a:cubicBezTo>
                  <a:cubicBezTo>
                    <a:pt x="103922" y="134047"/>
                    <a:pt x="133861" y="104107"/>
                    <a:pt x="133861" y="67116"/>
                  </a:cubicBezTo>
                  <a:cubicBezTo>
                    <a:pt x="133861" y="30125"/>
                    <a:pt x="103860" y="0"/>
                    <a:pt x="66931" y="0"/>
                  </a:cubicBezTo>
                  <a:close/>
                  <a:moveTo>
                    <a:pt x="66931" y="93839"/>
                  </a:moveTo>
                  <a:cubicBezTo>
                    <a:pt x="52085" y="93839"/>
                    <a:pt x="40208" y="81776"/>
                    <a:pt x="40208" y="67116"/>
                  </a:cubicBezTo>
                  <a:cubicBezTo>
                    <a:pt x="40208" y="52270"/>
                    <a:pt x="52085" y="40208"/>
                    <a:pt x="66931" y="40208"/>
                  </a:cubicBezTo>
                  <a:cubicBezTo>
                    <a:pt x="81777" y="40208"/>
                    <a:pt x="93653" y="52270"/>
                    <a:pt x="93653" y="67116"/>
                  </a:cubicBezTo>
                  <a:cubicBezTo>
                    <a:pt x="93653" y="81776"/>
                    <a:pt x="81777" y="93839"/>
                    <a:pt x="66931" y="9383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C062D293-1035-42CF-ABF0-D200D759195D}"/>
                </a:ext>
              </a:extLst>
            </p:cNvPr>
            <p:cNvSpPr/>
            <p:nvPr/>
          </p:nvSpPr>
          <p:spPr>
            <a:xfrm>
              <a:off x="11686985" y="2724786"/>
              <a:ext cx="134046" cy="134046"/>
            </a:xfrm>
            <a:custGeom>
              <a:avLst/>
              <a:gdLst>
                <a:gd name="connsiteX0" fmla="*/ 67116 w 134046"/>
                <a:gd name="connsiteY0" fmla="*/ 134047 h 134046"/>
                <a:gd name="connsiteX1" fmla="*/ 134047 w 134046"/>
                <a:gd name="connsiteY1" fmla="*/ 67116 h 134046"/>
                <a:gd name="connsiteX2" fmla="*/ 67116 w 134046"/>
                <a:gd name="connsiteY2" fmla="*/ 0 h 134046"/>
                <a:gd name="connsiteX3" fmla="*/ 0 w 134046"/>
                <a:gd name="connsiteY3" fmla="*/ 67116 h 134046"/>
                <a:gd name="connsiteX4" fmla="*/ 67116 w 134046"/>
                <a:gd name="connsiteY4" fmla="*/ 134047 h 134046"/>
                <a:gd name="connsiteX5" fmla="*/ 67116 w 134046"/>
                <a:gd name="connsiteY5" fmla="*/ 40270 h 134046"/>
                <a:gd name="connsiteX6" fmla="*/ 93839 w 134046"/>
                <a:gd name="connsiteY6" fmla="*/ 67178 h 134046"/>
                <a:gd name="connsiteX7" fmla="*/ 67116 w 134046"/>
                <a:gd name="connsiteY7" fmla="*/ 93901 h 134046"/>
                <a:gd name="connsiteX8" fmla="*/ 40208 w 134046"/>
                <a:gd name="connsiteY8" fmla="*/ 67178 h 134046"/>
                <a:gd name="connsiteX9" fmla="*/ 67116 w 134046"/>
                <a:gd name="connsiteY9" fmla="*/ 40270 h 13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46" h="134046">
                  <a:moveTo>
                    <a:pt x="67116" y="134047"/>
                  </a:moveTo>
                  <a:cubicBezTo>
                    <a:pt x="103860" y="134047"/>
                    <a:pt x="134047" y="104107"/>
                    <a:pt x="134047" y="67116"/>
                  </a:cubicBezTo>
                  <a:cubicBezTo>
                    <a:pt x="134047" y="30125"/>
                    <a:pt x="103922" y="0"/>
                    <a:pt x="67116" y="0"/>
                  </a:cubicBezTo>
                  <a:cubicBezTo>
                    <a:pt x="30125" y="0"/>
                    <a:pt x="0" y="30125"/>
                    <a:pt x="0" y="67116"/>
                  </a:cubicBezTo>
                  <a:cubicBezTo>
                    <a:pt x="0" y="104107"/>
                    <a:pt x="30187" y="134047"/>
                    <a:pt x="67116" y="134047"/>
                  </a:cubicBezTo>
                  <a:close/>
                  <a:moveTo>
                    <a:pt x="67116" y="40270"/>
                  </a:moveTo>
                  <a:cubicBezTo>
                    <a:pt x="81776" y="40270"/>
                    <a:pt x="93839" y="52332"/>
                    <a:pt x="93839" y="67178"/>
                  </a:cubicBezTo>
                  <a:cubicBezTo>
                    <a:pt x="93839" y="81838"/>
                    <a:pt x="81776" y="93901"/>
                    <a:pt x="67116" y="93901"/>
                  </a:cubicBezTo>
                  <a:cubicBezTo>
                    <a:pt x="52271" y="93901"/>
                    <a:pt x="40208" y="81838"/>
                    <a:pt x="40208" y="67178"/>
                  </a:cubicBezTo>
                  <a:cubicBezTo>
                    <a:pt x="40208" y="52332"/>
                    <a:pt x="52271" y="40270"/>
                    <a:pt x="67116" y="40270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22A6277-D04C-4143-B209-2FBDEA037624}"/>
                </a:ext>
              </a:extLst>
            </p:cNvPr>
            <p:cNvSpPr/>
            <p:nvPr/>
          </p:nvSpPr>
          <p:spPr>
            <a:xfrm>
              <a:off x="11886107" y="2724848"/>
              <a:ext cx="134045" cy="134046"/>
            </a:xfrm>
            <a:custGeom>
              <a:avLst/>
              <a:gdLst>
                <a:gd name="connsiteX0" fmla="*/ 66930 w 134045"/>
                <a:gd name="connsiteY0" fmla="*/ 0 h 134046"/>
                <a:gd name="connsiteX1" fmla="*/ 0 w 134045"/>
                <a:gd name="connsiteY1" fmla="*/ 67116 h 134046"/>
                <a:gd name="connsiteX2" fmla="*/ 66930 w 134045"/>
                <a:gd name="connsiteY2" fmla="*/ 134047 h 134046"/>
                <a:gd name="connsiteX3" fmla="*/ 134046 w 134045"/>
                <a:gd name="connsiteY3" fmla="*/ 67116 h 134046"/>
                <a:gd name="connsiteX4" fmla="*/ 66930 w 134045"/>
                <a:gd name="connsiteY4" fmla="*/ 0 h 134046"/>
                <a:gd name="connsiteX5" fmla="*/ 66930 w 134045"/>
                <a:gd name="connsiteY5" fmla="*/ 93839 h 134046"/>
                <a:gd name="connsiteX6" fmla="*/ 40208 w 134045"/>
                <a:gd name="connsiteY6" fmla="*/ 67116 h 134046"/>
                <a:gd name="connsiteX7" fmla="*/ 66930 w 134045"/>
                <a:gd name="connsiteY7" fmla="*/ 40208 h 134046"/>
                <a:gd name="connsiteX8" fmla="*/ 93838 w 134045"/>
                <a:gd name="connsiteY8" fmla="*/ 67116 h 134046"/>
                <a:gd name="connsiteX9" fmla="*/ 66930 w 134045"/>
                <a:gd name="connsiteY9" fmla="*/ 93839 h 13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45" h="134046">
                  <a:moveTo>
                    <a:pt x="66930" y="0"/>
                  </a:moveTo>
                  <a:cubicBezTo>
                    <a:pt x="29939" y="0"/>
                    <a:pt x="0" y="30125"/>
                    <a:pt x="0" y="67116"/>
                  </a:cubicBezTo>
                  <a:cubicBezTo>
                    <a:pt x="0" y="104107"/>
                    <a:pt x="29939" y="134047"/>
                    <a:pt x="66930" y="134047"/>
                  </a:cubicBezTo>
                  <a:cubicBezTo>
                    <a:pt x="103921" y="134047"/>
                    <a:pt x="134046" y="104107"/>
                    <a:pt x="134046" y="67116"/>
                  </a:cubicBezTo>
                  <a:cubicBezTo>
                    <a:pt x="134046" y="30125"/>
                    <a:pt x="103921" y="0"/>
                    <a:pt x="66930" y="0"/>
                  </a:cubicBezTo>
                  <a:close/>
                  <a:moveTo>
                    <a:pt x="66930" y="93839"/>
                  </a:moveTo>
                  <a:cubicBezTo>
                    <a:pt x="52270" y="93839"/>
                    <a:pt x="40208" y="81776"/>
                    <a:pt x="40208" y="67116"/>
                  </a:cubicBezTo>
                  <a:cubicBezTo>
                    <a:pt x="40208" y="52270"/>
                    <a:pt x="52270" y="40208"/>
                    <a:pt x="66930" y="40208"/>
                  </a:cubicBezTo>
                  <a:cubicBezTo>
                    <a:pt x="81776" y="40208"/>
                    <a:pt x="93838" y="52270"/>
                    <a:pt x="93838" y="67116"/>
                  </a:cubicBezTo>
                  <a:cubicBezTo>
                    <a:pt x="93838" y="81776"/>
                    <a:pt x="81776" y="93839"/>
                    <a:pt x="66930" y="9383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85BCEDC-8190-4FFD-B9A2-0F82CA478D77}"/>
                </a:ext>
              </a:extLst>
            </p:cNvPr>
            <p:cNvSpPr/>
            <p:nvPr/>
          </p:nvSpPr>
          <p:spPr>
            <a:xfrm>
              <a:off x="11288991" y="2926753"/>
              <a:ext cx="134046" cy="134046"/>
            </a:xfrm>
            <a:custGeom>
              <a:avLst/>
              <a:gdLst>
                <a:gd name="connsiteX0" fmla="*/ 66930 w 134046"/>
                <a:gd name="connsiteY0" fmla="*/ 0 h 134046"/>
                <a:gd name="connsiteX1" fmla="*/ 0 w 134046"/>
                <a:gd name="connsiteY1" fmla="*/ 66930 h 134046"/>
                <a:gd name="connsiteX2" fmla="*/ 66930 w 134046"/>
                <a:gd name="connsiteY2" fmla="*/ 134046 h 134046"/>
                <a:gd name="connsiteX3" fmla="*/ 134047 w 134046"/>
                <a:gd name="connsiteY3" fmla="*/ 66930 h 134046"/>
                <a:gd name="connsiteX4" fmla="*/ 66930 w 134046"/>
                <a:gd name="connsiteY4" fmla="*/ 0 h 134046"/>
                <a:gd name="connsiteX5" fmla="*/ 66930 w 134046"/>
                <a:gd name="connsiteY5" fmla="*/ 93839 h 134046"/>
                <a:gd name="connsiteX6" fmla="*/ 40208 w 134046"/>
                <a:gd name="connsiteY6" fmla="*/ 66930 h 134046"/>
                <a:gd name="connsiteX7" fmla="*/ 66930 w 134046"/>
                <a:gd name="connsiteY7" fmla="*/ 40208 h 134046"/>
                <a:gd name="connsiteX8" fmla="*/ 93839 w 134046"/>
                <a:gd name="connsiteY8" fmla="*/ 66930 h 134046"/>
                <a:gd name="connsiteX9" fmla="*/ 66930 w 134046"/>
                <a:gd name="connsiteY9" fmla="*/ 93839 h 13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46" h="134046">
                  <a:moveTo>
                    <a:pt x="66930" y="0"/>
                  </a:moveTo>
                  <a:cubicBezTo>
                    <a:pt x="30187" y="0"/>
                    <a:pt x="0" y="29939"/>
                    <a:pt x="0" y="66930"/>
                  </a:cubicBezTo>
                  <a:cubicBezTo>
                    <a:pt x="0" y="103922"/>
                    <a:pt x="30125" y="134046"/>
                    <a:pt x="66930" y="134046"/>
                  </a:cubicBezTo>
                  <a:cubicBezTo>
                    <a:pt x="103922" y="134046"/>
                    <a:pt x="134047" y="103922"/>
                    <a:pt x="134047" y="66930"/>
                  </a:cubicBezTo>
                  <a:cubicBezTo>
                    <a:pt x="134047" y="29939"/>
                    <a:pt x="103860" y="0"/>
                    <a:pt x="66930" y="0"/>
                  </a:cubicBezTo>
                  <a:close/>
                  <a:moveTo>
                    <a:pt x="66930" y="93839"/>
                  </a:moveTo>
                  <a:cubicBezTo>
                    <a:pt x="52270" y="93839"/>
                    <a:pt x="40208" y="81776"/>
                    <a:pt x="40208" y="66930"/>
                  </a:cubicBezTo>
                  <a:cubicBezTo>
                    <a:pt x="40208" y="52270"/>
                    <a:pt x="52270" y="40208"/>
                    <a:pt x="66930" y="40208"/>
                  </a:cubicBezTo>
                  <a:cubicBezTo>
                    <a:pt x="81776" y="40208"/>
                    <a:pt x="93839" y="52270"/>
                    <a:pt x="93839" y="66930"/>
                  </a:cubicBezTo>
                  <a:cubicBezTo>
                    <a:pt x="93839" y="81776"/>
                    <a:pt x="81776" y="93839"/>
                    <a:pt x="66930" y="9383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CF7DFD8-7101-49FD-A754-1652F92761DA}"/>
                </a:ext>
              </a:extLst>
            </p:cNvPr>
            <p:cNvSpPr/>
            <p:nvPr/>
          </p:nvSpPr>
          <p:spPr>
            <a:xfrm>
              <a:off x="11089869" y="2926753"/>
              <a:ext cx="134046" cy="134046"/>
            </a:xfrm>
            <a:custGeom>
              <a:avLst/>
              <a:gdLst>
                <a:gd name="connsiteX0" fmla="*/ 67117 w 134046"/>
                <a:gd name="connsiteY0" fmla="*/ 0 h 134046"/>
                <a:gd name="connsiteX1" fmla="*/ 0 w 134046"/>
                <a:gd name="connsiteY1" fmla="*/ 66930 h 134046"/>
                <a:gd name="connsiteX2" fmla="*/ 67117 w 134046"/>
                <a:gd name="connsiteY2" fmla="*/ 134046 h 134046"/>
                <a:gd name="connsiteX3" fmla="*/ 134047 w 134046"/>
                <a:gd name="connsiteY3" fmla="*/ 66930 h 134046"/>
                <a:gd name="connsiteX4" fmla="*/ 67117 w 134046"/>
                <a:gd name="connsiteY4" fmla="*/ 0 h 134046"/>
                <a:gd name="connsiteX5" fmla="*/ 67117 w 134046"/>
                <a:gd name="connsiteY5" fmla="*/ 93839 h 134046"/>
                <a:gd name="connsiteX6" fmla="*/ 40208 w 134046"/>
                <a:gd name="connsiteY6" fmla="*/ 66930 h 134046"/>
                <a:gd name="connsiteX7" fmla="*/ 67117 w 134046"/>
                <a:gd name="connsiteY7" fmla="*/ 40208 h 134046"/>
                <a:gd name="connsiteX8" fmla="*/ 93839 w 134046"/>
                <a:gd name="connsiteY8" fmla="*/ 66930 h 134046"/>
                <a:gd name="connsiteX9" fmla="*/ 67117 w 134046"/>
                <a:gd name="connsiteY9" fmla="*/ 93839 h 13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46" h="134046">
                  <a:moveTo>
                    <a:pt x="67117" y="0"/>
                  </a:moveTo>
                  <a:cubicBezTo>
                    <a:pt x="30125" y="0"/>
                    <a:pt x="0" y="29939"/>
                    <a:pt x="0" y="66930"/>
                  </a:cubicBezTo>
                  <a:cubicBezTo>
                    <a:pt x="0" y="103922"/>
                    <a:pt x="30125" y="134046"/>
                    <a:pt x="67117" y="134046"/>
                  </a:cubicBezTo>
                  <a:cubicBezTo>
                    <a:pt x="104108" y="134046"/>
                    <a:pt x="134047" y="103922"/>
                    <a:pt x="134047" y="66930"/>
                  </a:cubicBezTo>
                  <a:cubicBezTo>
                    <a:pt x="134047" y="29939"/>
                    <a:pt x="104108" y="0"/>
                    <a:pt x="67117" y="0"/>
                  </a:cubicBezTo>
                  <a:close/>
                  <a:moveTo>
                    <a:pt x="67117" y="93839"/>
                  </a:moveTo>
                  <a:cubicBezTo>
                    <a:pt x="52271" y="93839"/>
                    <a:pt x="40208" y="81776"/>
                    <a:pt x="40208" y="66930"/>
                  </a:cubicBezTo>
                  <a:cubicBezTo>
                    <a:pt x="40208" y="52270"/>
                    <a:pt x="52271" y="40208"/>
                    <a:pt x="67117" y="40208"/>
                  </a:cubicBezTo>
                  <a:cubicBezTo>
                    <a:pt x="81777" y="40208"/>
                    <a:pt x="93839" y="52270"/>
                    <a:pt x="93839" y="66930"/>
                  </a:cubicBezTo>
                  <a:cubicBezTo>
                    <a:pt x="93839" y="81776"/>
                    <a:pt x="81777" y="93839"/>
                    <a:pt x="67117" y="9383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6E97E668-3727-45A8-8FC7-B40162246A68}"/>
                </a:ext>
              </a:extLst>
            </p:cNvPr>
            <p:cNvSpPr/>
            <p:nvPr/>
          </p:nvSpPr>
          <p:spPr>
            <a:xfrm>
              <a:off x="11488111" y="2926753"/>
              <a:ext cx="133860" cy="134046"/>
            </a:xfrm>
            <a:custGeom>
              <a:avLst/>
              <a:gdLst>
                <a:gd name="connsiteX0" fmla="*/ 66931 w 133860"/>
                <a:gd name="connsiteY0" fmla="*/ 0 h 134046"/>
                <a:gd name="connsiteX1" fmla="*/ 0 w 133860"/>
                <a:gd name="connsiteY1" fmla="*/ 66930 h 134046"/>
                <a:gd name="connsiteX2" fmla="*/ 66931 w 133860"/>
                <a:gd name="connsiteY2" fmla="*/ 134046 h 134046"/>
                <a:gd name="connsiteX3" fmla="*/ 133861 w 133860"/>
                <a:gd name="connsiteY3" fmla="*/ 66930 h 134046"/>
                <a:gd name="connsiteX4" fmla="*/ 66931 w 133860"/>
                <a:gd name="connsiteY4" fmla="*/ 0 h 134046"/>
                <a:gd name="connsiteX5" fmla="*/ 66931 w 133860"/>
                <a:gd name="connsiteY5" fmla="*/ 93839 h 134046"/>
                <a:gd name="connsiteX6" fmla="*/ 40208 w 133860"/>
                <a:gd name="connsiteY6" fmla="*/ 66930 h 134046"/>
                <a:gd name="connsiteX7" fmla="*/ 66931 w 133860"/>
                <a:gd name="connsiteY7" fmla="*/ 40208 h 134046"/>
                <a:gd name="connsiteX8" fmla="*/ 93653 w 133860"/>
                <a:gd name="connsiteY8" fmla="*/ 66930 h 134046"/>
                <a:gd name="connsiteX9" fmla="*/ 66931 w 133860"/>
                <a:gd name="connsiteY9" fmla="*/ 93839 h 13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60" h="134046">
                  <a:moveTo>
                    <a:pt x="66931" y="0"/>
                  </a:moveTo>
                  <a:cubicBezTo>
                    <a:pt x="29940" y="0"/>
                    <a:pt x="0" y="29939"/>
                    <a:pt x="0" y="66930"/>
                  </a:cubicBezTo>
                  <a:cubicBezTo>
                    <a:pt x="0" y="103922"/>
                    <a:pt x="29940" y="134046"/>
                    <a:pt x="66931" y="134046"/>
                  </a:cubicBezTo>
                  <a:cubicBezTo>
                    <a:pt x="103922" y="134046"/>
                    <a:pt x="133861" y="103922"/>
                    <a:pt x="133861" y="66930"/>
                  </a:cubicBezTo>
                  <a:cubicBezTo>
                    <a:pt x="133861" y="29939"/>
                    <a:pt x="103860" y="0"/>
                    <a:pt x="66931" y="0"/>
                  </a:cubicBezTo>
                  <a:close/>
                  <a:moveTo>
                    <a:pt x="66931" y="93839"/>
                  </a:moveTo>
                  <a:cubicBezTo>
                    <a:pt x="52085" y="93839"/>
                    <a:pt x="40208" y="81776"/>
                    <a:pt x="40208" y="66930"/>
                  </a:cubicBezTo>
                  <a:cubicBezTo>
                    <a:pt x="40208" y="52270"/>
                    <a:pt x="52085" y="40208"/>
                    <a:pt x="66931" y="40208"/>
                  </a:cubicBezTo>
                  <a:cubicBezTo>
                    <a:pt x="81777" y="40208"/>
                    <a:pt x="93653" y="52270"/>
                    <a:pt x="93653" y="66930"/>
                  </a:cubicBezTo>
                  <a:cubicBezTo>
                    <a:pt x="93653" y="81776"/>
                    <a:pt x="81777" y="93839"/>
                    <a:pt x="66931" y="9383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5BBEAF37-753A-46A2-8D9D-EC77207A3500}"/>
                </a:ext>
              </a:extLst>
            </p:cNvPr>
            <p:cNvSpPr/>
            <p:nvPr/>
          </p:nvSpPr>
          <p:spPr>
            <a:xfrm>
              <a:off x="11886107" y="2926753"/>
              <a:ext cx="134045" cy="134046"/>
            </a:xfrm>
            <a:custGeom>
              <a:avLst/>
              <a:gdLst>
                <a:gd name="connsiteX0" fmla="*/ 66930 w 134045"/>
                <a:gd name="connsiteY0" fmla="*/ 0 h 134046"/>
                <a:gd name="connsiteX1" fmla="*/ 0 w 134045"/>
                <a:gd name="connsiteY1" fmla="*/ 66930 h 134046"/>
                <a:gd name="connsiteX2" fmla="*/ 66930 w 134045"/>
                <a:gd name="connsiteY2" fmla="*/ 134046 h 134046"/>
                <a:gd name="connsiteX3" fmla="*/ 134046 w 134045"/>
                <a:gd name="connsiteY3" fmla="*/ 66930 h 134046"/>
                <a:gd name="connsiteX4" fmla="*/ 66930 w 134045"/>
                <a:gd name="connsiteY4" fmla="*/ 0 h 134046"/>
                <a:gd name="connsiteX5" fmla="*/ 66930 w 134045"/>
                <a:gd name="connsiteY5" fmla="*/ 93839 h 134046"/>
                <a:gd name="connsiteX6" fmla="*/ 40208 w 134045"/>
                <a:gd name="connsiteY6" fmla="*/ 66930 h 134046"/>
                <a:gd name="connsiteX7" fmla="*/ 66930 w 134045"/>
                <a:gd name="connsiteY7" fmla="*/ 40208 h 134046"/>
                <a:gd name="connsiteX8" fmla="*/ 93838 w 134045"/>
                <a:gd name="connsiteY8" fmla="*/ 66930 h 134046"/>
                <a:gd name="connsiteX9" fmla="*/ 66930 w 134045"/>
                <a:gd name="connsiteY9" fmla="*/ 93839 h 13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45" h="134046">
                  <a:moveTo>
                    <a:pt x="66930" y="0"/>
                  </a:moveTo>
                  <a:cubicBezTo>
                    <a:pt x="29939" y="0"/>
                    <a:pt x="0" y="29939"/>
                    <a:pt x="0" y="66930"/>
                  </a:cubicBezTo>
                  <a:cubicBezTo>
                    <a:pt x="0" y="103922"/>
                    <a:pt x="29939" y="134046"/>
                    <a:pt x="66930" y="134046"/>
                  </a:cubicBezTo>
                  <a:cubicBezTo>
                    <a:pt x="103921" y="134046"/>
                    <a:pt x="134046" y="103922"/>
                    <a:pt x="134046" y="66930"/>
                  </a:cubicBezTo>
                  <a:cubicBezTo>
                    <a:pt x="134046" y="29939"/>
                    <a:pt x="103921" y="0"/>
                    <a:pt x="66930" y="0"/>
                  </a:cubicBezTo>
                  <a:close/>
                  <a:moveTo>
                    <a:pt x="66930" y="93839"/>
                  </a:moveTo>
                  <a:cubicBezTo>
                    <a:pt x="52270" y="93839"/>
                    <a:pt x="40208" y="81776"/>
                    <a:pt x="40208" y="66930"/>
                  </a:cubicBezTo>
                  <a:cubicBezTo>
                    <a:pt x="40208" y="52270"/>
                    <a:pt x="52270" y="40208"/>
                    <a:pt x="66930" y="40208"/>
                  </a:cubicBezTo>
                  <a:cubicBezTo>
                    <a:pt x="81776" y="40208"/>
                    <a:pt x="93838" y="52270"/>
                    <a:pt x="93838" y="66930"/>
                  </a:cubicBezTo>
                  <a:cubicBezTo>
                    <a:pt x="93838" y="81776"/>
                    <a:pt x="81776" y="93839"/>
                    <a:pt x="66930" y="9383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AFF1B4F2-F0A4-436A-9388-B8AEC60CB03C}"/>
                </a:ext>
              </a:extLst>
            </p:cNvPr>
            <p:cNvSpPr/>
            <p:nvPr/>
          </p:nvSpPr>
          <p:spPr>
            <a:xfrm>
              <a:off x="11288991" y="3128472"/>
              <a:ext cx="134046" cy="134046"/>
            </a:xfrm>
            <a:custGeom>
              <a:avLst/>
              <a:gdLst>
                <a:gd name="connsiteX0" fmla="*/ 66930 w 134046"/>
                <a:gd name="connsiteY0" fmla="*/ 0 h 134046"/>
                <a:gd name="connsiteX1" fmla="*/ 0 w 134046"/>
                <a:gd name="connsiteY1" fmla="*/ 67116 h 134046"/>
                <a:gd name="connsiteX2" fmla="*/ 66930 w 134046"/>
                <a:gd name="connsiteY2" fmla="*/ 134046 h 134046"/>
                <a:gd name="connsiteX3" fmla="*/ 134047 w 134046"/>
                <a:gd name="connsiteY3" fmla="*/ 67116 h 134046"/>
                <a:gd name="connsiteX4" fmla="*/ 66930 w 134046"/>
                <a:gd name="connsiteY4" fmla="*/ 0 h 134046"/>
                <a:gd name="connsiteX5" fmla="*/ 66930 w 134046"/>
                <a:gd name="connsiteY5" fmla="*/ 93839 h 134046"/>
                <a:gd name="connsiteX6" fmla="*/ 40208 w 134046"/>
                <a:gd name="connsiteY6" fmla="*/ 67116 h 134046"/>
                <a:gd name="connsiteX7" fmla="*/ 66930 w 134046"/>
                <a:gd name="connsiteY7" fmla="*/ 40208 h 134046"/>
                <a:gd name="connsiteX8" fmla="*/ 93839 w 134046"/>
                <a:gd name="connsiteY8" fmla="*/ 67116 h 134046"/>
                <a:gd name="connsiteX9" fmla="*/ 66930 w 134046"/>
                <a:gd name="connsiteY9" fmla="*/ 93839 h 13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46" h="134046">
                  <a:moveTo>
                    <a:pt x="66930" y="0"/>
                  </a:moveTo>
                  <a:cubicBezTo>
                    <a:pt x="30187" y="0"/>
                    <a:pt x="0" y="30125"/>
                    <a:pt x="0" y="67116"/>
                  </a:cubicBezTo>
                  <a:cubicBezTo>
                    <a:pt x="0" y="103860"/>
                    <a:pt x="30125" y="134046"/>
                    <a:pt x="66930" y="134046"/>
                  </a:cubicBezTo>
                  <a:cubicBezTo>
                    <a:pt x="103922" y="134046"/>
                    <a:pt x="134047" y="103922"/>
                    <a:pt x="134047" y="67116"/>
                  </a:cubicBezTo>
                  <a:cubicBezTo>
                    <a:pt x="134047" y="30187"/>
                    <a:pt x="103860" y="0"/>
                    <a:pt x="66930" y="0"/>
                  </a:cubicBezTo>
                  <a:close/>
                  <a:moveTo>
                    <a:pt x="66930" y="93839"/>
                  </a:moveTo>
                  <a:cubicBezTo>
                    <a:pt x="52270" y="93839"/>
                    <a:pt x="40208" y="81776"/>
                    <a:pt x="40208" y="67116"/>
                  </a:cubicBezTo>
                  <a:cubicBezTo>
                    <a:pt x="40208" y="52270"/>
                    <a:pt x="52270" y="40208"/>
                    <a:pt x="66930" y="40208"/>
                  </a:cubicBezTo>
                  <a:cubicBezTo>
                    <a:pt x="81776" y="40208"/>
                    <a:pt x="93839" y="52270"/>
                    <a:pt x="93839" y="67116"/>
                  </a:cubicBezTo>
                  <a:cubicBezTo>
                    <a:pt x="93839" y="81776"/>
                    <a:pt x="81776" y="93839"/>
                    <a:pt x="66930" y="9383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A92018EE-03D6-4A5C-A7A8-30AC7A7C1029}"/>
                </a:ext>
              </a:extLst>
            </p:cNvPr>
            <p:cNvSpPr/>
            <p:nvPr/>
          </p:nvSpPr>
          <p:spPr>
            <a:xfrm>
              <a:off x="11089869" y="3128472"/>
              <a:ext cx="134046" cy="134046"/>
            </a:xfrm>
            <a:custGeom>
              <a:avLst/>
              <a:gdLst>
                <a:gd name="connsiteX0" fmla="*/ 67117 w 134046"/>
                <a:gd name="connsiteY0" fmla="*/ 0 h 134046"/>
                <a:gd name="connsiteX1" fmla="*/ 0 w 134046"/>
                <a:gd name="connsiteY1" fmla="*/ 67116 h 134046"/>
                <a:gd name="connsiteX2" fmla="*/ 67117 w 134046"/>
                <a:gd name="connsiteY2" fmla="*/ 134046 h 134046"/>
                <a:gd name="connsiteX3" fmla="*/ 134047 w 134046"/>
                <a:gd name="connsiteY3" fmla="*/ 67116 h 134046"/>
                <a:gd name="connsiteX4" fmla="*/ 67117 w 134046"/>
                <a:gd name="connsiteY4" fmla="*/ 0 h 134046"/>
                <a:gd name="connsiteX5" fmla="*/ 67117 w 134046"/>
                <a:gd name="connsiteY5" fmla="*/ 93839 h 134046"/>
                <a:gd name="connsiteX6" fmla="*/ 40208 w 134046"/>
                <a:gd name="connsiteY6" fmla="*/ 67116 h 134046"/>
                <a:gd name="connsiteX7" fmla="*/ 67117 w 134046"/>
                <a:gd name="connsiteY7" fmla="*/ 40208 h 134046"/>
                <a:gd name="connsiteX8" fmla="*/ 93839 w 134046"/>
                <a:gd name="connsiteY8" fmla="*/ 67116 h 134046"/>
                <a:gd name="connsiteX9" fmla="*/ 67117 w 134046"/>
                <a:gd name="connsiteY9" fmla="*/ 93839 h 13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46" h="134046">
                  <a:moveTo>
                    <a:pt x="67117" y="0"/>
                  </a:moveTo>
                  <a:cubicBezTo>
                    <a:pt x="30125" y="0"/>
                    <a:pt x="0" y="30125"/>
                    <a:pt x="0" y="67116"/>
                  </a:cubicBezTo>
                  <a:cubicBezTo>
                    <a:pt x="0" y="103860"/>
                    <a:pt x="30125" y="134046"/>
                    <a:pt x="67117" y="134046"/>
                  </a:cubicBezTo>
                  <a:cubicBezTo>
                    <a:pt x="104108" y="134046"/>
                    <a:pt x="134047" y="103922"/>
                    <a:pt x="134047" y="67116"/>
                  </a:cubicBezTo>
                  <a:cubicBezTo>
                    <a:pt x="134047" y="30187"/>
                    <a:pt x="104108" y="0"/>
                    <a:pt x="67117" y="0"/>
                  </a:cubicBezTo>
                  <a:close/>
                  <a:moveTo>
                    <a:pt x="67117" y="93839"/>
                  </a:moveTo>
                  <a:cubicBezTo>
                    <a:pt x="52271" y="93839"/>
                    <a:pt x="40208" y="81776"/>
                    <a:pt x="40208" y="67116"/>
                  </a:cubicBezTo>
                  <a:cubicBezTo>
                    <a:pt x="40208" y="52270"/>
                    <a:pt x="52271" y="40208"/>
                    <a:pt x="67117" y="40208"/>
                  </a:cubicBezTo>
                  <a:cubicBezTo>
                    <a:pt x="81777" y="40208"/>
                    <a:pt x="93839" y="52270"/>
                    <a:pt x="93839" y="67116"/>
                  </a:cubicBezTo>
                  <a:cubicBezTo>
                    <a:pt x="93839" y="81776"/>
                    <a:pt x="81777" y="93839"/>
                    <a:pt x="67117" y="9383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ADBA2D7-1497-4CE1-8AC8-FBAE92BC1AC4}"/>
                </a:ext>
              </a:extLst>
            </p:cNvPr>
            <p:cNvSpPr/>
            <p:nvPr/>
          </p:nvSpPr>
          <p:spPr>
            <a:xfrm>
              <a:off x="11488111" y="3128472"/>
              <a:ext cx="133860" cy="134046"/>
            </a:xfrm>
            <a:custGeom>
              <a:avLst/>
              <a:gdLst>
                <a:gd name="connsiteX0" fmla="*/ 66931 w 133860"/>
                <a:gd name="connsiteY0" fmla="*/ 0 h 134046"/>
                <a:gd name="connsiteX1" fmla="*/ 0 w 133860"/>
                <a:gd name="connsiteY1" fmla="*/ 67116 h 134046"/>
                <a:gd name="connsiteX2" fmla="*/ 66931 w 133860"/>
                <a:gd name="connsiteY2" fmla="*/ 134046 h 134046"/>
                <a:gd name="connsiteX3" fmla="*/ 133861 w 133860"/>
                <a:gd name="connsiteY3" fmla="*/ 67116 h 134046"/>
                <a:gd name="connsiteX4" fmla="*/ 66931 w 133860"/>
                <a:gd name="connsiteY4" fmla="*/ 0 h 134046"/>
                <a:gd name="connsiteX5" fmla="*/ 66931 w 133860"/>
                <a:gd name="connsiteY5" fmla="*/ 93839 h 134046"/>
                <a:gd name="connsiteX6" fmla="*/ 40208 w 133860"/>
                <a:gd name="connsiteY6" fmla="*/ 67116 h 134046"/>
                <a:gd name="connsiteX7" fmla="*/ 66931 w 133860"/>
                <a:gd name="connsiteY7" fmla="*/ 40208 h 134046"/>
                <a:gd name="connsiteX8" fmla="*/ 93653 w 133860"/>
                <a:gd name="connsiteY8" fmla="*/ 67116 h 134046"/>
                <a:gd name="connsiteX9" fmla="*/ 66931 w 133860"/>
                <a:gd name="connsiteY9" fmla="*/ 93839 h 13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60" h="134046">
                  <a:moveTo>
                    <a:pt x="66931" y="0"/>
                  </a:moveTo>
                  <a:cubicBezTo>
                    <a:pt x="29940" y="0"/>
                    <a:pt x="0" y="30125"/>
                    <a:pt x="0" y="67116"/>
                  </a:cubicBezTo>
                  <a:cubicBezTo>
                    <a:pt x="0" y="103860"/>
                    <a:pt x="29940" y="134046"/>
                    <a:pt x="66931" y="134046"/>
                  </a:cubicBezTo>
                  <a:cubicBezTo>
                    <a:pt x="103922" y="134046"/>
                    <a:pt x="133861" y="103922"/>
                    <a:pt x="133861" y="67116"/>
                  </a:cubicBezTo>
                  <a:cubicBezTo>
                    <a:pt x="133799" y="30187"/>
                    <a:pt x="103860" y="0"/>
                    <a:pt x="66931" y="0"/>
                  </a:cubicBezTo>
                  <a:close/>
                  <a:moveTo>
                    <a:pt x="66931" y="93839"/>
                  </a:moveTo>
                  <a:cubicBezTo>
                    <a:pt x="52085" y="93839"/>
                    <a:pt x="40208" y="81776"/>
                    <a:pt x="40208" y="67116"/>
                  </a:cubicBezTo>
                  <a:cubicBezTo>
                    <a:pt x="40208" y="52270"/>
                    <a:pt x="52085" y="40208"/>
                    <a:pt x="66931" y="40208"/>
                  </a:cubicBezTo>
                  <a:cubicBezTo>
                    <a:pt x="81777" y="40208"/>
                    <a:pt x="93653" y="52270"/>
                    <a:pt x="93653" y="67116"/>
                  </a:cubicBezTo>
                  <a:cubicBezTo>
                    <a:pt x="93653" y="81776"/>
                    <a:pt x="81777" y="93839"/>
                    <a:pt x="66931" y="9383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17257F3-31D5-434E-9C45-5EC6B89849D2}"/>
                </a:ext>
              </a:extLst>
            </p:cNvPr>
            <p:cNvSpPr/>
            <p:nvPr/>
          </p:nvSpPr>
          <p:spPr>
            <a:xfrm>
              <a:off x="11686985" y="3128472"/>
              <a:ext cx="134046" cy="134046"/>
            </a:xfrm>
            <a:custGeom>
              <a:avLst/>
              <a:gdLst>
                <a:gd name="connsiteX0" fmla="*/ 67116 w 134046"/>
                <a:gd name="connsiteY0" fmla="*/ 0 h 134046"/>
                <a:gd name="connsiteX1" fmla="*/ 0 w 134046"/>
                <a:gd name="connsiteY1" fmla="*/ 67116 h 134046"/>
                <a:gd name="connsiteX2" fmla="*/ 67116 w 134046"/>
                <a:gd name="connsiteY2" fmla="*/ 134046 h 134046"/>
                <a:gd name="connsiteX3" fmla="*/ 134047 w 134046"/>
                <a:gd name="connsiteY3" fmla="*/ 67116 h 134046"/>
                <a:gd name="connsiteX4" fmla="*/ 67116 w 134046"/>
                <a:gd name="connsiteY4" fmla="*/ 0 h 134046"/>
                <a:gd name="connsiteX5" fmla="*/ 67116 w 134046"/>
                <a:gd name="connsiteY5" fmla="*/ 93839 h 134046"/>
                <a:gd name="connsiteX6" fmla="*/ 40208 w 134046"/>
                <a:gd name="connsiteY6" fmla="*/ 67116 h 134046"/>
                <a:gd name="connsiteX7" fmla="*/ 67116 w 134046"/>
                <a:gd name="connsiteY7" fmla="*/ 40208 h 134046"/>
                <a:gd name="connsiteX8" fmla="*/ 93839 w 134046"/>
                <a:gd name="connsiteY8" fmla="*/ 67116 h 134046"/>
                <a:gd name="connsiteX9" fmla="*/ 67116 w 134046"/>
                <a:gd name="connsiteY9" fmla="*/ 93839 h 13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46" h="134046">
                  <a:moveTo>
                    <a:pt x="67116" y="0"/>
                  </a:moveTo>
                  <a:cubicBezTo>
                    <a:pt x="30125" y="0"/>
                    <a:pt x="0" y="30125"/>
                    <a:pt x="0" y="67116"/>
                  </a:cubicBezTo>
                  <a:cubicBezTo>
                    <a:pt x="0" y="103860"/>
                    <a:pt x="30125" y="134046"/>
                    <a:pt x="67116" y="134046"/>
                  </a:cubicBezTo>
                  <a:cubicBezTo>
                    <a:pt x="103860" y="134046"/>
                    <a:pt x="134047" y="103922"/>
                    <a:pt x="134047" y="67116"/>
                  </a:cubicBezTo>
                  <a:cubicBezTo>
                    <a:pt x="134047" y="30187"/>
                    <a:pt x="103922" y="0"/>
                    <a:pt x="67116" y="0"/>
                  </a:cubicBezTo>
                  <a:close/>
                  <a:moveTo>
                    <a:pt x="67116" y="93839"/>
                  </a:moveTo>
                  <a:cubicBezTo>
                    <a:pt x="52271" y="93839"/>
                    <a:pt x="40208" y="81776"/>
                    <a:pt x="40208" y="67116"/>
                  </a:cubicBezTo>
                  <a:cubicBezTo>
                    <a:pt x="40208" y="52270"/>
                    <a:pt x="52271" y="40208"/>
                    <a:pt x="67116" y="40208"/>
                  </a:cubicBezTo>
                  <a:cubicBezTo>
                    <a:pt x="81776" y="40208"/>
                    <a:pt x="93839" y="52270"/>
                    <a:pt x="93839" y="67116"/>
                  </a:cubicBezTo>
                  <a:cubicBezTo>
                    <a:pt x="93839" y="81776"/>
                    <a:pt x="81776" y="93839"/>
                    <a:pt x="67116" y="9383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197" name="Graphic 2">
            <a:extLst>
              <a:ext uri="{FF2B5EF4-FFF2-40B4-BE49-F238E27FC236}">
                <a16:creationId xmlns:a16="http://schemas.microsoft.com/office/drawing/2014/main" id="{9B56DD13-2175-4BA7-9FE5-C14232DA8F26}"/>
              </a:ext>
            </a:extLst>
          </p:cNvPr>
          <p:cNvGrpSpPr/>
          <p:nvPr/>
        </p:nvGrpSpPr>
        <p:grpSpPr>
          <a:xfrm>
            <a:off x="1911264" y="3889468"/>
            <a:ext cx="775510" cy="868507"/>
            <a:chOff x="4623287" y="3937947"/>
            <a:chExt cx="1004716" cy="1125198"/>
          </a:xfrm>
          <a:solidFill>
            <a:schemeClr val="accent1"/>
          </a:solidFill>
        </p:grpSpPr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00755FA1-EF0F-4A32-89C9-C6D246670D6C}"/>
                </a:ext>
              </a:extLst>
            </p:cNvPr>
            <p:cNvSpPr/>
            <p:nvPr/>
          </p:nvSpPr>
          <p:spPr>
            <a:xfrm>
              <a:off x="4835699" y="4015603"/>
              <a:ext cx="312149" cy="268007"/>
            </a:xfrm>
            <a:custGeom>
              <a:avLst/>
              <a:gdLst>
                <a:gd name="connsiteX0" fmla="*/ 310042 w 312149"/>
                <a:gd name="connsiteY0" fmla="*/ 64556 h 268007"/>
                <a:gd name="connsiteX1" fmla="*/ 307320 w 312149"/>
                <a:gd name="connsiteY1" fmla="*/ 54906 h 268007"/>
                <a:gd name="connsiteX2" fmla="*/ 245029 w 312149"/>
                <a:gd name="connsiteY2" fmla="*/ 1584 h 268007"/>
                <a:gd name="connsiteX3" fmla="*/ 162201 w 312149"/>
                <a:gd name="connsiteY3" fmla="*/ 30287 h 268007"/>
                <a:gd name="connsiteX4" fmla="*/ 155458 w 312149"/>
                <a:gd name="connsiteY4" fmla="*/ 38205 h 268007"/>
                <a:gd name="connsiteX5" fmla="*/ 148468 w 312149"/>
                <a:gd name="connsiteY5" fmla="*/ 30411 h 268007"/>
                <a:gd name="connsiteX6" fmla="*/ 64650 w 312149"/>
                <a:gd name="connsiteY6" fmla="*/ 3750 h 268007"/>
                <a:gd name="connsiteX7" fmla="*/ 4030 w 312149"/>
                <a:gd name="connsiteY7" fmla="*/ 58494 h 268007"/>
                <a:gd name="connsiteX8" fmla="*/ 1617 w 312149"/>
                <a:gd name="connsiteY8" fmla="*/ 68144 h 268007"/>
                <a:gd name="connsiteX9" fmla="*/ 27103 w 312149"/>
                <a:gd name="connsiteY9" fmla="*/ 148745 h 268007"/>
                <a:gd name="connsiteX10" fmla="*/ 144386 w 312149"/>
                <a:gd name="connsiteY10" fmla="*/ 262378 h 268007"/>
                <a:gd name="connsiteX11" fmla="*/ 148901 w 312149"/>
                <a:gd name="connsiteY11" fmla="*/ 265286 h 268007"/>
                <a:gd name="connsiteX12" fmla="*/ 150942 w 312149"/>
                <a:gd name="connsiteY12" fmla="*/ 266585 h 268007"/>
                <a:gd name="connsiteX13" fmla="*/ 158365 w 312149"/>
                <a:gd name="connsiteY13" fmla="*/ 268007 h 268007"/>
                <a:gd name="connsiteX14" fmla="*/ 166036 w 312149"/>
                <a:gd name="connsiteY14" fmla="*/ 266461 h 268007"/>
                <a:gd name="connsiteX15" fmla="*/ 168387 w 312149"/>
                <a:gd name="connsiteY15" fmla="*/ 264852 h 268007"/>
                <a:gd name="connsiteX16" fmla="*/ 172717 w 312149"/>
                <a:gd name="connsiteY16" fmla="*/ 261945 h 268007"/>
                <a:gd name="connsiteX17" fmla="*/ 172778 w 312149"/>
                <a:gd name="connsiteY17" fmla="*/ 261883 h 268007"/>
                <a:gd name="connsiteX18" fmla="*/ 172778 w 312149"/>
                <a:gd name="connsiteY18" fmla="*/ 261883 h 268007"/>
                <a:gd name="connsiteX19" fmla="*/ 172778 w 312149"/>
                <a:gd name="connsiteY19" fmla="*/ 261883 h 268007"/>
                <a:gd name="connsiteX20" fmla="*/ 286721 w 312149"/>
                <a:gd name="connsiteY20" fmla="*/ 145652 h 268007"/>
                <a:gd name="connsiteX21" fmla="*/ 310042 w 312149"/>
                <a:gd name="connsiteY21" fmla="*/ 64556 h 268007"/>
                <a:gd name="connsiteX22" fmla="*/ 258081 w 312149"/>
                <a:gd name="connsiteY22" fmla="*/ 117692 h 268007"/>
                <a:gd name="connsiteX23" fmla="*/ 157994 w 312149"/>
                <a:gd name="connsiteY23" fmla="*/ 219758 h 268007"/>
                <a:gd name="connsiteX24" fmla="*/ 55062 w 312149"/>
                <a:gd name="connsiteY24" fmla="*/ 120043 h 268007"/>
                <a:gd name="connsiteX25" fmla="*/ 41083 w 312149"/>
                <a:gd name="connsiteY25" fmla="*/ 75814 h 268007"/>
                <a:gd name="connsiteX26" fmla="*/ 42382 w 312149"/>
                <a:gd name="connsiteY26" fmla="*/ 70494 h 268007"/>
                <a:gd name="connsiteX27" fmla="*/ 73187 w 312149"/>
                <a:gd name="connsiteY27" fmla="*/ 43091 h 268007"/>
                <a:gd name="connsiteX28" fmla="*/ 118529 w 312149"/>
                <a:gd name="connsiteY28" fmla="*/ 57381 h 268007"/>
                <a:gd name="connsiteX29" fmla="*/ 140860 w 312149"/>
                <a:gd name="connsiteY29" fmla="*/ 82186 h 268007"/>
                <a:gd name="connsiteX30" fmla="*/ 141911 w 312149"/>
                <a:gd name="connsiteY30" fmla="*/ 82990 h 268007"/>
                <a:gd name="connsiteX31" fmla="*/ 142715 w 312149"/>
                <a:gd name="connsiteY31" fmla="*/ 84041 h 268007"/>
                <a:gd name="connsiteX32" fmla="*/ 145066 w 312149"/>
                <a:gd name="connsiteY32" fmla="*/ 85341 h 268007"/>
                <a:gd name="connsiteX33" fmla="*/ 148530 w 312149"/>
                <a:gd name="connsiteY33" fmla="*/ 87258 h 268007"/>
                <a:gd name="connsiteX34" fmla="*/ 152365 w 312149"/>
                <a:gd name="connsiteY34" fmla="*/ 88186 h 268007"/>
                <a:gd name="connsiteX35" fmla="*/ 156015 w 312149"/>
                <a:gd name="connsiteY35" fmla="*/ 88619 h 268007"/>
                <a:gd name="connsiteX36" fmla="*/ 159912 w 312149"/>
                <a:gd name="connsiteY36" fmla="*/ 88062 h 268007"/>
                <a:gd name="connsiteX37" fmla="*/ 163500 w 312149"/>
                <a:gd name="connsiteY37" fmla="*/ 87072 h 268007"/>
                <a:gd name="connsiteX38" fmla="*/ 166964 w 312149"/>
                <a:gd name="connsiteY38" fmla="*/ 85031 h 268007"/>
                <a:gd name="connsiteX39" fmla="*/ 169253 w 312149"/>
                <a:gd name="connsiteY39" fmla="*/ 83670 h 268007"/>
                <a:gd name="connsiteX40" fmla="*/ 170057 w 312149"/>
                <a:gd name="connsiteY40" fmla="*/ 82619 h 268007"/>
                <a:gd name="connsiteX41" fmla="*/ 171108 w 312149"/>
                <a:gd name="connsiteY41" fmla="*/ 81815 h 268007"/>
                <a:gd name="connsiteX42" fmla="*/ 192759 w 312149"/>
                <a:gd name="connsiteY42" fmla="*/ 56514 h 268007"/>
                <a:gd name="connsiteX43" fmla="*/ 237482 w 312149"/>
                <a:gd name="connsiteY43" fmla="*/ 41174 h 268007"/>
                <a:gd name="connsiteX44" fmla="*/ 269277 w 312149"/>
                <a:gd name="connsiteY44" fmla="*/ 67958 h 268007"/>
                <a:gd name="connsiteX45" fmla="*/ 270762 w 312149"/>
                <a:gd name="connsiteY45" fmla="*/ 73340 h 268007"/>
                <a:gd name="connsiteX46" fmla="*/ 258081 w 312149"/>
                <a:gd name="connsiteY46" fmla="*/ 117692 h 26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12149" h="268007">
                  <a:moveTo>
                    <a:pt x="310042" y="64556"/>
                  </a:moveTo>
                  <a:cubicBezTo>
                    <a:pt x="309299" y="61278"/>
                    <a:pt x="308433" y="58061"/>
                    <a:pt x="307320" y="54906"/>
                  </a:cubicBezTo>
                  <a:cubicBezTo>
                    <a:pt x="297855" y="27194"/>
                    <a:pt x="274535" y="7276"/>
                    <a:pt x="245029" y="1584"/>
                  </a:cubicBezTo>
                  <a:cubicBezTo>
                    <a:pt x="214100" y="-4354"/>
                    <a:pt x="182428" y="6657"/>
                    <a:pt x="162201" y="30287"/>
                  </a:cubicBezTo>
                  <a:lnTo>
                    <a:pt x="155458" y="38205"/>
                  </a:lnTo>
                  <a:lnTo>
                    <a:pt x="148468" y="30411"/>
                  </a:lnTo>
                  <a:cubicBezTo>
                    <a:pt x="127560" y="7214"/>
                    <a:pt x="95456" y="-2993"/>
                    <a:pt x="64650" y="3750"/>
                  </a:cubicBezTo>
                  <a:cubicBezTo>
                    <a:pt x="35392" y="10183"/>
                    <a:pt x="12752" y="30596"/>
                    <a:pt x="4030" y="58494"/>
                  </a:cubicBezTo>
                  <a:cubicBezTo>
                    <a:pt x="3040" y="61649"/>
                    <a:pt x="2236" y="64866"/>
                    <a:pt x="1617" y="68144"/>
                  </a:cubicBezTo>
                  <a:cubicBezTo>
                    <a:pt x="-4074" y="97650"/>
                    <a:pt x="5452" y="127775"/>
                    <a:pt x="27103" y="148745"/>
                  </a:cubicBezTo>
                  <a:lnTo>
                    <a:pt x="144386" y="262378"/>
                  </a:lnTo>
                  <a:cubicBezTo>
                    <a:pt x="145746" y="263677"/>
                    <a:pt x="147355" y="264419"/>
                    <a:pt x="148901" y="265286"/>
                  </a:cubicBezTo>
                  <a:cubicBezTo>
                    <a:pt x="149582" y="265657"/>
                    <a:pt x="150200" y="266337"/>
                    <a:pt x="150942" y="266585"/>
                  </a:cubicBezTo>
                  <a:cubicBezTo>
                    <a:pt x="153355" y="267512"/>
                    <a:pt x="155829" y="268007"/>
                    <a:pt x="158365" y="268007"/>
                  </a:cubicBezTo>
                  <a:cubicBezTo>
                    <a:pt x="160963" y="268007"/>
                    <a:pt x="163562" y="267512"/>
                    <a:pt x="166036" y="266461"/>
                  </a:cubicBezTo>
                  <a:cubicBezTo>
                    <a:pt x="166902" y="266090"/>
                    <a:pt x="167582" y="265347"/>
                    <a:pt x="168387" y="264852"/>
                  </a:cubicBezTo>
                  <a:cubicBezTo>
                    <a:pt x="169871" y="263987"/>
                    <a:pt x="171418" y="263244"/>
                    <a:pt x="172717" y="261945"/>
                  </a:cubicBezTo>
                  <a:lnTo>
                    <a:pt x="172778" y="261883"/>
                  </a:lnTo>
                  <a:cubicBezTo>
                    <a:pt x="172778" y="261883"/>
                    <a:pt x="172778" y="261883"/>
                    <a:pt x="172778" y="261883"/>
                  </a:cubicBezTo>
                  <a:cubicBezTo>
                    <a:pt x="172778" y="261883"/>
                    <a:pt x="172778" y="261883"/>
                    <a:pt x="172778" y="261883"/>
                  </a:cubicBezTo>
                  <a:lnTo>
                    <a:pt x="286721" y="145652"/>
                  </a:lnTo>
                  <a:cubicBezTo>
                    <a:pt x="307815" y="124311"/>
                    <a:pt x="316537" y="93939"/>
                    <a:pt x="310042" y="64556"/>
                  </a:cubicBezTo>
                  <a:close/>
                  <a:moveTo>
                    <a:pt x="258081" y="117692"/>
                  </a:moveTo>
                  <a:lnTo>
                    <a:pt x="157994" y="219758"/>
                  </a:lnTo>
                  <a:lnTo>
                    <a:pt x="55062" y="120043"/>
                  </a:lnTo>
                  <a:cubicBezTo>
                    <a:pt x="43186" y="108537"/>
                    <a:pt x="37928" y="92021"/>
                    <a:pt x="41083" y="75814"/>
                  </a:cubicBezTo>
                  <a:cubicBezTo>
                    <a:pt x="41454" y="74020"/>
                    <a:pt x="41887" y="72227"/>
                    <a:pt x="42382" y="70494"/>
                  </a:cubicBezTo>
                  <a:cubicBezTo>
                    <a:pt x="46773" y="56391"/>
                    <a:pt x="58032" y="46370"/>
                    <a:pt x="73187" y="43091"/>
                  </a:cubicBezTo>
                  <a:cubicBezTo>
                    <a:pt x="89950" y="39503"/>
                    <a:pt x="107333" y="44885"/>
                    <a:pt x="118529" y="57381"/>
                  </a:cubicBezTo>
                  <a:lnTo>
                    <a:pt x="140860" y="82186"/>
                  </a:lnTo>
                  <a:cubicBezTo>
                    <a:pt x="141169" y="82557"/>
                    <a:pt x="141602" y="82681"/>
                    <a:pt x="141911" y="82990"/>
                  </a:cubicBezTo>
                  <a:cubicBezTo>
                    <a:pt x="142220" y="83299"/>
                    <a:pt x="142406" y="83732"/>
                    <a:pt x="142715" y="84041"/>
                  </a:cubicBezTo>
                  <a:cubicBezTo>
                    <a:pt x="143458" y="84660"/>
                    <a:pt x="144324" y="84846"/>
                    <a:pt x="145066" y="85341"/>
                  </a:cubicBezTo>
                  <a:cubicBezTo>
                    <a:pt x="146179" y="86083"/>
                    <a:pt x="147293" y="86763"/>
                    <a:pt x="148530" y="87258"/>
                  </a:cubicBezTo>
                  <a:cubicBezTo>
                    <a:pt x="149767" y="87753"/>
                    <a:pt x="151066" y="88000"/>
                    <a:pt x="152365" y="88186"/>
                  </a:cubicBezTo>
                  <a:cubicBezTo>
                    <a:pt x="153602" y="88433"/>
                    <a:pt x="154778" y="88619"/>
                    <a:pt x="156015" y="88619"/>
                  </a:cubicBezTo>
                  <a:cubicBezTo>
                    <a:pt x="157376" y="88619"/>
                    <a:pt x="158613" y="88372"/>
                    <a:pt x="159912" y="88062"/>
                  </a:cubicBezTo>
                  <a:cubicBezTo>
                    <a:pt x="161149" y="87815"/>
                    <a:pt x="162324" y="87567"/>
                    <a:pt x="163500" y="87072"/>
                  </a:cubicBezTo>
                  <a:cubicBezTo>
                    <a:pt x="164737" y="86577"/>
                    <a:pt x="165850" y="85774"/>
                    <a:pt x="166964" y="85031"/>
                  </a:cubicBezTo>
                  <a:cubicBezTo>
                    <a:pt x="167706" y="84536"/>
                    <a:pt x="168572" y="84289"/>
                    <a:pt x="169253" y="83670"/>
                  </a:cubicBezTo>
                  <a:cubicBezTo>
                    <a:pt x="169624" y="83361"/>
                    <a:pt x="169747" y="82928"/>
                    <a:pt x="170057" y="82619"/>
                  </a:cubicBezTo>
                  <a:cubicBezTo>
                    <a:pt x="170366" y="82309"/>
                    <a:pt x="170799" y="82124"/>
                    <a:pt x="171108" y="81815"/>
                  </a:cubicBezTo>
                  <a:lnTo>
                    <a:pt x="192759" y="56514"/>
                  </a:lnTo>
                  <a:cubicBezTo>
                    <a:pt x="203584" y="43896"/>
                    <a:pt x="220718" y="38019"/>
                    <a:pt x="237482" y="41174"/>
                  </a:cubicBezTo>
                  <a:cubicBezTo>
                    <a:pt x="252885" y="44143"/>
                    <a:pt x="264514" y="53917"/>
                    <a:pt x="269277" y="67958"/>
                  </a:cubicBezTo>
                  <a:cubicBezTo>
                    <a:pt x="269896" y="69690"/>
                    <a:pt x="270390" y="71484"/>
                    <a:pt x="270762" y="73340"/>
                  </a:cubicBezTo>
                  <a:cubicBezTo>
                    <a:pt x="274349" y="89299"/>
                    <a:pt x="269586" y="105939"/>
                    <a:pt x="258081" y="117692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95BA58E3-D351-4B16-9C4F-75F89AD86E0C}"/>
                </a:ext>
              </a:extLst>
            </p:cNvPr>
            <p:cNvSpPr/>
            <p:nvPr/>
          </p:nvSpPr>
          <p:spPr>
            <a:xfrm>
              <a:off x="4623287" y="3937947"/>
              <a:ext cx="736915" cy="534763"/>
            </a:xfrm>
            <a:custGeom>
              <a:avLst/>
              <a:gdLst>
                <a:gd name="connsiteX0" fmla="*/ 524433 w 736915"/>
                <a:gd name="connsiteY0" fmla="*/ 423481 h 534763"/>
                <a:gd name="connsiteX1" fmla="*/ 736915 w 736915"/>
                <a:gd name="connsiteY1" fmla="*/ 211740 h 534763"/>
                <a:gd name="connsiteX2" fmla="*/ 524433 w 736915"/>
                <a:gd name="connsiteY2" fmla="*/ 0 h 534763"/>
                <a:gd name="connsiteX3" fmla="*/ 212483 w 736915"/>
                <a:gd name="connsiteY3" fmla="*/ 0 h 534763"/>
                <a:gd name="connsiteX4" fmla="*/ 0 w 736915"/>
                <a:gd name="connsiteY4" fmla="*/ 211740 h 534763"/>
                <a:gd name="connsiteX5" fmla="*/ 79673 w 736915"/>
                <a:gd name="connsiteY5" fmla="*/ 376901 h 534763"/>
                <a:gd name="connsiteX6" fmla="*/ 2907 w 736915"/>
                <a:gd name="connsiteY6" fmla="*/ 504329 h 534763"/>
                <a:gd name="connsiteX7" fmla="*/ 5010 w 736915"/>
                <a:gd name="connsiteY7" fmla="*/ 527959 h 534763"/>
                <a:gd name="connsiteX8" fmla="*/ 20104 w 736915"/>
                <a:gd name="connsiteY8" fmla="*/ 534763 h 534763"/>
                <a:gd name="connsiteX9" fmla="*/ 28207 w 736915"/>
                <a:gd name="connsiteY9" fmla="*/ 533031 h 534763"/>
                <a:gd name="connsiteX10" fmla="*/ 276506 w 736915"/>
                <a:gd name="connsiteY10" fmla="*/ 423419 h 534763"/>
                <a:gd name="connsiteX11" fmla="*/ 524433 w 736915"/>
                <a:gd name="connsiteY11" fmla="*/ 423419 h 534763"/>
                <a:gd name="connsiteX12" fmla="*/ 264196 w 736915"/>
                <a:gd name="connsiteY12" fmla="*/ 385005 h 534763"/>
                <a:gd name="connsiteX13" fmla="*/ 70147 w 736915"/>
                <a:gd name="connsiteY13" fmla="*/ 470678 h 534763"/>
                <a:gd name="connsiteX14" fmla="*/ 122788 w 736915"/>
                <a:gd name="connsiteY14" fmla="*/ 383335 h 534763"/>
                <a:gd name="connsiteX15" fmla="*/ 124768 w 736915"/>
                <a:gd name="connsiteY15" fmla="*/ 379933 h 534763"/>
                <a:gd name="connsiteX16" fmla="*/ 117592 w 736915"/>
                <a:gd name="connsiteY16" fmla="*/ 354756 h 534763"/>
                <a:gd name="connsiteX17" fmla="*/ 40270 w 736915"/>
                <a:gd name="connsiteY17" fmla="*/ 211679 h 534763"/>
                <a:gd name="connsiteX18" fmla="*/ 212544 w 736915"/>
                <a:gd name="connsiteY18" fmla="*/ 40146 h 534763"/>
                <a:gd name="connsiteX19" fmla="*/ 524495 w 736915"/>
                <a:gd name="connsiteY19" fmla="*/ 40146 h 534763"/>
                <a:gd name="connsiteX20" fmla="*/ 696770 w 736915"/>
                <a:gd name="connsiteY20" fmla="*/ 211679 h 534763"/>
                <a:gd name="connsiteX21" fmla="*/ 524495 w 736915"/>
                <a:gd name="connsiteY21" fmla="*/ 383211 h 534763"/>
                <a:gd name="connsiteX22" fmla="*/ 272299 w 736915"/>
                <a:gd name="connsiteY22" fmla="*/ 383211 h 534763"/>
                <a:gd name="connsiteX23" fmla="*/ 264196 w 736915"/>
                <a:gd name="connsiteY23" fmla="*/ 385005 h 53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6915" h="534763">
                  <a:moveTo>
                    <a:pt x="524433" y="423481"/>
                  </a:moveTo>
                  <a:cubicBezTo>
                    <a:pt x="641592" y="423481"/>
                    <a:pt x="736915" y="328467"/>
                    <a:pt x="736915" y="211740"/>
                  </a:cubicBezTo>
                  <a:cubicBezTo>
                    <a:pt x="736915" y="95014"/>
                    <a:pt x="641592" y="0"/>
                    <a:pt x="524433" y="0"/>
                  </a:cubicBezTo>
                  <a:lnTo>
                    <a:pt x="212483" y="0"/>
                  </a:lnTo>
                  <a:cubicBezTo>
                    <a:pt x="95323" y="0"/>
                    <a:pt x="0" y="95014"/>
                    <a:pt x="0" y="211740"/>
                  </a:cubicBezTo>
                  <a:cubicBezTo>
                    <a:pt x="0" y="276444"/>
                    <a:pt x="29444" y="336879"/>
                    <a:pt x="79673" y="376901"/>
                  </a:cubicBezTo>
                  <a:lnTo>
                    <a:pt x="2907" y="504329"/>
                  </a:lnTo>
                  <a:cubicBezTo>
                    <a:pt x="-1608" y="511814"/>
                    <a:pt x="-742" y="521402"/>
                    <a:pt x="5010" y="527959"/>
                  </a:cubicBezTo>
                  <a:cubicBezTo>
                    <a:pt x="8908" y="532413"/>
                    <a:pt x="14475" y="534763"/>
                    <a:pt x="20104" y="534763"/>
                  </a:cubicBezTo>
                  <a:cubicBezTo>
                    <a:pt x="22826" y="534763"/>
                    <a:pt x="25609" y="534206"/>
                    <a:pt x="28207" y="533031"/>
                  </a:cubicBezTo>
                  <a:lnTo>
                    <a:pt x="276506" y="423419"/>
                  </a:lnTo>
                  <a:lnTo>
                    <a:pt x="524433" y="423419"/>
                  </a:lnTo>
                  <a:close/>
                  <a:moveTo>
                    <a:pt x="264196" y="385005"/>
                  </a:moveTo>
                  <a:lnTo>
                    <a:pt x="70147" y="470678"/>
                  </a:lnTo>
                  <a:lnTo>
                    <a:pt x="122788" y="383335"/>
                  </a:lnTo>
                  <a:cubicBezTo>
                    <a:pt x="123531" y="382283"/>
                    <a:pt x="124211" y="381170"/>
                    <a:pt x="124768" y="379933"/>
                  </a:cubicBezTo>
                  <a:cubicBezTo>
                    <a:pt x="128912" y="370901"/>
                    <a:pt x="125881" y="360261"/>
                    <a:pt x="117592" y="354756"/>
                  </a:cubicBezTo>
                  <a:cubicBezTo>
                    <a:pt x="69157" y="322837"/>
                    <a:pt x="40270" y="269330"/>
                    <a:pt x="40270" y="211679"/>
                  </a:cubicBezTo>
                  <a:cubicBezTo>
                    <a:pt x="40270" y="117097"/>
                    <a:pt x="117530" y="40146"/>
                    <a:pt x="212544" y="40146"/>
                  </a:cubicBezTo>
                  <a:lnTo>
                    <a:pt x="524495" y="40146"/>
                  </a:lnTo>
                  <a:cubicBezTo>
                    <a:pt x="619509" y="40146"/>
                    <a:pt x="696770" y="117097"/>
                    <a:pt x="696770" y="211679"/>
                  </a:cubicBezTo>
                  <a:cubicBezTo>
                    <a:pt x="696770" y="306259"/>
                    <a:pt x="619509" y="383211"/>
                    <a:pt x="524495" y="383211"/>
                  </a:cubicBezTo>
                  <a:lnTo>
                    <a:pt x="272299" y="383211"/>
                  </a:lnTo>
                  <a:cubicBezTo>
                    <a:pt x="269516" y="383335"/>
                    <a:pt x="266732" y="383891"/>
                    <a:pt x="264196" y="385005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1EB912D-4861-4DF2-9CA8-A01FF653147A}"/>
                </a:ext>
              </a:extLst>
            </p:cNvPr>
            <p:cNvSpPr/>
            <p:nvPr/>
          </p:nvSpPr>
          <p:spPr>
            <a:xfrm>
              <a:off x="5102960" y="4606757"/>
              <a:ext cx="312197" cy="267473"/>
            </a:xfrm>
            <a:custGeom>
              <a:avLst/>
              <a:gdLst>
                <a:gd name="connsiteX0" fmla="*/ 307595 w 312197"/>
                <a:gd name="connsiteY0" fmla="*/ 55610 h 267473"/>
                <a:gd name="connsiteX1" fmla="*/ 245798 w 312197"/>
                <a:gd name="connsiteY1" fmla="*/ 1731 h 267473"/>
                <a:gd name="connsiteX2" fmla="*/ 162723 w 312197"/>
                <a:gd name="connsiteY2" fmla="*/ 29630 h 267473"/>
                <a:gd name="connsiteX3" fmla="*/ 155857 w 312197"/>
                <a:gd name="connsiteY3" fmla="*/ 37485 h 267473"/>
                <a:gd name="connsiteX4" fmla="*/ 148929 w 312197"/>
                <a:gd name="connsiteY4" fmla="*/ 29630 h 267473"/>
                <a:gd name="connsiteX5" fmla="*/ 65420 w 312197"/>
                <a:gd name="connsiteY5" fmla="*/ 2165 h 267473"/>
                <a:gd name="connsiteX6" fmla="*/ 4304 w 312197"/>
                <a:gd name="connsiteY6" fmla="*/ 56290 h 267473"/>
                <a:gd name="connsiteX7" fmla="*/ 1768 w 312197"/>
                <a:gd name="connsiteY7" fmla="*/ 66002 h 267473"/>
                <a:gd name="connsiteX8" fmla="*/ 26450 w 312197"/>
                <a:gd name="connsiteY8" fmla="*/ 146850 h 267473"/>
                <a:gd name="connsiteX9" fmla="*/ 142619 w 312197"/>
                <a:gd name="connsiteY9" fmla="*/ 261659 h 267473"/>
                <a:gd name="connsiteX10" fmla="*/ 147444 w 312197"/>
                <a:gd name="connsiteY10" fmla="*/ 264814 h 267473"/>
                <a:gd name="connsiteX11" fmla="*/ 149238 w 312197"/>
                <a:gd name="connsiteY11" fmla="*/ 265989 h 267473"/>
                <a:gd name="connsiteX12" fmla="*/ 156785 w 312197"/>
                <a:gd name="connsiteY12" fmla="*/ 267474 h 267473"/>
                <a:gd name="connsiteX13" fmla="*/ 164393 w 312197"/>
                <a:gd name="connsiteY13" fmla="*/ 265989 h 267473"/>
                <a:gd name="connsiteX14" fmla="*/ 167362 w 312197"/>
                <a:gd name="connsiteY14" fmla="*/ 264010 h 267473"/>
                <a:gd name="connsiteX15" fmla="*/ 171012 w 312197"/>
                <a:gd name="connsiteY15" fmla="*/ 261597 h 267473"/>
                <a:gd name="connsiteX16" fmla="*/ 171074 w 312197"/>
                <a:gd name="connsiteY16" fmla="*/ 261535 h 267473"/>
                <a:gd name="connsiteX17" fmla="*/ 171074 w 312197"/>
                <a:gd name="connsiteY17" fmla="*/ 261535 h 267473"/>
                <a:gd name="connsiteX18" fmla="*/ 171074 w 312197"/>
                <a:gd name="connsiteY18" fmla="*/ 261535 h 267473"/>
                <a:gd name="connsiteX19" fmla="*/ 286192 w 312197"/>
                <a:gd name="connsiteY19" fmla="*/ 146418 h 267473"/>
                <a:gd name="connsiteX20" fmla="*/ 310254 w 312197"/>
                <a:gd name="connsiteY20" fmla="*/ 65383 h 267473"/>
                <a:gd name="connsiteX21" fmla="*/ 307595 w 312197"/>
                <a:gd name="connsiteY21" fmla="*/ 55610 h 267473"/>
                <a:gd name="connsiteX22" fmla="*/ 257737 w 312197"/>
                <a:gd name="connsiteY22" fmla="*/ 117839 h 267473"/>
                <a:gd name="connsiteX23" fmla="*/ 156661 w 312197"/>
                <a:gd name="connsiteY23" fmla="*/ 218915 h 267473"/>
                <a:gd name="connsiteX24" fmla="*/ 54719 w 312197"/>
                <a:gd name="connsiteY24" fmla="*/ 118148 h 267473"/>
                <a:gd name="connsiteX25" fmla="*/ 41172 w 312197"/>
                <a:gd name="connsiteY25" fmla="*/ 73920 h 267473"/>
                <a:gd name="connsiteX26" fmla="*/ 42595 w 312197"/>
                <a:gd name="connsiteY26" fmla="*/ 68538 h 267473"/>
                <a:gd name="connsiteX27" fmla="*/ 73709 w 312197"/>
                <a:gd name="connsiteY27" fmla="*/ 41382 h 267473"/>
                <a:gd name="connsiteX28" fmla="*/ 118866 w 312197"/>
                <a:gd name="connsiteY28" fmla="*/ 56105 h 267473"/>
                <a:gd name="connsiteX29" fmla="*/ 140949 w 312197"/>
                <a:gd name="connsiteY29" fmla="*/ 81157 h 267473"/>
                <a:gd name="connsiteX30" fmla="*/ 142000 w 312197"/>
                <a:gd name="connsiteY30" fmla="*/ 81961 h 267473"/>
                <a:gd name="connsiteX31" fmla="*/ 142805 w 312197"/>
                <a:gd name="connsiteY31" fmla="*/ 83013 h 267473"/>
                <a:gd name="connsiteX32" fmla="*/ 145155 w 312197"/>
                <a:gd name="connsiteY32" fmla="*/ 84374 h 267473"/>
                <a:gd name="connsiteX33" fmla="*/ 148619 w 312197"/>
                <a:gd name="connsiteY33" fmla="*/ 86353 h 267473"/>
                <a:gd name="connsiteX34" fmla="*/ 152393 w 312197"/>
                <a:gd name="connsiteY34" fmla="*/ 87343 h 267473"/>
                <a:gd name="connsiteX35" fmla="*/ 156042 w 312197"/>
                <a:gd name="connsiteY35" fmla="*/ 87776 h 267473"/>
                <a:gd name="connsiteX36" fmla="*/ 159939 w 312197"/>
                <a:gd name="connsiteY36" fmla="*/ 87281 h 267473"/>
                <a:gd name="connsiteX37" fmla="*/ 163527 w 312197"/>
                <a:gd name="connsiteY37" fmla="*/ 86353 h 267473"/>
                <a:gd name="connsiteX38" fmla="*/ 167053 w 312197"/>
                <a:gd name="connsiteY38" fmla="*/ 84312 h 267473"/>
                <a:gd name="connsiteX39" fmla="*/ 169342 w 312197"/>
                <a:gd name="connsiteY39" fmla="*/ 83013 h 267473"/>
                <a:gd name="connsiteX40" fmla="*/ 170146 w 312197"/>
                <a:gd name="connsiteY40" fmla="*/ 81961 h 267473"/>
                <a:gd name="connsiteX41" fmla="*/ 171197 w 312197"/>
                <a:gd name="connsiteY41" fmla="*/ 81157 h 267473"/>
                <a:gd name="connsiteX42" fmla="*/ 193095 w 312197"/>
                <a:gd name="connsiteY42" fmla="*/ 56043 h 267473"/>
                <a:gd name="connsiteX43" fmla="*/ 237942 w 312197"/>
                <a:gd name="connsiteY43" fmla="*/ 41135 h 267473"/>
                <a:gd name="connsiteX44" fmla="*/ 269490 w 312197"/>
                <a:gd name="connsiteY44" fmla="*/ 68291 h 267473"/>
                <a:gd name="connsiteX45" fmla="*/ 270913 w 312197"/>
                <a:gd name="connsiteY45" fmla="*/ 73611 h 267473"/>
                <a:gd name="connsiteX46" fmla="*/ 257737 w 312197"/>
                <a:gd name="connsiteY46" fmla="*/ 117839 h 2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12197" h="267473">
                  <a:moveTo>
                    <a:pt x="307595" y="55610"/>
                  </a:moveTo>
                  <a:cubicBezTo>
                    <a:pt x="298378" y="27774"/>
                    <a:pt x="275305" y="7670"/>
                    <a:pt x="245798" y="1731"/>
                  </a:cubicBezTo>
                  <a:cubicBezTo>
                    <a:pt x="214931" y="-4454"/>
                    <a:pt x="183074" y="6185"/>
                    <a:pt x="162723" y="29630"/>
                  </a:cubicBezTo>
                  <a:lnTo>
                    <a:pt x="155857" y="37485"/>
                  </a:lnTo>
                  <a:lnTo>
                    <a:pt x="148929" y="29630"/>
                  </a:lnTo>
                  <a:cubicBezTo>
                    <a:pt x="128268" y="6247"/>
                    <a:pt x="96287" y="-4269"/>
                    <a:pt x="65420" y="2165"/>
                  </a:cubicBezTo>
                  <a:cubicBezTo>
                    <a:pt x="36099" y="8288"/>
                    <a:pt x="13212" y="28516"/>
                    <a:pt x="4304" y="56290"/>
                  </a:cubicBezTo>
                  <a:cubicBezTo>
                    <a:pt x="3315" y="59383"/>
                    <a:pt x="2449" y="62600"/>
                    <a:pt x="1768" y="66002"/>
                  </a:cubicBezTo>
                  <a:cubicBezTo>
                    <a:pt x="-4170" y="95446"/>
                    <a:pt x="5047" y="125695"/>
                    <a:pt x="26450" y="146850"/>
                  </a:cubicBezTo>
                  <a:lnTo>
                    <a:pt x="142619" y="261659"/>
                  </a:lnTo>
                  <a:cubicBezTo>
                    <a:pt x="144042" y="263082"/>
                    <a:pt x="145712" y="263886"/>
                    <a:pt x="147444" y="264814"/>
                  </a:cubicBezTo>
                  <a:cubicBezTo>
                    <a:pt x="148063" y="265123"/>
                    <a:pt x="148619" y="265742"/>
                    <a:pt x="149238" y="265989"/>
                  </a:cubicBezTo>
                  <a:cubicBezTo>
                    <a:pt x="151650" y="266979"/>
                    <a:pt x="154186" y="267474"/>
                    <a:pt x="156785" y="267474"/>
                  </a:cubicBezTo>
                  <a:cubicBezTo>
                    <a:pt x="159383" y="267474"/>
                    <a:pt x="161919" y="266979"/>
                    <a:pt x="164393" y="265989"/>
                  </a:cubicBezTo>
                  <a:cubicBezTo>
                    <a:pt x="165507" y="265556"/>
                    <a:pt x="166373" y="264628"/>
                    <a:pt x="167362" y="264010"/>
                  </a:cubicBezTo>
                  <a:cubicBezTo>
                    <a:pt x="168599" y="263206"/>
                    <a:pt x="169898" y="262649"/>
                    <a:pt x="171012" y="261597"/>
                  </a:cubicBezTo>
                  <a:lnTo>
                    <a:pt x="171074" y="261535"/>
                  </a:lnTo>
                  <a:cubicBezTo>
                    <a:pt x="171074" y="261535"/>
                    <a:pt x="171074" y="261535"/>
                    <a:pt x="171074" y="261535"/>
                  </a:cubicBezTo>
                  <a:cubicBezTo>
                    <a:pt x="171074" y="261535"/>
                    <a:pt x="171074" y="261535"/>
                    <a:pt x="171074" y="261535"/>
                  </a:cubicBezTo>
                  <a:lnTo>
                    <a:pt x="286192" y="146418"/>
                  </a:lnTo>
                  <a:cubicBezTo>
                    <a:pt x="307471" y="125138"/>
                    <a:pt x="316502" y="94828"/>
                    <a:pt x="310254" y="65383"/>
                  </a:cubicBezTo>
                  <a:cubicBezTo>
                    <a:pt x="309512" y="61919"/>
                    <a:pt x="308646" y="58703"/>
                    <a:pt x="307595" y="55610"/>
                  </a:cubicBezTo>
                  <a:close/>
                  <a:moveTo>
                    <a:pt x="257737" y="117839"/>
                  </a:moveTo>
                  <a:lnTo>
                    <a:pt x="156661" y="218915"/>
                  </a:lnTo>
                  <a:lnTo>
                    <a:pt x="54719" y="118148"/>
                  </a:lnTo>
                  <a:cubicBezTo>
                    <a:pt x="42966" y="106519"/>
                    <a:pt x="37893" y="89941"/>
                    <a:pt x="41172" y="73920"/>
                  </a:cubicBezTo>
                  <a:cubicBezTo>
                    <a:pt x="41543" y="72064"/>
                    <a:pt x="42038" y="70270"/>
                    <a:pt x="42595" y="68538"/>
                  </a:cubicBezTo>
                  <a:cubicBezTo>
                    <a:pt x="47110" y="54496"/>
                    <a:pt x="58430" y="44599"/>
                    <a:pt x="73709" y="41382"/>
                  </a:cubicBezTo>
                  <a:cubicBezTo>
                    <a:pt x="90473" y="37856"/>
                    <a:pt x="107793" y="43548"/>
                    <a:pt x="118866" y="56105"/>
                  </a:cubicBezTo>
                  <a:lnTo>
                    <a:pt x="140949" y="81157"/>
                  </a:lnTo>
                  <a:cubicBezTo>
                    <a:pt x="141258" y="81528"/>
                    <a:pt x="141691" y="81652"/>
                    <a:pt x="142000" y="81961"/>
                  </a:cubicBezTo>
                  <a:cubicBezTo>
                    <a:pt x="142310" y="82271"/>
                    <a:pt x="142433" y="82704"/>
                    <a:pt x="142805" y="83013"/>
                  </a:cubicBezTo>
                  <a:cubicBezTo>
                    <a:pt x="143485" y="83632"/>
                    <a:pt x="144413" y="83879"/>
                    <a:pt x="145155" y="84374"/>
                  </a:cubicBezTo>
                  <a:cubicBezTo>
                    <a:pt x="146269" y="85116"/>
                    <a:pt x="147382" y="85858"/>
                    <a:pt x="148619" y="86353"/>
                  </a:cubicBezTo>
                  <a:cubicBezTo>
                    <a:pt x="149856" y="86848"/>
                    <a:pt x="151094" y="87096"/>
                    <a:pt x="152393" y="87343"/>
                  </a:cubicBezTo>
                  <a:cubicBezTo>
                    <a:pt x="153630" y="87591"/>
                    <a:pt x="154805" y="87776"/>
                    <a:pt x="156042" y="87776"/>
                  </a:cubicBezTo>
                  <a:cubicBezTo>
                    <a:pt x="157403" y="87776"/>
                    <a:pt x="158640" y="87529"/>
                    <a:pt x="159939" y="87281"/>
                  </a:cubicBezTo>
                  <a:cubicBezTo>
                    <a:pt x="161176" y="87034"/>
                    <a:pt x="162352" y="86786"/>
                    <a:pt x="163527" y="86353"/>
                  </a:cubicBezTo>
                  <a:cubicBezTo>
                    <a:pt x="164764" y="85858"/>
                    <a:pt x="165878" y="85116"/>
                    <a:pt x="167053" y="84312"/>
                  </a:cubicBezTo>
                  <a:cubicBezTo>
                    <a:pt x="167795" y="83817"/>
                    <a:pt x="168661" y="83570"/>
                    <a:pt x="169342" y="83013"/>
                  </a:cubicBezTo>
                  <a:cubicBezTo>
                    <a:pt x="169713" y="82704"/>
                    <a:pt x="169837" y="82271"/>
                    <a:pt x="170146" y="81961"/>
                  </a:cubicBezTo>
                  <a:cubicBezTo>
                    <a:pt x="170455" y="81652"/>
                    <a:pt x="170888" y="81528"/>
                    <a:pt x="171197" y="81157"/>
                  </a:cubicBezTo>
                  <a:lnTo>
                    <a:pt x="193095" y="56043"/>
                  </a:lnTo>
                  <a:cubicBezTo>
                    <a:pt x="204044" y="43486"/>
                    <a:pt x="221241" y="37795"/>
                    <a:pt x="237942" y="41135"/>
                  </a:cubicBezTo>
                  <a:cubicBezTo>
                    <a:pt x="253345" y="44228"/>
                    <a:pt x="264851" y="54125"/>
                    <a:pt x="269490" y="68291"/>
                  </a:cubicBezTo>
                  <a:cubicBezTo>
                    <a:pt x="270047" y="70023"/>
                    <a:pt x="270542" y="71817"/>
                    <a:pt x="270913" y="73611"/>
                  </a:cubicBezTo>
                  <a:cubicBezTo>
                    <a:pt x="274315" y="89632"/>
                    <a:pt x="269366" y="106210"/>
                    <a:pt x="257737" y="11783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BE5267A4-A985-4844-8E8A-276B190824C2}"/>
                </a:ext>
              </a:extLst>
            </p:cNvPr>
            <p:cNvSpPr/>
            <p:nvPr/>
          </p:nvSpPr>
          <p:spPr>
            <a:xfrm>
              <a:off x="4891070" y="4528321"/>
              <a:ext cx="736932" cy="534825"/>
            </a:xfrm>
            <a:custGeom>
              <a:avLst/>
              <a:gdLst>
                <a:gd name="connsiteX0" fmla="*/ 657242 w 736932"/>
                <a:gd name="connsiteY0" fmla="*/ 376901 h 534825"/>
                <a:gd name="connsiteX1" fmla="*/ 736915 w 736932"/>
                <a:gd name="connsiteY1" fmla="*/ 211740 h 534825"/>
                <a:gd name="connsiteX2" fmla="*/ 524433 w 736932"/>
                <a:gd name="connsiteY2" fmla="*/ 0 h 534825"/>
                <a:gd name="connsiteX3" fmla="*/ 212483 w 736932"/>
                <a:gd name="connsiteY3" fmla="*/ 0 h 534825"/>
                <a:gd name="connsiteX4" fmla="*/ 0 w 736932"/>
                <a:gd name="connsiteY4" fmla="*/ 211740 h 534825"/>
                <a:gd name="connsiteX5" fmla="*/ 212483 w 736932"/>
                <a:gd name="connsiteY5" fmla="*/ 423481 h 534825"/>
                <a:gd name="connsiteX6" fmla="*/ 460410 w 736932"/>
                <a:gd name="connsiteY6" fmla="*/ 423481 h 534825"/>
                <a:gd name="connsiteX7" fmla="*/ 708708 w 736932"/>
                <a:gd name="connsiteY7" fmla="*/ 533093 h 534825"/>
                <a:gd name="connsiteX8" fmla="*/ 716812 w 736932"/>
                <a:gd name="connsiteY8" fmla="*/ 534825 h 534825"/>
                <a:gd name="connsiteX9" fmla="*/ 731905 w 736932"/>
                <a:gd name="connsiteY9" fmla="*/ 528021 h 534825"/>
                <a:gd name="connsiteX10" fmla="*/ 734008 w 736932"/>
                <a:gd name="connsiteY10" fmla="*/ 504391 h 534825"/>
                <a:gd name="connsiteX11" fmla="*/ 657242 w 736932"/>
                <a:gd name="connsiteY11" fmla="*/ 376901 h 534825"/>
                <a:gd name="connsiteX12" fmla="*/ 472720 w 736932"/>
                <a:gd name="connsiteY12" fmla="*/ 385005 h 534825"/>
                <a:gd name="connsiteX13" fmla="*/ 464616 w 736932"/>
                <a:gd name="connsiteY13" fmla="*/ 383273 h 534825"/>
                <a:gd name="connsiteX14" fmla="*/ 212483 w 736932"/>
                <a:gd name="connsiteY14" fmla="*/ 383273 h 534825"/>
                <a:gd name="connsiteX15" fmla="*/ 40208 w 736932"/>
                <a:gd name="connsiteY15" fmla="*/ 211740 h 534825"/>
                <a:gd name="connsiteX16" fmla="*/ 212483 w 736932"/>
                <a:gd name="connsiteY16" fmla="*/ 40208 h 534825"/>
                <a:gd name="connsiteX17" fmla="*/ 524433 w 736932"/>
                <a:gd name="connsiteY17" fmla="*/ 40208 h 534825"/>
                <a:gd name="connsiteX18" fmla="*/ 696708 w 736932"/>
                <a:gd name="connsiteY18" fmla="*/ 211740 h 534825"/>
                <a:gd name="connsiteX19" fmla="*/ 619385 w 736932"/>
                <a:gd name="connsiteY19" fmla="*/ 354818 h 534825"/>
                <a:gd name="connsiteX20" fmla="*/ 611715 w 736932"/>
                <a:gd name="connsiteY20" fmla="*/ 378695 h 534825"/>
                <a:gd name="connsiteX21" fmla="*/ 613880 w 736932"/>
                <a:gd name="connsiteY21" fmla="*/ 382902 h 534825"/>
                <a:gd name="connsiteX22" fmla="*/ 666768 w 736932"/>
                <a:gd name="connsiteY22" fmla="*/ 470740 h 534825"/>
                <a:gd name="connsiteX23" fmla="*/ 472720 w 736932"/>
                <a:gd name="connsiteY23" fmla="*/ 385005 h 53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6932" h="534825">
                  <a:moveTo>
                    <a:pt x="657242" y="376901"/>
                  </a:moveTo>
                  <a:cubicBezTo>
                    <a:pt x="707471" y="336817"/>
                    <a:pt x="736915" y="276444"/>
                    <a:pt x="736915" y="211740"/>
                  </a:cubicBezTo>
                  <a:cubicBezTo>
                    <a:pt x="736915" y="95014"/>
                    <a:pt x="641592" y="0"/>
                    <a:pt x="524433" y="0"/>
                  </a:cubicBezTo>
                  <a:lnTo>
                    <a:pt x="212483" y="0"/>
                  </a:lnTo>
                  <a:cubicBezTo>
                    <a:pt x="95323" y="0"/>
                    <a:pt x="0" y="95014"/>
                    <a:pt x="0" y="211740"/>
                  </a:cubicBezTo>
                  <a:cubicBezTo>
                    <a:pt x="0" y="328467"/>
                    <a:pt x="95323" y="423481"/>
                    <a:pt x="212483" y="423481"/>
                  </a:cubicBezTo>
                  <a:lnTo>
                    <a:pt x="460410" y="423481"/>
                  </a:lnTo>
                  <a:lnTo>
                    <a:pt x="708708" y="533093"/>
                  </a:lnTo>
                  <a:cubicBezTo>
                    <a:pt x="711306" y="534268"/>
                    <a:pt x="714090" y="534825"/>
                    <a:pt x="716812" y="534825"/>
                  </a:cubicBezTo>
                  <a:cubicBezTo>
                    <a:pt x="722441" y="534825"/>
                    <a:pt x="728008" y="532413"/>
                    <a:pt x="731905" y="528021"/>
                  </a:cubicBezTo>
                  <a:cubicBezTo>
                    <a:pt x="737720" y="521464"/>
                    <a:pt x="738586" y="511876"/>
                    <a:pt x="734008" y="504391"/>
                  </a:cubicBezTo>
                  <a:lnTo>
                    <a:pt x="657242" y="376901"/>
                  </a:lnTo>
                  <a:close/>
                  <a:moveTo>
                    <a:pt x="472720" y="385005"/>
                  </a:moveTo>
                  <a:cubicBezTo>
                    <a:pt x="470183" y="383891"/>
                    <a:pt x="467400" y="383273"/>
                    <a:pt x="464616" y="383273"/>
                  </a:cubicBezTo>
                  <a:lnTo>
                    <a:pt x="212483" y="383273"/>
                  </a:lnTo>
                  <a:cubicBezTo>
                    <a:pt x="117469" y="383273"/>
                    <a:pt x="40208" y="306321"/>
                    <a:pt x="40208" y="211740"/>
                  </a:cubicBezTo>
                  <a:cubicBezTo>
                    <a:pt x="40208" y="117159"/>
                    <a:pt x="117469" y="40208"/>
                    <a:pt x="212483" y="40208"/>
                  </a:cubicBezTo>
                  <a:lnTo>
                    <a:pt x="524433" y="40208"/>
                  </a:lnTo>
                  <a:cubicBezTo>
                    <a:pt x="619447" y="40208"/>
                    <a:pt x="696708" y="117159"/>
                    <a:pt x="696708" y="211740"/>
                  </a:cubicBezTo>
                  <a:cubicBezTo>
                    <a:pt x="696708" y="269392"/>
                    <a:pt x="667820" y="322837"/>
                    <a:pt x="619385" y="354818"/>
                  </a:cubicBezTo>
                  <a:cubicBezTo>
                    <a:pt x="611529" y="360014"/>
                    <a:pt x="608374" y="369911"/>
                    <a:pt x="611715" y="378695"/>
                  </a:cubicBezTo>
                  <a:cubicBezTo>
                    <a:pt x="612271" y="380180"/>
                    <a:pt x="613014" y="381603"/>
                    <a:pt x="613880" y="382902"/>
                  </a:cubicBezTo>
                  <a:lnTo>
                    <a:pt x="666768" y="470740"/>
                  </a:lnTo>
                  <a:lnTo>
                    <a:pt x="472720" y="385005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198" name="Graphic 2">
            <a:extLst>
              <a:ext uri="{FF2B5EF4-FFF2-40B4-BE49-F238E27FC236}">
                <a16:creationId xmlns:a16="http://schemas.microsoft.com/office/drawing/2014/main" id="{D918ABFE-1C0A-495F-9F3D-8E7E59027AF4}"/>
              </a:ext>
            </a:extLst>
          </p:cNvPr>
          <p:cNvGrpSpPr/>
          <p:nvPr/>
        </p:nvGrpSpPr>
        <p:grpSpPr>
          <a:xfrm>
            <a:off x="4524129" y="3920525"/>
            <a:ext cx="868412" cy="806392"/>
            <a:chOff x="7777820" y="3978151"/>
            <a:chExt cx="1125075" cy="1044725"/>
          </a:xfrm>
          <a:solidFill>
            <a:schemeClr val="accent1"/>
          </a:solidFill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38C01CC-B107-473E-AF8C-A83F65780E86}"/>
                </a:ext>
              </a:extLst>
            </p:cNvPr>
            <p:cNvSpPr/>
            <p:nvPr/>
          </p:nvSpPr>
          <p:spPr>
            <a:xfrm>
              <a:off x="7966361" y="4241361"/>
              <a:ext cx="747766" cy="781515"/>
            </a:xfrm>
            <a:custGeom>
              <a:avLst/>
              <a:gdLst>
                <a:gd name="connsiteX0" fmla="*/ 373978 w 747766"/>
                <a:gd name="connsiteY0" fmla="*/ 0 h 781515"/>
                <a:gd name="connsiteX1" fmla="*/ 231 w 747766"/>
                <a:gd name="connsiteY1" fmla="*/ 304775 h 781515"/>
                <a:gd name="connsiteX2" fmla="*/ 6170 w 747766"/>
                <a:gd name="connsiteY2" fmla="*/ 322219 h 781515"/>
                <a:gd name="connsiteX3" fmla="*/ 23799 w 747766"/>
                <a:gd name="connsiteY3" fmla="*/ 327477 h 781515"/>
                <a:gd name="connsiteX4" fmla="*/ 25717 w 747766"/>
                <a:gd name="connsiteY4" fmla="*/ 327291 h 781515"/>
                <a:gd name="connsiteX5" fmla="*/ 82812 w 747766"/>
                <a:gd name="connsiteY5" fmla="*/ 349251 h 781515"/>
                <a:gd name="connsiteX6" fmla="*/ 111081 w 747766"/>
                <a:gd name="connsiteY6" fmla="*/ 349251 h 781515"/>
                <a:gd name="connsiteX7" fmla="*/ 166135 w 747766"/>
                <a:gd name="connsiteY7" fmla="*/ 327291 h 781515"/>
                <a:gd name="connsiteX8" fmla="*/ 221188 w 747766"/>
                <a:gd name="connsiteY8" fmla="*/ 349313 h 781515"/>
                <a:gd name="connsiteX9" fmla="*/ 235478 w 747766"/>
                <a:gd name="connsiteY9" fmla="*/ 355313 h 781515"/>
                <a:gd name="connsiteX10" fmla="*/ 249767 w 747766"/>
                <a:gd name="connsiteY10" fmla="*/ 349313 h 781515"/>
                <a:gd name="connsiteX11" fmla="*/ 304635 w 747766"/>
                <a:gd name="connsiteY11" fmla="*/ 327291 h 781515"/>
                <a:gd name="connsiteX12" fmla="*/ 353874 w 747766"/>
                <a:gd name="connsiteY12" fmla="*/ 344488 h 781515"/>
                <a:gd name="connsiteX13" fmla="*/ 353874 w 747766"/>
                <a:gd name="connsiteY13" fmla="*/ 711183 h 781515"/>
                <a:gd name="connsiteX14" fmla="*/ 423093 w 747766"/>
                <a:gd name="connsiteY14" fmla="*/ 781515 h 781515"/>
                <a:gd name="connsiteX15" fmla="*/ 492313 w 747766"/>
                <a:gd name="connsiteY15" fmla="*/ 711183 h 781515"/>
                <a:gd name="connsiteX16" fmla="*/ 492313 w 747766"/>
                <a:gd name="connsiteY16" fmla="*/ 668562 h 781515"/>
                <a:gd name="connsiteX17" fmla="*/ 472209 w 747766"/>
                <a:gd name="connsiteY17" fmla="*/ 648458 h 781515"/>
                <a:gd name="connsiteX18" fmla="*/ 452105 w 747766"/>
                <a:gd name="connsiteY18" fmla="*/ 668562 h 781515"/>
                <a:gd name="connsiteX19" fmla="*/ 452105 w 747766"/>
                <a:gd name="connsiteY19" fmla="*/ 711183 h 781515"/>
                <a:gd name="connsiteX20" fmla="*/ 423031 w 747766"/>
                <a:gd name="connsiteY20" fmla="*/ 741308 h 781515"/>
                <a:gd name="connsiteX21" fmla="*/ 393958 w 747766"/>
                <a:gd name="connsiteY21" fmla="*/ 711183 h 781515"/>
                <a:gd name="connsiteX22" fmla="*/ 393958 w 747766"/>
                <a:gd name="connsiteY22" fmla="*/ 344488 h 781515"/>
                <a:gd name="connsiteX23" fmla="*/ 443011 w 747766"/>
                <a:gd name="connsiteY23" fmla="*/ 327291 h 781515"/>
                <a:gd name="connsiteX24" fmla="*/ 498065 w 747766"/>
                <a:gd name="connsiteY24" fmla="*/ 349313 h 781515"/>
                <a:gd name="connsiteX25" fmla="*/ 512354 w 747766"/>
                <a:gd name="connsiteY25" fmla="*/ 355313 h 781515"/>
                <a:gd name="connsiteX26" fmla="*/ 526644 w 747766"/>
                <a:gd name="connsiteY26" fmla="*/ 349313 h 781515"/>
                <a:gd name="connsiteX27" fmla="*/ 581512 w 747766"/>
                <a:gd name="connsiteY27" fmla="*/ 327291 h 781515"/>
                <a:gd name="connsiteX28" fmla="*/ 636689 w 747766"/>
                <a:gd name="connsiteY28" fmla="*/ 349251 h 781515"/>
                <a:gd name="connsiteX29" fmla="*/ 664958 w 747766"/>
                <a:gd name="connsiteY29" fmla="*/ 349251 h 781515"/>
                <a:gd name="connsiteX30" fmla="*/ 720012 w 747766"/>
                <a:gd name="connsiteY30" fmla="*/ 327291 h 781515"/>
                <a:gd name="connsiteX31" fmla="*/ 723971 w 747766"/>
                <a:gd name="connsiteY31" fmla="*/ 327415 h 781515"/>
                <a:gd name="connsiteX32" fmla="*/ 741601 w 747766"/>
                <a:gd name="connsiteY32" fmla="*/ 322095 h 781515"/>
                <a:gd name="connsiteX33" fmla="*/ 747539 w 747766"/>
                <a:gd name="connsiteY33" fmla="*/ 304713 h 781515"/>
                <a:gd name="connsiteX34" fmla="*/ 373978 w 747766"/>
                <a:gd name="connsiteY34" fmla="*/ 0 h 781515"/>
                <a:gd name="connsiteX35" fmla="*/ 373978 w 747766"/>
                <a:gd name="connsiteY35" fmla="*/ 308919 h 781515"/>
                <a:gd name="connsiteX36" fmla="*/ 320285 w 747766"/>
                <a:gd name="connsiteY36" fmla="*/ 289063 h 781515"/>
                <a:gd name="connsiteX37" fmla="*/ 373916 w 747766"/>
                <a:gd name="connsiteY37" fmla="*/ 41074 h 781515"/>
                <a:gd name="connsiteX38" fmla="*/ 427671 w 747766"/>
                <a:gd name="connsiteY38" fmla="*/ 289063 h 781515"/>
                <a:gd name="connsiteX39" fmla="*/ 373978 w 747766"/>
                <a:gd name="connsiteY39" fmla="*/ 308919 h 781515"/>
                <a:gd name="connsiteX40" fmla="*/ 96977 w 747766"/>
                <a:gd name="connsiteY40" fmla="*/ 308919 h 781515"/>
                <a:gd name="connsiteX41" fmla="*/ 44274 w 747766"/>
                <a:gd name="connsiteY41" fmla="*/ 288321 h 781515"/>
                <a:gd name="connsiteX42" fmla="*/ 220198 w 747766"/>
                <a:gd name="connsiteY42" fmla="*/ 75405 h 781515"/>
                <a:gd name="connsiteX43" fmla="*/ 140031 w 747766"/>
                <a:gd name="connsiteY43" fmla="*/ 290362 h 781515"/>
                <a:gd name="connsiteX44" fmla="*/ 96977 w 747766"/>
                <a:gd name="connsiteY44" fmla="*/ 308919 h 781515"/>
                <a:gd name="connsiteX45" fmla="*/ 235478 w 747766"/>
                <a:gd name="connsiteY45" fmla="*/ 308981 h 781515"/>
                <a:gd name="connsiteX46" fmla="*/ 180238 w 747766"/>
                <a:gd name="connsiteY46" fmla="*/ 288259 h 781515"/>
                <a:gd name="connsiteX47" fmla="*/ 318862 w 747766"/>
                <a:gd name="connsiteY47" fmla="*/ 51157 h 781515"/>
                <a:gd name="connsiteX48" fmla="*/ 280016 w 747766"/>
                <a:gd name="connsiteY48" fmla="*/ 290610 h 781515"/>
                <a:gd name="connsiteX49" fmla="*/ 235478 w 747766"/>
                <a:gd name="connsiteY49" fmla="*/ 308981 h 781515"/>
                <a:gd name="connsiteX50" fmla="*/ 512478 w 747766"/>
                <a:gd name="connsiteY50" fmla="*/ 308981 h 781515"/>
                <a:gd name="connsiteX51" fmla="*/ 467940 w 747766"/>
                <a:gd name="connsiteY51" fmla="*/ 290610 h 781515"/>
                <a:gd name="connsiteX52" fmla="*/ 429093 w 747766"/>
                <a:gd name="connsiteY52" fmla="*/ 51157 h 781515"/>
                <a:gd name="connsiteX53" fmla="*/ 567656 w 747766"/>
                <a:gd name="connsiteY53" fmla="*/ 288939 h 781515"/>
                <a:gd name="connsiteX54" fmla="*/ 512478 w 747766"/>
                <a:gd name="connsiteY54" fmla="*/ 308981 h 781515"/>
                <a:gd name="connsiteX55" fmla="*/ 650978 w 747766"/>
                <a:gd name="connsiteY55" fmla="*/ 308919 h 781515"/>
                <a:gd name="connsiteX56" fmla="*/ 607925 w 747766"/>
                <a:gd name="connsiteY56" fmla="*/ 290981 h 781515"/>
                <a:gd name="connsiteX57" fmla="*/ 527757 w 747766"/>
                <a:gd name="connsiteY57" fmla="*/ 75405 h 781515"/>
                <a:gd name="connsiteX58" fmla="*/ 703682 w 747766"/>
                <a:gd name="connsiteY58" fmla="*/ 288321 h 781515"/>
                <a:gd name="connsiteX59" fmla="*/ 650978 w 747766"/>
                <a:gd name="connsiteY59" fmla="*/ 308919 h 78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47766" h="781515">
                  <a:moveTo>
                    <a:pt x="373978" y="0"/>
                  </a:moveTo>
                  <a:cubicBezTo>
                    <a:pt x="187105" y="0"/>
                    <a:pt x="26459" y="131016"/>
                    <a:pt x="231" y="304775"/>
                  </a:cubicBezTo>
                  <a:cubicBezTo>
                    <a:pt x="-758" y="311208"/>
                    <a:pt x="1468" y="317703"/>
                    <a:pt x="6170" y="322219"/>
                  </a:cubicBezTo>
                  <a:cubicBezTo>
                    <a:pt x="10871" y="326734"/>
                    <a:pt x="17428" y="328652"/>
                    <a:pt x="23799" y="327477"/>
                  </a:cubicBezTo>
                  <a:cubicBezTo>
                    <a:pt x="24418" y="327353"/>
                    <a:pt x="25098" y="327291"/>
                    <a:pt x="25717" y="327291"/>
                  </a:cubicBezTo>
                  <a:cubicBezTo>
                    <a:pt x="47367" y="327539"/>
                    <a:pt x="68275" y="334900"/>
                    <a:pt x="82812" y="349251"/>
                  </a:cubicBezTo>
                  <a:cubicBezTo>
                    <a:pt x="90668" y="356983"/>
                    <a:pt x="103287" y="356983"/>
                    <a:pt x="111081" y="349251"/>
                  </a:cubicBezTo>
                  <a:cubicBezTo>
                    <a:pt x="125185" y="335271"/>
                    <a:pt x="145226" y="327291"/>
                    <a:pt x="166135" y="327291"/>
                  </a:cubicBezTo>
                  <a:cubicBezTo>
                    <a:pt x="187352" y="327291"/>
                    <a:pt x="207394" y="335333"/>
                    <a:pt x="221188" y="349313"/>
                  </a:cubicBezTo>
                  <a:cubicBezTo>
                    <a:pt x="224962" y="353148"/>
                    <a:pt x="230096" y="355313"/>
                    <a:pt x="235478" y="355313"/>
                  </a:cubicBezTo>
                  <a:cubicBezTo>
                    <a:pt x="240859" y="355313"/>
                    <a:pt x="245994" y="353148"/>
                    <a:pt x="249767" y="349313"/>
                  </a:cubicBezTo>
                  <a:cubicBezTo>
                    <a:pt x="263561" y="335333"/>
                    <a:pt x="283541" y="327291"/>
                    <a:pt x="304635" y="327291"/>
                  </a:cubicBezTo>
                  <a:cubicBezTo>
                    <a:pt x="322945" y="327291"/>
                    <a:pt x="340327" y="333663"/>
                    <a:pt x="353874" y="344488"/>
                  </a:cubicBezTo>
                  <a:lnTo>
                    <a:pt x="353874" y="711183"/>
                  </a:lnTo>
                  <a:cubicBezTo>
                    <a:pt x="353874" y="749968"/>
                    <a:pt x="384927" y="781515"/>
                    <a:pt x="423093" y="781515"/>
                  </a:cubicBezTo>
                  <a:cubicBezTo>
                    <a:pt x="461260" y="781515"/>
                    <a:pt x="492313" y="749968"/>
                    <a:pt x="492313" y="711183"/>
                  </a:cubicBezTo>
                  <a:lnTo>
                    <a:pt x="492313" y="668562"/>
                  </a:lnTo>
                  <a:cubicBezTo>
                    <a:pt x="492313" y="657490"/>
                    <a:pt x="483343" y="648458"/>
                    <a:pt x="472209" y="648458"/>
                  </a:cubicBezTo>
                  <a:cubicBezTo>
                    <a:pt x="461136" y="648458"/>
                    <a:pt x="452105" y="657428"/>
                    <a:pt x="452105" y="668562"/>
                  </a:cubicBezTo>
                  <a:lnTo>
                    <a:pt x="452105" y="711183"/>
                  </a:lnTo>
                  <a:cubicBezTo>
                    <a:pt x="452105" y="727823"/>
                    <a:pt x="439052" y="741308"/>
                    <a:pt x="423031" y="741308"/>
                  </a:cubicBezTo>
                  <a:cubicBezTo>
                    <a:pt x="407010" y="741308"/>
                    <a:pt x="393958" y="727761"/>
                    <a:pt x="393958" y="711183"/>
                  </a:cubicBezTo>
                  <a:lnTo>
                    <a:pt x="393958" y="344488"/>
                  </a:lnTo>
                  <a:cubicBezTo>
                    <a:pt x="407505" y="333663"/>
                    <a:pt x="424825" y="327291"/>
                    <a:pt x="443011" y="327291"/>
                  </a:cubicBezTo>
                  <a:cubicBezTo>
                    <a:pt x="464229" y="327291"/>
                    <a:pt x="484271" y="335333"/>
                    <a:pt x="498065" y="349313"/>
                  </a:cubicBezTo>
                  <a:cubicBezTo>
                    <a:pt x="501839" y="353148"/>
                    <a:pt x="506973" y="355313"/>
                    <a:pt x="512354" y="355313"/>
                  </a:cubicBezTo>
                  <a:cubicBezTo>
                    <a:pt x="517736" y="355313"/>
                    <a:pt x="522870" y="353148"/>
                    <a:pt x="526644" y="349313"/>
                  </a:cubicBezTo>
                  <a:cubicBezTo>
                    <a:pt x="540438" y="335333"/>
                    <a:pt x="560418" y="327291"/>
                    <a:pt x="581512" y="327291"/>
                  </a:cubicBezTo>
                  <a:cubicBezTo>
                    <a:pt x="602482" y="327291"/>
                    <a:pt x="622648" y="335271"/>
                    <a:pt x="636689" y="349251"/>
                  </a:cubicBezTo>
                  <a:cubicBezTo>
                    <a:pt x="644545" y="356983"/>
                    <a:pt x="657164" y="356983"/>
                    <a:pt x="664958" y="349251"/>
                  </a:cubicBezTo>
                  <a:cubicBezTo>
                    <a:pt x="679062" y="335271"/>
                    <a:pt x="699104" y="327291"/>
                    <a:pt x="720012" y="327291"/>
                  </a:cubicBezTo>
                  <a:cubicBezTo>
                    <a:pt x="721311" y="327291"/>
                    <a:pt x="722672" y="327168"/>
                    <a:pt x="723971" y="327415"/>
                  </a:cubicBezTo>
                  <a:cubicBezTo>
                    <a:pt x="730404" y="328591"/>
                    <a:pt x="736961" y="326611"/>
                    <a:pt x="741601" y="322095"/>
                  </a:cubicBezTo>
                  <a:cubicBezTo>
                    <a:pt x="746240" y="317580"/>
                    <a:pt x="748529" y="311085"/>
                    <a:pt x="747539" y="304713"/>
                  </a:cubicBezTo>
                  <a:cubicBezTo>
                    <a:pt x="721497" y="131016"/>
                    <a:pt x="560851" y="0"/>
                    <a:pt x="373978" y="0"/>
                  </a:cubicBezTo>
                  <a:close/>
                  <a:moveTo>
                    <a:pt x="373978" y="308919"/>
                  </a:moveTo>
                  <a:cubicBezTo>
                    <a:pt x="358390" y="297909"/>
                    <a:pt x="339647" y="291414"/>
                    <a:pt x="320285" y="289063"/>
                  </a:cubicBezTo>
                  <a:cubicBezTo>
                    <a:pt x="322759" y="123036"/>
                    <a:pt x="359627" y="43301"/>
                    <a:pt x="373916" y="41074"/>
                  </a:cubicBezTo>
                  <a:cubicBezTo>
                    <a:pt x="388267" y="43239"/>
                    <a:pt x="425073" y="122727"/>
                    <a:pt x="427671" y="289063"/>
                  </a:cubicBezTo>
                  <a:cubicBezTo>
                    <a:pt x="408309" y="291414"/>
                    <a:pt x="389566" y="297909"/>
                    <a:pt x="373978" y="308919"/>
                  </a:cubicBezTo>
                  <a:close/>
                  <a:moveTo>
                    <a:pt x="96977" y="308919"/>
                  </a:moveTo>
                  <a:cubicBezTo>
                    <a:pt x="81575" y="298094"/>
                    <a:pt x="63388" y="290981"/>
                    <a:pt x="44274" y="288321"/>
                  </a:cubicBezTo>
                  <a:cubicBezTo>
                    <a:pt x="65925" y="194853"/>
                    <a:pt x="132422" y="117778"/>
                    <a:pt x="220198" y="75405"/>
                  </a:cubicBezTo>
                  <a:cubicBezTo>
                    <a:pt x="173620" y="128356"/>
                    <a:pt x="143309" y="204689"/>
                    <a:pt x="140031" y="290362"/>
                  </a:cubicBezTo>
                  <a:cubicBezTo>
                    <a:pt x="124504" y="293826"/>
                    <a:pt x="109720" y="299950"/>
                    <a:pt x="96977" y="308919"/>
                  </a:cubicBezTo>
                  <a:close/>
                  <a:moveTo>
                    <a:pt x="235478" y="308981"/>
                  </a:moveTo>
                  <a:cubicBezTo>
                    <a:pt x="219518" y="297600"/>
                    <a:pt x="200404" y="290610"/>
                    <a:pt x="180238" y="288259"/>
                  </a:cubicBezTo>
                  <a:cubicBezTo>
                    <a:pt x="185558" y="175739"/>
                    <a:pt x="242344" y="82148"/>
                    <a:pt x="318862" y="51157"/>
                  </a:cubicBezTo>
                  <a:cubicBezTo>
                    <a:pt x="291150" y="112768"/>
                    <a:pt x="281253" y="217926"/>
                    <a:pt x="280016" y="290610"/>
                  </a:cubicBezTo>
                  <a:cubicBezTo>
                    <a:pt x="263932" y="293764"/>
                    <a:pt x="248530" y="299703"/>
                    <a:pt x="235478" y="308981"/>
                  </a:cubicBezTo>
                  <a:close/>
                  <a:moveTo>
                    <a:pt x="512478" y="308981"/>
                  </a:moveTo>
                  <a:cubicBezTo>
                    <a:pt x="499426" y="299703"/>
                    <a:pt x="484023" y="293764"/>
                    <a:pt x="467940" y="290610"/>
                  </a:cubicBezTo>
                  <a:cubicBezTo>
                    <a:pt x="466703" y="217926"/>
                    <a:pt x="456744" y="112829"/>
                    <a:pt x="429093" y="51157"/>
                  </a:cubicBezTo>
                  <a:cubicBezTo>
                    <a:pt x="505364" y="82086"/>
                    <a:pt x="562026" y="175430"/>
                    <a:pt x="567656" y="288939"/>
                  </a:cubicBezTo>
                  <a:cubicBezTo>
                    <a:pt x="547675" y="291166"/>
                    <a:pt x="528376" y="297661"/>
                    <a:pt x="512478" y="308981"/>
                  </a:cubicBezTo>
                  <a:close/>
                  <a:moveTo>
                    <a:pt x="650978" y="308919"/>
                  </a:moveTo>
                  <a:cubicBezTo>
                    <a:pt x="638297" y="299950"/>
                    <a:pt x="623451" y="294197"/>
                    <a:pt x="607925" y="290981"/>
                  </a:cubicBezTo>
                  <a:cubicBezTo>
                    <a:pt x="604770" y="205060"/>
                    <a:pt x="574460" y="128479"/>
                    <a:pt x="527757" y="75405"/>
                  </a:cubicBezTo>
                  <a:cubicBezTo>
                    <a:pt x="615534" y="117716"/>
                    <a:pt x="682031" y="194791"/>
                    <a:pt x="703682" y="288321"/>
                  </a:cubicBezTo>
                  <a:cubicBezTo>
                    <a:pt x="684567" y="290981"/>
                    <a:pt x="666381" y="298094"/>
                    <a:pt x="650978" y="30891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16CD8DA4-DC85-49C5-B5F9-EA175D32B1FA}"/>
                </a:ext>
              </a:extLst>
            </p:cNvPr>
            <p:cNvSpPr/>
            <p:nvPr/>
          </p:nvSpPr>
          <p:spPr>
            <a:xfrm>
              <a:off x="8232663" y="3978151"/>
              <a:ext cx="215390" cy="190960"/>
            </a:xfrm>
            <a:custGeom>
              <a:avLst/>
              <a:gdLst>
                <a:gd name="connsiteX0" fmla="*/ 94996 w 215390"/>
                <a:gd name="connsiteY0" fmla="*/ 185084 h 190960"/>
                <a:gd name="connsiteX1" fmla="*/ 95181 w 215390"/>
                <a:gd name="connsiteY1" fmla="*/ 185208 h 190960"/>
                <a:gd name="connsiteX2" fmla="*/ 95305 w 215390"/>
                <a:gd name="connsiteY2" fmla="*/ 185393 h 190960"/>
                <a:gd name="connsiteX3" fmla="*/ 99635 w 215390"/>
                <a:gd name="connsiteY3" fmla="*/ 188177 h 190960"/>
                <a:gd name="connsiteX4" fmla="*/ 101738 w 215390"/>
                <a:gd name="connsiteY4" fmla="*/ 189538 h 190960"/>
                <a:gd name="connsiteX5" fmla="*/ 109161 w 215390"/>
                <a:gd name="connsiteY5" fmla="*/ 190960 h 190960"/>
                <a:gd name="connsiteX6" fmla="*/ 116832 w 215390"/>
                <a:gd name="connsiteY6" fmla="*/ 189414 h 190960"/>
                <a:gd name="connsiteX7" fmla="*/ 119058 w 215390"/>
                <a:gd name="connsiteY7" fmla="*/ 187929 h 190960"/>
                <a:gd name="connsiteX8" fmla="*/ 123389 w 215390"/>
                <a:gd name="connsiteY8" fmla="*/ 185022 h 190960"/>
                <a:gd name="connsiteX9" fmla="*/ 123512 w 215390"/>
                <a:gd name="connsiteY9" fmla="*/ 184836 h 190960"/>
                <a:gd name="connsiteX10" fmla="*/ 123698 w 215390"/>
                <a:gd name="connsiteY10" fmla="*/ 184713 h 190960"/>
                <a:gd name="connsiteX11" fmla="*/ 197185 w 215390"/>
                <a:gd name="connsiteY11" fmla="*/ 107761 h 190960"/>
                <a:gd name="connsiteX12" fmla="*/ 213887 w 215390"/>
                <a:gd name="connsiteY12" fmla="*/ 48130 h 190960"/>
                <a:gd name="connsiteX13" fmla="*/ 211969 w 215390"/>
                <a:gd name="connsiteY13" fmla="*/ 41078 h 190960"/>
                <a:gd name="connsiteX14" fmla="*/ 166009 w 215390"/>
                <a:gd name="connsiteY14" fmla="*/ 1118 h 190960"/>
                <a:gd name="connsiteX15" fmla="*/ 107182 w 215390"/>
                <a:gd name="connsiteY15" fmla="*/ 21469 h 190960"/>
                <a:gd name="connsiteX16" fmla="*/ 47674 w 215390"/>
                <a:gd name="connsiteY16" fmla="*/ 2541 h 190960"/>
                <a:gd name="connsiteX17" fmla="*/ 2889 w 215390"/>
                <a:gd name="connsiteY17" fmla="*/ 43614 h 190960"/>
                <a:gd name="connsiteX18" fmla="*/ 1157 w 215390"/>
                <a:gd name="connsiteY18" fmla="*/ 50728 h 190960"/>
                <a:gd name="connsiteX19" fmla="*/ 19467 w 215390"/>
                <a:gd name="connsiteY19" fmla="*/ 109926 h 190960"/>
                <a:gd name="connsiteX20" fmla="*/ 94996 w 215390"/>
                <a:gd name="connsiteY20" fmla="*/ 185084 h 190960"/>
                <a:gd name="connsiteX21" fmla="*/ 40622 w 215390"/>
                <a:gd name="connsiteY21" fmla="*/ 58089 h 190960"/>
                <a:gd name="connsiteX22" fmla="*/ 41303 w 215390"/>
                <a:gd name="connsiteY22" fmla="*/ 55306 h 190960"/>
                <a:gd name="connsiteX23" fmla="*/ 56087 w 215390"/>
                <a:gd name="connsiteY23" fmla="*/ 41882 h 190960"/>
                <a:gd name="connsiteX24" fmla="*/ 78047 w 215390"/>
                <a:gd name="connsiteY24" fmla="*/ 49120 h 190960"/>
                <a:gd name="connsiteX25" fmla="*/ 92460 w 215390"/>
                <a:gd name="connsiteY25" fmla="*/ 65512 h 190960"/>
                <a:gd name="connsiteX26" fmla="*/ 93697 w 215390"/>
                <a:gd name="connsiteY26" fmla="*/ 66502 h 190960"/>
                <a:gd name="connsiteX27" fmla="*/ 94686 w 215390"/>
                <a:gd name="connsiteY27" fmla="*/ 67739 h 190960"/>
                <a:gd name="connsiteX28" fmla="*/ 96790 w 215390"/>
                <a:gd name="connsiteY28" fmla="*/ 68852 h 190960"/>
                <a:gd name="connsiteX29" fmla="*/ 100378 w 215390"/>
                <a:gd name="connsiteY29" fmla="*/ 70770 h 190960"/>
                <a:gd name="connsiteX30" fmla="*/ 104027 w 215390"/>
                <a:gd name="connsiteY30" fmla="*/ 71698 h 190960"/>
                <a:gd name="connsiteX31" fmla="*/ 107800 w 215390"/>
                <a:gd name="connsiteY31" fmla="*/ 72069 h 190960"/>
                <a:gd name="connsiteX32" fmla="*/ 111574 w 215390"/>
                <a:gd name="connsiteY32" fmla="*/ 71574 h 190960"/>
                <a:gd name="connsiteX33" fmla="*/ 115161 w 215390"/>
                <a:gd name="connsiteY33" fmla="*/ 70523 h 190960"/>
                <a:gd name="connsiteX34" fmla="*/ 118687 w 215390"/>
                <a:gd name="connsiteY34" fmla="*/ 68543 h 190960"/>
                <a:gd name="connsiteX35" fmla="*/ 120791 w 215390"/>
                <a:gd name="connsiteY35" fmla="*/ 67306 h 190960"/>
                <a:gd name="connsiteX36" fmla="*/ 121718 w 215390"/>
                <a:gd name="connsiteY36" fmla="*/ 66069 h 190960"/>
                <a:gd name="connsiteX37" fmla="*/ 122956 w 215390"/>
                <a:gd name="connsiteY37" fmla="*/ 65079 h 190960"/>
                <a:gd name="connsiteX38" fmla="*/ 136874 w 215390"/>
                <a:gd name="connsiteY38" fmla="*/ 48316 h 190960"/>
                <a:gd name="connsiteX39" fmla="*/ 158524 w 215390"/>
                <a:gd name="connsiteY39" fmla="*/ 40583 h 190960"/>
                <a:gd name="connsiteX40" fmla="*/ 173803 w 215390"/>
                <a:gd name="connsiteY40" fmla="*/ 53697 h 190960"/>
                <a:gd name="connsiteX41" fmla="*/ 174607 w 215390"/>
                <a:gd name="connsiteY41" fmla="*/ 56543 h 190960"/>
                <a:gd name="connsiteX42" fmla="*/ 168112 w 215390"/>
                <a:gd name="connsiteY42" fmla="*/ 79987 h 190960"/>
                <a:gd name="connsiteX43" fmla="*/ 108728 w 215390"/>
                <a:gd name="connsiteY43" fmla="*/ 142093 h 190960"/>
                <a:gd name="connsiteX44" fmla="*/ 47674 w 215390"/>
                <a:gd name="connsiteY44" fmla="*/ 81410 h 190960"/>
                <a:gd name="connsiteX45" fmla="*/ 40622 w 215390"/>
                <a:gd name="connsiteY45" fmla="*/ 58089 h 19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5390" h="190960">
                  <a:moveTo>
                    <a:pt x="94996" y="185084"/>
                  </a:moveTo>
                  <a:cubicBezTo>
                    <a:pt x="95058" y="185146"/>
                    <a:pt x="95119" y="185146"/>
                    <a:pt x="95181" y="185208"/>
                  </a:cubicBezTo>
                  <a:cubicBezTo>
                    <a:pt x="95243" y="185269"/>
                    <a:pt x="95243" y="185331"/>
                    <a:pt x="95305" y="185393"/>
                  </a:cubicBezTo>
                  <a:cubicBezTo>
                    <a:pt x="96604" y="186630"/>
                    <a:pt x="98150" y="187373"/>
                    <a:pt x="99635" y="188177"/>
                  </a:cubicBezTo>
                  <a:cubicBezTo>
                    <a:pt x="100378" y="188548"/>
                    <a:pt x="100996" y="189228"/>
                    <a:pt x="101738" y="189538"/>
                  </a:cubicBezTo>
                  <a:cubicBezTo>
                    <a:pt x="104151" y="190466"/>
                    <a:pt x="106625" y="190960"/>
                    <a:pt x="109161" y="190960"/>
                  </a:cubicBezTo>
                  <a:cubicBezTo>
                    <a:pt x="111759" y="190960"/>
                    <a:pt x="114357" y="190466"/>
                    <a:pt x="116832" y="189414"/>
                  </a:cubicBezTo>
                  <a:cubicBezTo>
                    <a:pt x="117636" y="189105"/>
                    <a:pt x="118316" y="188362"/>
                    <a:pt x="119058" y="187929"/>
                  </a:cubicBezTo>
                  <a:cubicBezTo>
                    <a:pt x="120543" y="187063"/>
                    <a:pt x="122151" y="186321"/>
                    <a:pt x="123389" y="185022"/>
                  </a:cubicBezTo>
                  <a:cubicBezTo>
                    <a:pt x="123451" y="184960"/>
                    <a:pt x="123451" y="184898"/>
                    <a:pt x="123512" y="184836"/>
                  </a:cubicBezTo>
                  <a:cubicBezTo>
                    <a:pt x="123574" y="184774"/>
                    <a:pt x="123636" y="184774"/>
                    <a:pt x="123698" y="184713"/>
                  </a:cubicBezTo>
                  <a:lnTo>
                    <a:pt x="197185" y="107761"/>
                  </a:lnTo>
                  <a:cubicBezTo>
                    <a:pt x="212279" y="91925"/>
                    <a:pt x="218526" y="69657"/>
                    <a:pt x="213887" y="48130"/>
                  </a:cubicBezTo>
                  <a:cubicBezTo>
                    <a:pt x="213392" y="45718"/>
                    <a:pt x="212712" y="43367"/>
                    <a:pt x="211969" y="41078"/>
                  </a:cubicBezTo>
                  <a:cubicBezTo>
                    <a:pt x="204979" y="20170"/>
                    <a:pt x="187845" y="5263"/>
                    <a:pt x="166009" y="1118"/>
                  </a:cubicBezTo>
                  <a:cubicBezTo>
                    <a:pt x="144049" y="-3089"/>
                    <a:pt x="121718" y="4768"/>
                    <a:pt x="107182" y="21469"/>
                  </a:cubicBezTo>
                  <a:cubicBezTo>
                    <a:pt x="92088" y="5139"/>
                    <a:pt x="69449" y="-2161"/>
                    <a:pt x="47674" y="2541"/>
                  </a:cubicBezTo>
                  <a:cubicBezTo>
                    <a:pt x="26024" y="7242"/>
                    <a:pt x="9260" y="22583"/>
                    <a:pt x="2889" y="43614"/>
                  </a:cubicBezTo>
                  <a:cubicBezTo>
                    <a:pt x="2209" y="45965"/>
                    <a:pt x="1590" y="48316"/>
                    <a:pt x="1157" y="50728"/>
                  </a:cubicBezTo>
                  <a:cubicBezTo>
                    <a:pt x="-2926" y="72378"/>
                    <a:pt x="3941" y="94524"/>
                    <a:pt x="19467" y="109926"/>
                  </a:cubicBezTo>
                  <a:lnTo>
                    <a:pt x="94996" y="185084"/>
                  </a:lnTo>
                  <a:close/>
                  <a:moveTo>
                    <a:pt x="40622" y="58089"/>
                  </a:moveTo>
                  <a:cubicBezTo>
                    <a:pt x="40808" y="57100"/>
                    <a:pt x="41056" y="56172"/>
                    <a:pt x="41303" y="55306"/>
                  </a:cubicBezTo>
                  <a:cubicBezTo>
                    <a:pt x="44210" y="45780"/>
                    <a:pt x="51819" y="42810"/>
                    <a:pt x="56087" y="41882"/>
                  </a:cubicBezTo>
                  <a:cubicBezTo>
                    <a:pt x="62459" y="40521"/>
                    <a:pt x="71552" y="41697"/>
                    <a:pt x="78047" y="49120"/>
                  </a:cubicBezTo>
                  <a:lnTo>
                    <a:pt x="92460" y="65512"/>
                  </a:lnTo>
                  <a:cubicBezTo>
                    <a:pt x="92831" y="65945"/>
                    <a:pt x="93326" y="66069"/>
                    <a:pt x="93697" y="66502"/>
                  </a:cubicBezTo>
                  <a:cubicBezTo>
                    <a:pt x="94068" y="66873"/>
                    <a:pt x="94253" y="67368"/>
                    <a:pt x="94686" y="67739"/>
                  </a:cubicBezTo>
                  <a:cubicBezTo>
                    <a:pt x="95305" y="68296"/>
                    <a:pt x="96109" y="68419"/>
                    <a:pt x="96790" y="68852"/>
                  </a:cubicBezTo>
                  <a:cubicBezTo>
                    <a:pt x="97965" y="69595"/>
                    <a:pt x="99078" y="70275"/>
                    <a:pt x="100378" y="70770"/>
                  </a:cubicBezTo>
                  <a:cubicBezTo>
                    <a:pt x="101553" y="71265"/>
                    <a:pt x="102728" y="71512"/>
                    <a:pt x="104027" y="71698"/>
                  </a:cubicBezTo>
                  <a:cubicBezTo>
                    <a:pt x="105326" y="71945"/>
                    <a:pt x="106501" y="72069"/>
                    <a:pt x="107800" y="72069"/>
                  </a:cubicBezTo>
                  <a:cubicBezTo>
                    <a:pt x="109099" y="72069"/>
                    <a:pt x="110337" y="71822"/>
                    <a:pt x="111574" y="71574"/>
                  </a:cubicBezTo>
                  <a:cubicBezTo>
                    <a:pt x="112811" y="71327"/>
                    <a:pt x="113986" y="71018"/>
                    <a:pt x="115161" y="70523"/>
                  </a:cubicBezTo>
                  <a:cubicBezTo>
                    <a:pt x="116399" y="70028"/>
                    <a:pt x="117512" y="69286"/>
                    <a:pt x="118687" y="68543"/>
                  </a:cubicBezTo>
                  <a:cubicBezTo>
                    <a:pt x="119368" y="68110"/>
                    <a:pt x="120172" y="67925"/>
                    <a:pt x="120791" y="67306"/>
                  </a:cubicBezTo>
                  <a:cubicBezTo>
                    <a:pt x="121224" y="66935"/>
                    <a:pt x="121347" y="66440"/>
                    <a:pt x="121718" y="66069"/>
                  </a:cubicBezTo>
                  <a:cubicBezTo>
                    <a:pt x="122089" y="65698"/>
                    <a:pt x="122584" y="65512"/>
                    <a:pt x="122956" y="65079"/>
                  </a:cubicBezTo>
                  <a:lnTo>
                    <a:pt x="136874" y="48316"/>
                  </a:lnTo>
                  <a:cubicBezTo>
                    <a:pt x="142193" y="41944"/>
                    <a:pt x="150297" y="38975"/>
                    <a:pt x="158524" y="40583"/>
                  </a:cubicBezTo>
                  <a:cubicBezTo>
                    <a:pt x="162050" y="41264"/>
                    <a:pt x="170524" y="43862"/>
                    <a:pt x="173803" y="53697"/>
                  </a:cubicBezTo>
                  <a:cubicBezTo>
                    <a:pt x="174112" y="54625"/>
                    <a:pt x="174360" y="55553"/>
                    <a:pt x="174607" y="56543"/>
                  </a:cubicBezTo>
                  <a:cubicBezTo>
                    <a:pt x="176463" y="65017"/>
                    <a:pt x="173988" y="73801"/>
                    <a:pt x="168112" y="79987"/>
                  </a:cubicBezTo>
                  <a:lnTo>
                    <a:pt x="108728" y="142093"/>
                  </a:lnTo>
                  <a:lnTo>
                    <a:pt x="47674" y="81410"/>
                  </a:lnTo>
                  <a:cubicBezTo>
                    <a:pt x="41674" y="75409"/>
                    <a:pt x="38952" y="66688"/>
                    <a:pt x="40622" y="5808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1C68A80F-F589-44DF-85AF-EBBF65136E3D}"/>
                </a:ext>
              </a:extLst>
            </p:cNvPr>
            <p:cNvSpPr/>
            <p:nvPr/>
          </p:nvSpPr>
          <p:spPr>
            <a:xfrm>
              <a:off x="8687443" y="4167149"/>
              <a:ext cx="215452" cy="190876"/>
            </a:xfrm>
            <a:custGeom>
              <a:avLst/>
              <a:gdLst>
                <a:gd name="connsiteX0" fmla="*/ 213949 w 215452"/>
                <a:gd name="connsiteY0" fmla="*/ 48108 h 190876"/>
                <a:gd name="connsiteX1" fmla="*/ 212031 w 215452"/>
                <a:gd name="connsiteY1" fmla="*/ 41056 h 190876"/>
                <a:gd name="connsiteX2" fmla="*/ 166071 w 215452"/>
                <a:gd name="connsiteY2" fmla="*/ 1096 h 190876"/>
                <a:gd name="connsiteX3" fmla="*/ 107182 w 215452"/>
                <a:gd name="connsiteY3" fmla="*/ 21447 h 190876"/>
                <a:gd name="connsiteX4" fmla="*/ 47675 w 215452"/>
                <a:gd name="connsiteY4" fmla="*/ 2518 h 190876"/>
                <a:gd name="connsiteX5" fmla="*/ 2889 w 215452"/>
                <a:gd name="connsiteY5" fmla="*/ 43530 h 190876"/>
                <a:gd name="connsiteX6" fmla="*/ 1157 w 215452"/>
                <a:gd name="connsiteY6" fmla="*/ 50644 h 190876"/>
                <a:gd name="connsiteX7" fmla="*/ 19467 w 215452"/>
                <a:gd name="connsiteY7" fmla="*/ 109842 h 190876"/>
                <a:gd name="connsiteX8" fmla="*/ 95058 w 215452"/>
                <a:gd name="connsiteY8" fmla="*/ 185000 h 190876"/>
                <a:gd name="connsiteX9" fmla="*/ 95243 w 215452"/>
                <a:gd name="connsiteY9" fmla="*/ 185123 h 190876"/>
                <a:gd name="connsiteX10" fmla="*/ 95367 w 215452"/>
                <a:gd name="connsiteY10" fmla="*/ 185309 h 190876"/>
                <a:gd name="connsiteX11" fmla="*/ 99697 w 215452"/>
                <a:gd name="connsiteY11" fmla="*/ 188092 h 190876"/>
                <a:gd name="connsiteX12" fmla="*/ 101800 w 215452"/>
                <a:gd name="connsiteY12" fmla="*/ 189453 h 190876"/>
                <a:gd name="connsiteX13" fmla="*/ 109223 w 215452"/>
                <a:gd name="connsiteY13" fmla="*/ 190876 h 190876"/>
                <a:gd name="connsiteX14" fmla="*/ 116894 w 215452"/>
                <a:gd name="connsiteY14" fmla="*/ 189330 h 190876"/>
                <a:gd name="connsiteX15" fmla="*/ 119121 w 215452"/>
                <a:gd name="connsiteY15" fmla="*/ 187845 h 190876"/>
                <a:gd name="connsiteX16" fmla="*/ 123451 w 215452"/>
                <a:gd name="connsiteY16" fmla="*/ 184938 h 190876"/>
                <a:gd name="connsiteX17" fmla="*/ 123574 w 215452"/>
                <a:gd name="connsiteY17" fmla="*/ 184752 h 190876"/>
                <a:gd name="connsiteX18" fmla="*/ 123760 w 215452"/>
                <a:gd name="connsiteY18" fmla="*/ 184628 h 190876"/>
                <a:gd name="connsiteX19" fmla="*/ 197247 w 215452"/>
                <a:gd name="connsiteY19" fmla="*/ 107677 h 190876"/>
                <a:gd name="connsiteX20" fmla="*/ 213949 w 215452"/>
                <a:gd name="connsiteY20" fmla="*/ 48108 h 190876"/>
                <a:gd name="connsiteX21" fmla="*/ 168174 w 215452"/>
                <a:gd name="connsiteY21" fmla="*/ 79965 h 190876"/>
                <a:gd name="connsiteX22" fmla="*/ 108790 w 215452"/>
                <a:gd name="connsiteY22" fmla="*/ 142070 h 190876"/>
                <a:gd name="connsiteX23" fmla="*/ 47736 w 215452"/>
                <a:gd name="connsiteY23" fmla="*/ 81387 h 190876"/>
                <a:gd name="connsiteX24" fmla="*/ 40623 w 215452"/>
                <a:gd name="connsiteY24" fmla="*/ 58005 h 190876"/>
                <a:gd name="connsiteX25" fmla="*/ 41303 w 215452"/>
                <a:gd name="connsiteY25" fmla="*/ 55221 h 190876"/>
                <a:gd name="connsiteX26" fmla="*/ 56087 w 215452"/>
                <a:gd name="connsiteY26" fmla="*/ 41798 h 190876"/>
                <a:gd name="connsiteX27" fmla="*/ 78047 w 215452"/>
                <a:gd name="connsiteY27" fmla="*/ 49036 h 190876"/>
                <a:gd name="connsiteX28" fmla="*/ 92460 w 215452"/>
                <a:gd name="connsiteY28" fmla="*/ 65428 h 190876"/>
                <a:gd name="connsiteX29" fmla="*/ 93697 w 215452"/>
                <a:gd name="connsiteY29" fmla="*/ 66356 h 190876"/>
                <a:gd name="connsiteX30" fmla="*/ 94687 w 215452"/>
                <a:gd name="connsiteY30" fmla="*/ 67593 h 190876"/>
                <a:gd name="connsiteX31" fmla="*/ 96851 w 215452"/>
                <a:gd name="connsiteY31" fmla="*/ 68768 h 190876"/>
                <a:gd name="connsiteX32" fmla="*/ 100315 w 215452"/>
                <a:gd name="connsiteY32" fmla="*/ 70624 h 190876"/>
                <a:gd name="connsiteX33" fmla="*/ 104089 w 215452"/>
                <a:gd name="connsiteY33" fmla="*/ 71614 h 190876"/>
                <a:gd name="connsiteX34" fmla="*/ 107738 w 215452"/>
                <a:gd name="connsiteY34" fmla="*/ 71985 h 190876"/>
                <a:gd name="connsiteX35" fmla="*/ 111636 w 215452"/>
                <a:gd name="connsiteY35" fmla="*/ 71490 h 190876"/>
                <a:gd name="connsiteX36" fmla="*/ 115162 w 215452"/>
                <a:gd name="connsiteY36" fmla="*/ 70438 h 190876"/>
                <a:gd name="connsiteX37" fmla="*/ 118687 w 215452"/>
                <a:gd name="connsiteY37" fmla="*/ 68397 h 190876"/>
                <a:gd name="connsiteX38" fmla="*/ 120790 w 215452"/>
                <a:gd name="connsiteY38" fmla="*/ 67222 h 190876"/>
                <a:gd name="connsiteX39" fmla="*/ 121718 w 215452"/>
                <a:gd name="connsiteY39" fmla="*/ 65985 h 190876"/>
                <a:gd name="connsiteX40" fmla="*/ 122956 w 215452"/>
                <a:gd name="connsiteY40" fmla="*/ 64995 h 190876"/>
                <a:gd name="connsiteX41" fmla="*/ 136936 w 215452"/>
                <a:gd name="connsiteY41" fmla="*/ 48231 h 190876"/>
                <a:gd name="connsiteX42" fmla="*/ 158586 w 215452"/>
                <a:gd name="connsiteY42" fmla="*/ 40499 h 190876"/>
                <a:gd name="connsiteX43" fmla="*/ 173927 w 215452"/>
                <a:gd name="connsiteY43" fmla="*/ 53737 h 190876"/>
                <a:gd name="connsiteX44" fmla="*/ 174669 w 215452"/>
                <a:gd name="connsiteY44" fmla="*/ 56520 h 190876"/>
                <a:gd name="connsiteX45" fmla="*/ 168174 w 215452"/>
                <a:gd name="connsiteY45" fmla="*/ 79965 h 19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5452" h="190876">
                  <a:moveTo>
                    <a:pt x="213949" y="48108"/>
                  </a:moveTo>
                  <a:cubicBezTo>
                    <a:pt x="213454" y="45695"/>
                    <a:pt x="212774" y="43282"/>
                    <a:pt x="212031" y="41056"/>
                  </a:cubicBezTo>
                  <a:cubicBezTo>
                    <a:pt x="205103" y="20148"/>
                    <a:pt x="187907" y="5240"/>
                    <a:pt x="166071" y="1096"/>
                  </a:cubicBezTo>
                  <a:cubicBezTo>
                    <a:pt x="144235" y="-3049"/>
                    <a:pt x="121842" y="4745"/>
                    <a:pt x="107182" y="21447"/>
                  </a:cubicBezTo>
                  <a:cubicBezTo>
                    <a:pt x="92089" y="5116"/>
                    <a:pt x="69448" y="-2245"/>
                    <a:pt x="47675" y="2518"/>
                  </a:cubicBezTo>
                  <a:cubicBezTo>
                    <a:pt x="26024" y="7219"/>
                    <a:pt x="9261" y="22560"/>
                    <a:pt x="2889" y="43530"/>
                  </a:cubicBezTo>
                  <a:cubicBezTo>
                    <a:pt x="2209" y="45819"/>
                    <a:pt x="1590" y="48231"/>
                    <a:pt x="1157" y="50644"/>
                  </a:cubicBezTo>
                  <a:cubicBezTo>
                    <a:pt x="-2926" y="72294"/>
                    <a:pt x="3941" y="94439"/>
                    <a:pt x="19467" y="109842"/>
                  </a:cubicBezTo>
                  <a:lnTo>
                    <a:pt x="95058" y="185000"/>
                  </a:lnTo>
                  <a:cubicBezTo>
                    <a:pt x="95120" y="185061"/>
                    <a:pt x="95181" y="185061"/>
                    <a:pt x="95243" y="185123"/>
                  </a:cubicBezTo>
                  <a:cubicBezTo>
                    <a:pt x="95305" y="185185"/>
                    <a:pt x="95305" y="185247"/>
                    <a:pt x="95367" y="185309"/>
                  </a:cubicBezTo>
                  <a:cubicBezTo>
                    <a:pt x="96666" y="186546"/>
                    <a:pt x="98212" y="187288"/>
                    <a:pt x="99697" y="188092"/>
                  </a:cubicBezTo>
                  <a:cubicBezTo>
                    <a:pt x="100439" y="188464"/>
                    <a:pt x="101058" y="189144"/>
                    <a:pt x="101800" y="189453"/>
                  </a:cubicBezTo>
                  <a:cubicBezTo>
                    <a:pt x="104213" y="190381"/>
                    <a:pt x="106687" y="190876"/>
                    <a:pt x="109223" y="190876"/>
                  </a:cubicBezTo>
                  <a:cubicBezTo>
                    <a:pt x="111821" y="190876"/>
                    <a:pt x="114419" y="190381"/>
                    <a:pt x="116894" y="189330"/>
                  </a:cubicBezTo>
                  <a:cubicBezTo>
                    <a:pt x="117698" y="189020"/>
                    <a:pt x="118378" y="188278"/>
                    <a:pt x="119121" y="187845"/>
                  </a:cubicBezTo>
                  <a:cubicBezTo>
                    <a:pt x="120605" y="186979"/>
                    <a:pt x="122213" y="186237"/>
                    <a:pt x="123451" y="184938"/>
                  </a:cubicBezTo>
                  <a:cubicBezTo>
                    <a:pt x="123512" y="184876"/>
                    <a:pt x="123512" y="184814"/>
                    <a:pt x="123574" y="184752"/>
                  </a:cubicBezTo>
                  <a:cubicBezTo>
                    <a:pt x="123636" y="184690"/>
                    <a:pt x="123698" y="184690"/>
                    <a:pt x="123760" y="184628"/>
                  </a:cubicBezTo>
                  <a:lnTo>
                    <a:pt x="197247" y="107677"/>
                  </a:lnTo>
                  <a:cubicBezTo>
                    <a:pt x="212341" y="91903"/>
                    <a:pt x="218588" y="69634"/>
                    <a:pt x="213949" y="48108"/>
                  </a:cubicBezTo>
                  <a:close/>
                  <a:moveTo>
                    <a:pt x="168174" y="79965"/>
                  </a:moveTo>
                  <a:lnTo>
                    <a:pt x="108790" y="142070"/>
                  </a:lnTo>
                  <a:lnTo>
                    <a:pt x="47736" y="81387"/>
                  </a:lnTo>
                  <a:cubicBezTo>
                    <a:pt x="41674" y="75325"/>
                    <a:pt x="39014" y="66603"/>
                    <a:pt x="40623" y="58005"/>
                  </a:cubicBezTo>
                  <a:cubicBezTo>
                    <a:pt x="40808" y="57077"/>
                    <a:pt x="41056" y="56149"/>
                    <a:pt x="41303" y="55221"/>
                  </a:cubicBezTo>
                  <a:cubicBezTo>
                    <a:pt x="44210" y="45695"/>
                    <a:pt x="51819" y="42726"/>
                    <a:pt x="56087" y="41798"/>
                  </a:cubicBezTo>
                  <a:cubicBezTo>
                    <a:pt x="62458" y="40437"/>
                    <a:pt x="71552" y="41613"/>
                    <a:pt x="78047" y="49036"/>
                  </a:cubicBezTo>
                  <a:lnTo>
                    <a:pt x="92460" y="65428"/>
                  </a:lnTo>
                  <a:cubicBezTo>
                    <a:pt x="92831" y="65861"/>
                    <a:pt x="93326" y="65985"/>
                    <a:pt x="93697" y="66356"/>
                  </a:cubicBezTo>
                  <a:cubicBezTo>
                    <a:pt x="94068" y="66727"/>
                    <a:pt x="94253" y="67222"/>
                    <a:pt x="94687" y="67593"/>
                  </a:cubicBezTo>
                  <a:cubicBezTo>
                    <a:pt x="95367" y="68150"/>
                    <a:pt x="96171" y="68335"/>
                    <a:pt x="96851" y="68768"/>
                  </a:cubicBezTo>
                  <a:cubicBezTo>
                    <a:pt x="97965" y="69511"/>
                    <a:pt x="99079" y="70191"/>
                    <a:pt x="100315" y="70624"/>
                  </a:cubicBezTo>
                  <a:cubicBezTo>
                    <a:pt x="101553" y="71119"/>
                    <a:pt x="102790" y="71366"/>
                    <a:pt x="104089" y="71614"/>
                  </a:cubicBezTo>
                  <a:cubicBezTo>
                    <a:pt x="105326" y="71861"/>
                    <a:pt x="106501" y="71985"/>
                    <a:pt x="107738" y="71985"/>
                  </a:cubicBezTo>
                  <a:cubicBezTo>
                    <a:pt x="109100" y="71985"/>
                    <a:pt x="110337" y="71737"/>
                    <a:pt x="111636" y="71490"/>
                  </a:cubicBezTo>
                  <a:cubicBezTo>
                    <a:pt x="112873" y="71242"/>
                    <a:pt x="113986" y="70933"/>
                    <a:pt x="115162" y="70438"/>
                  </a:cubicBezTo>
                  <a:cubicBezTo>
                    <a:pt x="116399" y="69943"/>
                    <a:pt x="117512" y="69201"/>
                    <a:pt x="118687" y="68397"/>
                  </a:cubicBezTo>
                  <a:cubicBezTo>
                    <a:pt x="119368" y="67964"/>
                    <a:pt x="120172" y="67778"/>
                    <a:pt x="120790" y="67222"/>
                  </a:cubicBezTo>
                  <a:cubicBezTo>
                    <a:pt x="121223" y="66850"/>
                    <a:pt x="121347" y="66356"/>
                    <a:pt x="121718" y="65985"/>
                  </a:cubicBezTo>
                  <a:cubicBezTo>
                    <a:pt x="122090" y="65614"/>
                    <a:pt x="122585" y="65428"/>
                    <a:pt x="122956" y="64995"/>
                  </a:cubicBezTo>
                  <a:lnTo>
                    <a:pt x="136936" y="48231"/>
                  </a:lnTo>
                  <a:cubicBezTo>
                    <a:pt x="142255" y="41860"/>
                    <a:pt x="150359" y="38891"/>
                    <a:pt x="158586" y="40499"/>
                  </a:cubicBezTo>
                  <a:cubicBezTo>
                    <a:pt x="162112" y="41180"/>
                    <a:pt x="170587" y="43777"/>
                    <a:pt x="173927" y="53737"/>
                  </a:cubicBezTo>
                  <a:cubicBezTo>
                    <a:pt x="174236" y="54603"/>
                    <a:pt x="174484" y="55531"/>
                    <a:pt x="174669" y="56520"/>
                  </a:cubicBezTo>
                  <a:cubicBezTo>
                    <a:pt x="176525" y="65057"/>
                    <a:pt x="174051" y="73779"/>
                    <a:pt x="168174" y="79965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8423065-0AC7-4D2D-AAC5-212318EB032F}"/>
                </a:ext>
              </a:extLst>
            </p:cNvPr>
            <p:cNvSpPr/>
            <p:nvPr/>
          </p:nvSpPr>
          <p:spPr>
            <a:xfrm>
              <a:off x="7777820" y="4167627"/>
              <a:ext cx="215389" cy="190955"/>
            </a:xfrm>
            <a:custGeom>
              <a:avLst/>
              <a:gdLst>
                <a:gd name="connsiteX0" fmla="*/ 197185 w 215389"/>
                <a:gd name="connsiteY0" fmla="*/ 107818 h 190955"/>
                <a:gd name="connsiteX1" fmla="*/ 213887 w 215389"/>
                <a:gd name="connsiteY1" fmla="*/ 48063 h 190955"/>
                <a:gd name="connsiteX2" fmla="*/ 211969 w 215389"/>
                <a:gd name="connsiteY2" fmla="*/ 41073 h 190955"/>
                <a:gd name="connsiteX3" fmla="*/ 166009 w 215389"/>
                <a:gd name="connsiteY3" fmla="*/ 1113 h 190955"/>
                <a:gd name="connsiteX4" fmla="*/ 107182 w 215389"/>
                <a:gd name="connsiteY4" fmla="*/ 21464 h 190955"/>
                <a:gd name="connsiteX5" fmla="*/ 47674 w 215389"/>
                <a:gd name="connsiteY5" fmla="*/ 2536 h 190955"/>
                <a:gd name="connsiteX6" fmla="*/ 2889 w 215389"/>
                <a:gd name="connsiteY6" fmla="*/ 43609 h 190955"/>
                <a:gd name="connsiteX7" fmla="*/ 1157 w 215389"/>
                <a:gd name="connsiteY7" fmla="*/ 50723 h 190955"/>
                <a:gd name="connsiteX8" fmla="*/ 19467 w 215389"/>
                <a:gd name="connsiteY8" fmla="*/ 109921 h 190955"/>
                <a:gd name="connsiteX9" fmla="*/ 94996 w 215389"/>
                <a:gd name="connsiteY9" fmla="*/ 185079 h 190955"/>
                <a:gd name="connsiteX10" fmla="*/ 95181 w 215389"/>
                <a:gd name="connsiteY10" fmla="*/ 185203 h 190955"/>
                <a:gd name="connsiteX11" fmla="*/ 95305 w 215389"/>
                <a:gd name="connsiteY11" fmla="*/ 185388 h 190955"/>
                <a:gd name="connsiteX12" fmla="*/ 99635 w 215389"/>
                <a:gd name="connsiteY12" fmla="*/ 188172 h 190955"/>
                <a:gd name="connsiteX13" fmla="*/ 101738 w 215389"/>
                <a:gd name="connsiteY13" fmla="*/ 189533 h 190955"/>
                <a:gd name="connsiteX14" fmla="*/ 109161 w 215389"/>
                <a:gd name="connsiteY14" fmla="*/ 190955 h 190955"/>
                <a:gd name="connsiteX15" fmla="*/ 116832 w 215389"/>
                <a:gd name="connsiteY15" fmla="*/ 189409 h 190955"/>
                <a:gd name="connsiteX16" fmla="*/ 119059 w 215389"/>
                <a:gd name="connsiteY16" fmla="*/ 187924 h 190955"/>
                <a:gd name="connsiteX17" fmla="*/ 123389 w 215389"/>
                <a:gd name="connsiteY17" fmla="*/ 185017 h 190955"/>
                <a:gd name="connsiteX18" fmla="*/ 123512 w 215389"/>
                <a:gd name="connsiteY18" fmla="*/ 184832 h 190955"/>
                <a:gd name="connsiteX19" fmla="*/ 123698 w 215389"/>
                <a:gd name="connsiteY19" fmla="*/ 184708 h 190955"/>
                <a:gd name="connsiteX20" fmla="*/ 197185 w 215389"/>
                <a:gd name="connsiteY20" fmla="*/ 107818 h 190955"/>
                <a:gd name="connsiteX21" fmla="*/ 40561 w 215389"/>
                <a:gd name="connsiteY21" fmla="*/ 58208 h 190955"/>
                <a:gd name="connsiteX22" fmla="*/ 41241 w 215389"/>
                <a:gd name="connsiteY22" fmla="*/ 55301 h 190955"/>
                <a:gd name="connsiteX23" fmla="*/ 56087 w 215389"/>
                <a:gd name="connsiteY23" fmla="*/ 41878 h 190955"/>
                <a:gd name="connsiteX24" fmla="*/ 77985 w 215389"/>
                <a:gd name="connsiteY24" fmla="*/ 49115 h 190955"/>
                <a:gd name="connsiteX25" fmla="*/ 92398 w 215389"/>
                <a:gd name="connsiteY25" fmla="*/ 65507 h 190955"/>
                <a:gd name="connsiteX26" fmla="*/ 93635 w 215389"/>
                <a:gd name="connsiteY26" fmla="*/ 66435 h 190955"/>
                <a:gd name="connsiteX27" fmla="*/ 94625 w 215389"/>
                <a:gd name="connsiteY27" fmla="*/ 67672 h 190955"/>
                <a:gd name="connsiteX28" fmla="*/ 96789 w 215389"/>
                <a:gd name="connsiteY28" fmla="*/ 68848 h 190955"/>
                <a:gd name="connsiteX29" fmla="*/ 100315 w 215389"/>
                <a:gd name="connsiteY29" fmla="*/ 70765 h 190955"/>
                <a:gd name="connsiteX30" fmla="*/ 103965 w 215389"/>
                <a:gd name="connsiteY30" fmla="*/ 71693 h 190955"/>
                <a:gd name="connsiteX31" fmla="*/ 107800 w 215389"/>
                <a:gd name="connsiteY31" fmla="*/ 72064 h 190955"/>
                <a:gd name="connsiteX32" fmla="*/ 111574 w 215389"/>
                <a:gd name="connsiteY32" fmla="*/ 71569 h 190955"/>
                <a:gd name="connsiteX33" fmla="*/ 115223 w 215389"/>
                <a:gd name="connsiteY33" fmla="*/ 70518 h 190955"/>
                <a:gd name="connsiteX34" fmla="*/ 118687 w 215389"/>
                <a:gd name="connsiteY34" fmla="*/ 68538 h 190955"/>
                <a:gd name="connsiteX35" fmla="*/ 120790 w 215389"/>
                <a:gd name="connsiteY35" fmla="*/ 67363 h 190955"/>
                <a:gd name="connsiteX36" fmla="*/ 121718 w 215389"/>
                <a:gd name="connsiteY36" fmla="*/ 66126 h 190955"/>
                <a:gd name="connsiteX37" fmla="*/ 122956 w 215389"/>
                <a:gd name="connsiteY37" fmla="*/ 65136 h 190955"/>
                <a:gd name="connsiteX38" fmla="*/ 136936 w 215389"/>
                <a:gd name="connsiteY38" fmla="*/ 48373 h 190955"/>
                <a:gd name="connsiteX39" fmla="*/ 158586 w 215389"/>
                <a:gd name="connsiteY39" fmla="*/ 40640 h 190955"/>
                <a:gd name="connsiteX40" fmla="*/ 173865 w 215389"/>
                <a:gd name="connsiteY40" fmla="*/ 53754 h 190955"/>
                <a:gd name="connsiteX41" fmla="*/ 174669 w 215389"/>
                <a:gd name="connsiteY41" fmla="*/ 56662 h 190955"/>
                <a:gd name="connsiteX42" fmla="*/ 168174 w 215389"/>
                <a:gd name="connsiteY42" fmla="*/ 80106 h 190955"/>
                <a:gd name="connsiteX43" fmla="*/ 108852 w 215389"/>
                <a:gd name="connsiteY43" fmla="*/ 142211 h 190955"/>
                <a:gd name="connsiteX44" fmla="*/ 47798 w 215389"/>
                <a:gd name="connsiteY44" fmla="*/ 81528 h 190955"/>
                <a:gd name="connsiteX45" fmla="*/ 40561 w 215389"/>
                <a:gd name="connsiteY45" fmla="*/ 58208 h 19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5389" h="190955">
                  <a:moveTo>
                    <a:pt x="197185" y="107818"/>
                  </a:moveTo>
                  <a:cubicBezTo>
                    <a:pt x="212279" y="91982"/>
                    <a:pt x="218526" y="69714"/>
                    <a:pt x="213887" y="48063"/>
                  </a:cubicBezTo>
                  <a:cubicBezTo>
                    <a:pt x="213392" y="45713"/>
                    <a:pt x="212712" y="43362"/>
                    <a:pt x="211969" y="41073"/>
                  </a:cubicBezTo>
                  <a:cubicBezTo>
                    <a:pt x="204980" y="20165"/>
                    <a:pt x="187845" y="5258"/>
                    <a:pt x="166009" y="1113"/>
                  </a:cubicBezTo>
                  <a:cubicBezTo>
                    <a:pt x="144049" y="-3093"/>
                    <a:pt x="121718" y="4825"/>
                    <a:pt x="107182" y="21464"/>
                  </a:cubicBezTo>
                  <a:cubicBezTo>
                    <a:pt x="92089" y="5134"/>
                    <a:pt x="69510" y="-2165"/>
                    <a:pt x="47674" y="2536"/>
                  </a:cubicBezTo>
                  <a:cubicBezTo>
                    <a:pt x="26024" y="7175"/>
                    <a:pt x="9261" y="22578"/>
                    <a:pt x="2889" y="43609"/>
                  </a:cubicBezTo>
                  <a:cubicBezTo>
                    <a:pt x="2209" y="45898"/>
                    <a:pt x="1652" y="48249"/>
                    <a:pt x="1157" y="50723"/>
                  </a:cubicBezTo>
                  <a:cubicBezTo>
                    <a:pt x="-2926" y="72374"/>
                    <a:pt x="3941" y="94519"/>
                    <a:pt x="19467" y="109921"/>
                  </a:cubicBezTo>
                  <a:lnTo>
                    <a:pt x="94996" y="185079"/>
                  </a:lnTo>
                  <a:cubicBezTo>
                    <a:pt x="95058" y="185141"/>
                    <a:pt x="95120" y="185141"/>
                    <a:pt x="95181" y="185203"/>
                  </a:cubicBezTo>
                  <a:cubicBezTo>
                    <a:pt x="95243" y="185265"/>
                    <a:pt x="95243" y="185326"/>
                    <a:pt x="95305" y="185388"/>
                  </a:cubicBezTo>
                  <a:cubicBezTo>
                    <a:pt x="96604" y="186625"/>
                    <a:pt x="98151" y="187368"/>
                    <a:pt x="99635" y="188172"/>
                  </a:cubicBezTo>
                  <a:cubicBezTo>
                    <a:pt x="100377" y="188543"/>
                    <a:pt x="100996" y="189224"/>
                    <a:pt x="101738" y="189533"/>
                  </a:cubicBezTo>
                  <a:cubicBezTo>
                    <a:pt x="104151" y="190461"/>
                    <a:pt x="106625" y="190955"/>
                    <a:pt x="109161" y="190955"/>
                  </a:cubicBezTo>
                  <a:cubicBezTo>
                    <a:pt x="111759" y="190955"/>
                    <a:pt x="114357" y="190399"/>
                    <a:pt x="116832" y="189409"/>
                  </a:cubicBezTo>
                  <a:cubicBezTo>
                    <a:pt x="117636" y="189100"/>
                    <a:pt x="118316" y="188357"/>
                    <a:pt x="119059" y="187924"/>
                  </a:cubicBezTo>
                  <a:cubicBezTo>
                    <a:pt x="120543" y="187058"/>
                    <a:pt x="122152" y="186316"/>
                    <a:pt x="123389" y="185017"/>
                  </a:cubicBezTo>
                  <a:cubicBezTo>
                    <a:pt x="123450" y="184955"/>
                    <a:pt x="123450" y="184893"/>
                    <a:pt x="123512" y="184832"/>
                  </a:cubicBezTo>
                  <a:cubicBezTo>
                    <a:pt x="123574" y="184770"/>
                    <a:pt x="123636" y="184770"/>
                    <a:pt x="123698" y="184708"/>
                  </a:cubicBezTo>
                  <a:lnTo>
                    <a:pt x="197185" y="107818"/>
                  </a:lnTo>
                  <a:close/>
                  <a:moveTo>
                    <a:pt x="40561" y="58208"/>
                  </a:moveTo>
                  <a:cubicBezTo>
                    <a:pt x="40746" y="57218"/>
                    <a:pt x="40994" y="56229"/>
                    <a:pt x="41241" y="55301"/>
                  </a:cubicBezTo>
                  <a:cubicBezTo>
                    <a:pt x="44149" y="45775"/>
                    <a:pt x="51757" y="42805"/>
                    <a:pt x="56087" y="41878"/>
                  </a:cubicBezTo>
                  <a:cubicBezTo>
                    <a:pt x="62458" y="40516"/>
                    <a:pt x="71490" y="41692"/>
                    <a:pt x="77985" y="49115"/>
                  </a:cubicBezTo>
                  <a:lnTo>
                    <a:pt x="92398" y="65507"/>
                  </a:lnTo>
                  <a:cubicBezTo>
                    <a:pt x="92769" y="65940"/>
                    <a:pt x="93264" y="66064"/>
                    <a:pt x="93635" y="66435"/>
                  </a:cubicBezTo>
                  <a:cubicBezTo>
                    <a:pt x="94006" y="66806"/>
                    <a:pt x="94192" y="67301"/>
                    <a:pt x="94625" y="67672"/>
                  </a:cubicBezTo>
                  <a:cubicBezTo>
                    <a:pt x="95305" y="68229"/>
                    <a:pt x="96109" y="68353"/>
                    <a:pt x="96789" y="68848"/>
                  </a:cubicBezTo>
                  <a:cubicBezTo>
                    <a:pt x="97965" y="69590"/>
                    <a:pt x="99078" y="70270"/>
                    <a:pt x="100315" y="70765"/>
                  </a:cubicBezTo>
                  <a:cubicBezTo>
                    <a:pt x="101491" y="71260"/>
                    <a:pt x="102666" y="71507"/>
                    <a:pt x="103965" y="71693"/>
                  </a:cubicBezTo>
                  <a:cubicBezTo>
                    <a:pt x="105264" y="71941"/>
                    <a:pt x="106501" y="72126"/>
                    <a:pt x="107800" y="72064"/>
                  </a:cubicBezTo>
                  <a:cubicBezTo>
                    <a:pt x="109100" y="72064"/>
                    <a:pt x="110274" y="71879"/>
                    <a:pt x="111574" y="71569"/>
                  </a:cubicBezTo>
                  <a:cubicBezTo>
                    <a:pt x="112811" y="71322"/>
                    <a:pt x="114048" y="71012"/>
                    <a:pt x="115223" y="70518"/>
                  </a:cubicBezTo>
                  <a:cubicBezTo>
                    <a:pt x="116460" y="70023"/>
                    <a:pt x="117574" y="69281"/>
                    <a:pt x="118687" y="68538"/>
                  </a:cubicBezTo>
                  <a:cubicBezTo>
                    <a:pt x="119368" y="68105"/>
                    <a:pt x="120172" y="67920"/>
                    <a:pt x="120790" y="67363"/>
                  </a:cubicBezTo>
                  <a:cubicBezTo>
                    <a:pt x="121223" y="66992"/>
                    <a:pt x="121347" y="66497"/>
                    <a:pt x="121718" y="66126"/>
                  </a:cubicBezTo>
                  <a:cubicBezTo>
                    <a:pt x="122090" y="65755"/>
                    <a:pt x="122585" y="65569"/>
                    <a:pt x="122956" y="65136"/>
                  </a:cubicBezTo>
                  <a:lnTo>
                    <a:pt x="136936" y="48373"/>
                  </a:lnTo>
                  <a:cubicBezTo>
                    <a:pt x="142255" y="42001"/>
                    <a:pt x="150297" y="39094"/>
                    <a:pt x="158586" y="40640"/>
                  </a:cubicBezTo>
                  <a:cubicBezTo>
                    <a:pt x="162112" y="41321"/>
                    <a:pt x="170586" y="43919"/>
                    <a:pt x="173865" y="53754"/>
                  </a:cubicBezTo>
                  <a:cubicBezTo>
                    <a:pt x="174174" y="54744"/>
                    <a:pt x="174483" y="55734"/>
                    <a:pt x="174669" y="56662"/>
                  </a:cubicBezTo>
                  <a:cubicBezTo>
                    <a:pt x="176525" y="65136"/>
                    <a:pt x="174051" y="73920"/>
                    <a:pt x="168174" y="80106"/>
                  </a:cubicBezTo>
                  <a:lnTo>
                    <a:pt x="108852" y="142211"/>
                  </a:lnTo>
                  <a:lnTo>
                    <a:pt x="47798" y="81528"/>
                  </a:lnTo>
                  <a:cubicBezTo>
                    <a:pt x="41674" y="75405"/>
                    <a:pt x="38952" y="66683"/>
                    <a:pt x="40561" y="58208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199" name="Graphic 2">
            <a:extLst>
              <a:ext uri="{FF2B5EF4-FFF2-40B4-BE49-F238E27FC236}">
                <a16:creationId xmlns:a16="http://schemas.microsoft.com/office/drawing/2014/main" id="{0B6DA847-B367-4ED8-8A2C-7DC0B657597B}"/>
              </a:ext>
            </a:extLst>
          </p:cNvPr>
          <p:cNvGrpSpPr/>
          <p:nvPr/>
        </p:nvGrpSpPr>
        <p:grpSpPr>
          <a:xfrm>
            <a:off x="9658095" y="2437792"/>
            <a:ext cx="651264" cy="868459"/>
            <a:chOff x="4703830" y="5545330"/>
            <a:chExt cx="843748" cy="1125136"/>
          </a:xfrm>
          <a:solidFill>
            <a:schemeClr val="accent1"/>
          </a:solidFill>
        </p:grpSpPr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756EDA65-3885-4ACF-A340-B601147F1DE4}"/>
                </a:ext>
              </a:extLst>
            </p:cNvPr>
            <p:cNvSpPr/>
            <p:nvPr/>
          </p:nvSpPr>
          <p:spPr>
            <a:xfrm>
              <a:off x="4703830" y="5545330"/>
              <a:ext cx="843748" cy="1125136"/>
            </a:xfrm>
            <a:custGeom>
              <a:avLst/>
              <a:gdLst>
                <a:gd name="connsiteX0" fmla="*/ 837802 w 843748"/>
                <a:gd name="connsiteY0" fmla="*/ 547320 h 1125136"/>
                <a:gd name="connsiteX1" fmla="*/ 830193 w 843748"/>
                <a:gd name="connsiteY1" fmla="*/ 519793 h 1125136"/>
                <a:gd name="connsiteX2" fmla="*/ 702642 w 843748"/>
                <a:gd name="connsiteY2" fmla="*/ 381355 h 1125136"/>
                <a:gd name="connsiteX3" fmla="*/ 702642 w 843748"/>
                <a:gd name="connsiteY3" fmla="*/ 280897 h 1125136"/>
                <a:gd name="connsiteX4" fmla="*/ 421806 w 843748"/>
                <a:gd name="connsiteY4" fmla="*/ 0 h 1125136"/>
                <a:gd name="connsiteX5" fmla="*/ 140971 w 843748"/>
                <a:gd name="connsiteY5" fmla="*/ 280897 h 1125136"/>
                <a:gd name="connsiteX6" fmla="*/ 140971 w 843748"/>
                <a:gd name="connsiteY6" fmla="*/ 385747 h 1125136"/>
                <a:gd name="connsiteX7" fmla="*/ 11378 w 843748"/>
                <a:gd name="connsiteY7" fmla="*/ 529629 h 1125136"/>
                <a:gd name="connsiteX8" fmla="*/ 4573 w 843748"/>
                <a:gd name="connsiteY8" fmla="*/ 557341 h 1125136"/>
                <a:gd name="connsiteX9" fmla="*/ 76267 w 843748"/>
                <a:gd name="connsiteY9" fmla="*/ 787206 h 1125136"/>
                <a:gd name="connsiteX10" fmla="*/ 414569 w 843748"/>
                <a:gd name="connsiteY10" fmla="*/ 1119322 h 1125136"/>
                <a:gd name="connsiteX11" fmla="*/ 428611 w 843748"/>
                <a:gd name="connsiteY11" fmla="*/ 1125137 h 1125136"/>
                <a:gd name="connsiteX12" fmla="*/ 428796 w 843748"/>
                <a:gd name="connsiteY12" fmla="*/ 1125137 h 1125136"/>
                <a:gd name="connsiteX13" fmla="*/ 443085 w 843748"/>
                <a:gd name="connsiteY13" fmla="*/ 1119136 h 1125136"/>
                <a:gd name="connsiteX14" fmla="*/ 772170 w 843748"/>
                <a:gd name="connsiteY14" fmla="*/ 778793 h 1125136"/>
                <a:gd name="connsiteX15" fmla="*/ 837802 w 843748"/>
                <a:gd name="connsiteY15" fmla="*/ 547320 h 1125136"/>
                <a:gd name="connsiteX16" fmla="*/ 181055 w 843748"/>
                <a:gd name="connsiteY16" fmla="*/ 280897 h 1125136"/>
                <a:gd name="connsiteX17" fmla="*/ 421744 w 843748"/>
                <a:gd name="connsiteY17" fmla="*/ 40208 h 1125136"/>
                <a:gd name="connsiteX18" fmla="*/ 662434 w 843748"/>
                <a:gd name="connsiteY18" fmla="*/ 280897 h 1125136"/>
                <a:gd name="connsiteX19" fmla="*/ 662434 w 843748"/>
                <a:gd name="connsiteY19" fmla="*/ 368117 h 1125136"/>
                <a:gd name="connsiteX20" fmla="*/ 625258 w 843748"/>
                <a:gd name="connsiteY20" fmla="*/ 362488 h 1125136"/>
                <a:gd name="connsiteX21" fmla="*/ 625258 w 843748"/>
                <a:gd name="connsiteY21" fmla="*/ 287764 h 1125136"/>
                <a:gd name="connsiteX22" fmla="*/ 421744 w 843748"/>
                <a:gd name="connsiteY22" fmla="*/ 84251 h 1125136"/>
                <a:gd name="connsiteX23" fmla="*/ 218231 w 843748"/>
                <a:gd name="connsiteY23" fmla="*/ 287764 h 1125136"/>
                <a:gd name="connsiteX24" fmla="*/ 218231 w 843748"/>
                <a:gd name="connsiteY24" fmla="*/ 366756 h 1125136"/>
                <a:gd name="connsiteX25" fmla="*/ 181055 w 843748"/>
                <a:gd name="connsiteY25" fmla="*/ 372385 h 1125136"/>
                <a:gd name="connsiteX26" fmla="*/ 181055 w 843748"/>
                <a:gd name="connsiteY26" fmla="*/ 280897 h 1125136"/>
                <a:gd name="connsiteX27" fmla="*/ 585050 w 843748"/>
                <a:gd name="connsiteY27" fmla="*/ 362674 h 1125136"/>
                <a:gd name="connsiteX28" fmla="*/ 419703 w 843748"/>
                <a:gd name="connsiteY28" fmla="*/ 447234 h 1125136"/>
                <a:gd name="connsiteX29" fmla="*/ 258377 w 843748"/>
                <a:gd name="connsiteY29" fmla="*/ 366880 h 1125136"/>
                <a:gd name="connsiteX30" fmla="*/ 258377 w 843748"/>
                <a:gd name="connsiteY30" fmla="*/ 287702 h 1125136"/>
                <a:gd name="connsiteX31" fmla="*/ 421683 w 843748"/>
                <a:gd name="connsiteY31" fmla="*/ 124335 h 1125136"/>
                <a:gd name="connsiteX32" fmla="*/ 584988 w 843748"/>
                <a:gd name="connsiteY32" fmla="*/ 287702 h 1125136"/>
                <a:gd name="connsiteX33" fmla="*/ 584988 w 843748"/>
                <a:gd name="connsiteY33" fmla="*/ 362674 h 1125136"/>
                <a:gd name="connsiteX34" fmla="*/ 743345 w 843748"/>
                <a:gd name="connsiteY34" fmla="*/ 750834 h 1125136"/>
                <a:gd name="connsiteX35" fmla="*/ 428116 w 843748"/>
                <a:gd name="connsiteY35" fmla="*/ 1076516 h 1125136"/>
                <a:gd name="connsiteX36" fmla="*/ 104289 w 843748"/>
                <a:gd name="connsiteY36" fmla="*/ 758442 h 1125136"/>
                <a:gd name="connsiteX37" fmla="*/ 43791 w 843748"/>
                <a:gd name="connsiteY37" fmla="*/ 564764 h 1125136"/>
                <a:gd name="connsiteX38" fmla="*/ 49606 w 843748"/>
                <a:gd name="connsiteY38" fmla="*/ 541444 h 1125136"/>
                <a:gd name="connsiteX39" fmla="*/ 140847 w 843748"/>
                <a:gd name="connsiteY39" fmla="*/ 430347 h 1125136"/>
                <a:gd name="connsiteX40" fmla="*/ 181055 w 843748"/>
                <a:gd name="connsiteY40" fmla="*/ 414078 h 1125136"/>
                <a:gd name="connsiteX41" fmla="*/ 218231 w 843748"/>
                <a:gd name="connsiteY41" fmla="*/ 406840 h 1125136"/>
                <a:gd name="connsiteX42" fmla="*/ 237098 w 843748"/>
                <a:gd name="connsiteY42" fmla="*/ 406036 h 1125136"/>
                <a:gd name="connsiteX43" fmla="*/ 258377 w 843748"/>
                <a:gd name="connsiteY43" fmla="*/ 407212 h 1125136"/>
                <a:gd name="connsiteX44" fmla="*/ 390568 w 843748"/>
                <a:gd name="connsiteY44" fmla="*/ 474946 h 1125136"/>
                <a:gd name="connsiteX45" fmla="*/ 405043 w 843748"/>
                <a:gd name="connsiteY45" fmla="*/ 491215 h 1125136"/>
                <a:gd name="connsiteX46" fmla="*/ 420322 w 843748"/>
                <a:gd name="connsiteY46" fmla="*/ 498019 h 1125136"/>
                <a:gd name="connsiteX47" fmla="*/ 435415 w 843748"/>
                <a:gd name="connsiteY47" fmla="*/ 490782 h 1125136"/>
                <a:gd name="connsiteX48" fmla="*/ 449457 w 843748"/>
                <a:gd name="connsiteY48" fmla="*/ 474328 h 1125136"/>
                <a:gd name="connsiteX49" fmla="*/ 585050 w 843748"/>
                <a:gd name="connsiteY49" fmla="*/ 402820 h 1125136"/>
                <a:gd name="connsiteX50" fmla="*/ 605958 w 843748"/>
                <a:gd name="connsiteY50" fmla="*/ 401830 h 1125136"/>
                <a:gd name="connsiteX51" fmla="*/ 625258 w 843748"/>
                <a:gd name="connsiteY51" fmla="*/ 402820 h 1125136"/>
                <a:gd name="connsiteX52" fmla="*/ 662434 w 843748"/>
                <a:gd name="connsiteY52" fmla="*/ 409624 h 1125136"/>
                <a:gd name="connsiteX53" fmla="*/ 702642 w 843748"/>
                <a:gd name="connsiteY53" fmla="*/ 425893 h 1125136"/>
                <a:gd name="connsiteX54" fmla="*/ 792027 w 843748"/>
                <a:gd name="connsiteY54" fmla="*/ 532598 h 1125136"/>
                <a:gd name="connsiteX55" fmla="*/ 798460 w 843748"/>
                <a:gd name="connsiteY55" fmla="*/ 555733 h 1125136"/>
                <a:gd name="connsiteX56" fmla="*/ 743345 w 843748"/>
                <a:gd name="connsiteY56" fmla="*/ 750834 h 112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43748" h="1125136">
                  <a:moveTo>
                    <a:pt x="837802" y="547320"/>
                  </a:moveTo>
                  <a:cubicBezTo>
                    <a:pt x="835823" y="538103"/>
                    <a:pt x="833163" y="528825"/>
                    <a:pt x="830193" y="519793"/>
                  </a:cubicBezTo>
                  <a:cubicBezTo>
                    <a:pt x="808481" y="455708"/>
                    <a:pt x="761902" y="406655"/>
                    <a:pt x="702642" y="381355"/>
                  </a:cubicBezTo>
                  <a:lnTo>
                    <a:pt x="702642" y="280897"/>
                  </a:lnTo>
                  <a:cubicBezTo>
                    <a:pt x="702642" y="126005"/>
                    <a:pt x="576699" y="0"/>
                    <a:pt x="421806" y="0"/>
                  </a:cubicBezTo>
                  <a:cubicBezTo>
                    <a:pt x="266914" y="0"/>
                    <a:pt x="140971" y="126005"/>
                    <a:pt x="140971" y="280897"/>
                  </a:cubicBezTo>
                  <a:lnTo>
                    <a:pt x="140971" y="385747"/>
                  </a:lnTo>
                  <a:cubicBezTo>
                    <a:pt x="79669" y="412037"/>
                    <a:pt x="31667" y="463503"/>
                    <a:pt x="11378" y="529629"/>
                  </a:cubicBezTo>
                  <a:cubicBezTo>
                    <a:pt x="8594" y="538846"/>
                    <a:pt x="6182" y="548124"/>
                    <a:pt x="4573" y="557341"/>
                  </a:cubicBezTo>
                  <a:cubicBezTo>
                    <a:pt x="-11510" y="641345"/>
                    <a:pt x="15399" y="727327"/>
                    <a:pt x="76267" y="787206"/>
                  </a:cubicBezTo>
                  <a:lnTo>
                    <a:pt x="414569" y="1119322"/>
                  </a:lnTo>
                  <a:cubicBezTo>
                    <a:pt x="418404" y="1123157"/>
                    <a:pt x="423415" y="1125137"/>
                    <a:pt x="428611" y="1125137"/>
                  </a:cubicBezTo>
                  <a:cubicBezTo>
                    <a:pt x="428796" y="1125137"/>
                    <a:pt x="428796" y="1125137"/>
                    <a:pt x="428796" y="1125137"/>
                  </a:cubicBezTo>
                  <a:cubicBezTo>
                    <a:pt x="434240" y="1125137"/>
                    <a:pt x="439250" y="1122910"/>
                    <a:pt x="443085" y="1119136"/>
                  </a:cubicBezTo>
                  <a:lnTo>
                    <a:pt x="772170" y="778793"/>
                  </a:lnTo>
                  <a:cubicBezTo>
                    <a:pt x="831554" y="717492"/>
                    <a:pt x="856112" y="630891"/>
                    <a:pt x="837802" y="547320"/>
                  </a:cubicBezTo>
                  <a:close/>
                  <a:moveTo>
                    <a:pt x="181055" y="280897"/>
                  </a:moveTo>
                  <a:cubicBezTo>
                    <a:pt x="181055" y="148274"/>
                    <a:pt x="289121" y="40208"/>
                    <a:pt x="421744" y="40208"/>
                  </a:cubicBezTo>
                  <a:cubicBezTo>
                    <a:pt x="554554" y="40208"/>
                    <a:pt x="662434" y="148274"/>
                    <a:pt x="662434" y="280897"/>
                  </a:cubicBezTo>
                  <a:lnTo>
                    <a:pt x="662434" y="368117"/>
                  </a:lnTo>
                  <a:cubicBezTo>
                    <a:pt x="650372" y="365334"/>
                    <a:pt x="637938" y="363292"/>
                    <a:pt x="625258" y="362488"/>
                  </a:cubicBezTo>
                  <a:lnTo>
                    <a:pt x="625258" y="287764"/>
                  </a:lnTo>
                  <a:cubicBezTo>
                    <a:pt x="625258" y="175429"/>
                    <a:pt x="534017" y="84251"/>
                    <a:pt x="421744" y="84251"/>
                  </a:cubicBezTo>
                  <a:cubicBezTo>
                    <a:pt x="309658" y="84251"/>
                    <a:pt x="218231" y="175491"/>
                    <a:pt x="218231" y="287764"/>
                  </a:cubicBezTo>
                  <a:lnTo>
                    <a:pt x="218231" y="366756"/>
                  </a:lnTo>
                  <a:cubicBezTo>
                    <a:pt x="205550" y="367561"/>
                    <a:pt x="193117" y="369540"/>
                    <a:pt x="181055" y="372385"/>
                  </a:cubicBezTo>
                  <a:lnTo>
                    <a:pt x="181055" y="280897"/>
                  </a:lnTo>
                  <a:close/>
                  <a:moveTo>
                    <a:pt x="585050" y="362674"/>
                  </a:moveTo>
                  <a:cubicBezTo>
                    <a:pt x="520965" y="367870"/>
                    <a:pt x="461519" y="398057"/>
                    <a:pt x="419703" y="447234"/>
                  </a:cubicBezTo>
                  <a:cubicBezTo>
                    <a:pt x="378134" y="400840"/>
                    <a:pt x="320235" y="372076"/>
                    <a:pt x="258377" y="366880"/>
                  </a:cubicBezTo>
                  <a:lnTo>
                    <a:pt x="258377" y="287702"/>
                  </a:lnTo>
                  <a:cubicBezTo>
                    <a:pt x="258377" y="197513"/>
                    <a:pt x="331679" y="124335"/>
                    <a:pt x="421683" y="124335"/>
                  </a:cubicBezTo>
                  <a:cubicBezTo>
                    <a:pt x="511686" y="124335"/>
                    <a:pt x="584988" y="197451"/>
                    <a:pt x="584988" y="287702"/>
                  </a:cubicBezTo>
                  <a:lnTo>
                    <a:pt x="584988" y="362674"/>
                  </a:lnTo>
                  <a:close/>
                  <a:moveTo>
                    <a:pt x="743345" y="750834"/>
                  </a:moveTo>
                  <a:lnTo>
                    <a:pt x="428116" y="1076516"/>
                  </a:lnTo>
                  <a:lnTo>
                    <a:pt x="104289" y="758442"/>
                  </a:lnTo>
                  <a:cubicBezTo>
                    <a:pt x="53070" y="708027"/>
                    <a:pt x="30368" y="635653"/>
                    <a:pt x="43791" y="564764"/>
                  </a:cubicBezTo>
                  <a:cubicBezTo>
                    <a:pt x="45400" y="556908"/>
                    <a:pt x="47194" y="549114"/>
                    <a:pt x="49606" y="541444"/>
                  </a:cubicBezTo>
                  <a:cubicBezTo>
                    <a:pt x="64452" y="492823"/>
                    <a:pt x="97794" y="453667"/>
                    <a:pt x="140847" y="430347"/>
                  </a:cubicBezTo>
                  <a:cubicBezTo>
                    <a:pt x="153280" y="423542"/>
                    <a:pt x="166951" y="417913"/>
                    <a:pt x="181055" y="414078"/>
                  </a:cubicBezTo>
                  <a:cubicBezTo>
                    <a:pt x="192931" y="410490"/>
                    <a:pt x="205550" y="408078"/>
                    <a:pt x="218231" y="406840"/>
                  </a:cubicBezTo>
                  <a:cubicBezTo>
                    <a:pt x="224479" y="406222"/>
                    <a:pt x="230665" y="406036"/>
                    <a:pt x="237098" y="406036"/>
                  </a:cubicBezTo>
                  <a:cubicBezTo>
                    <a:pt x="244150" y="406036"/>
                    <a:pt x="251387" y="406469"/>
                    <a:pt x="258377" y="407212"/>
                  </a:cubicBezTo>
                  <a:cubicBezTo>
                    <a:pt x="309225" y="412408"/>
                    <a:pt x="356422" y="436347"/>
                    <a:pt x="390568" y="474946"/>
                  </a:cubicBezTo>
                  <a:lnTo>
                    <a:pt x="405043" y="491215"/>
                  </a:lnTo>
                  <a:cubicBezTo>
                    <a:pt x="409064" y="495607"/>
                    <a:pt x="414878" y="497834"/>
                    <a:pt x="420322" y="498019"/>
                  </a:cubicBezTo>
                  <a:cubicBezTo>
                    <a:pt x="426136" y="497834"/>
                    <a:pt x="431765" y="495236"/>
                    <a:pt x="435415" y="490782"/>
                  </a:cubicBezTo>
                  <a:lnTo>
                    <a:pt x="449457" y="474328"/>
                  </a:lnTo>
                  <a:cubicBezTo>
                    <a:pt x="483788" y="433749"/>
                    <a:pt x="532223" y="408201"/>
                    <a:pt x="585050" y="402820"/>
                  </a:cubicBezTo>
                  <a:cubicBezTo>
                    <a:pt x="591854" y="402201"/>
                    <a:pt x="598906" y="401830"/>
                    <a:pt x="605958" y="401830"/>
                  </a:cubicBezTo>
                  <a:cubicBezTo>
                    <a:pt x="612391" y="401830"/>
                    <a:pt x="618824" y="402016"/>
                    <a:pt x="625258" y="402820"/>
                  </a:cubicBezTo>
                  <a:cubicBezTo>
                    <a:pt x="638124" y="403809"/>
                    <a:pt x="650557" y="406222"/>
                    <a:pt x="662434" y="409624"/>
                  </a:cubicBezTo>
                  <a:cubicBezTo>
                    <a:pt x="676723" y="413459"/>
                    <a:pt x="690147" y="419089"/>
                    <a:pt x="702642" y="425893"/>
                  </a:cubicBezTo>
                  <a:cubicBezTo>
                    <a:pt x="744025" y="448409"/>
                    <a:pt x="776191" y="485586"/>
                    <a:pt x="792027" y="532598"/>
                  </a:cubicBezTo>
                  <a:cubicBezTo>
                    <a:pt x="794625" y="540206"/>
                    <a:pt x="796852" y="548063"/>
                    <a:pt x="798460" y="555733"/>
                  </a:cubicBezTo>
                  <a:cubicBezTo>
                    <a:pt x="813863" y="626251"/>
                    <a:pt x="793202" y="699182"/>
                    <a:pt x="743345" y="750834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4C5934C-C766-4FEB-A415-2FF8B05D8038}"/>
                </a:ext>
              </a:extLst>
            </p:cNvPr>
            <p:cNvSpPr/>
            <p:nvPr/>
          </p:nvSpPr>
          <p:spPr>
            <a:xfrm>
              <a:off x="4782505" y="5982776"/>
              <a:ext cx="686072" cy="588965"/>
            </a:xfrm>
            <a:custGeom>
              <a:avLst/>
              <a:gdLst>
                <a:gd name="connsiteX0" fmla="*/ 676175 w 686072"/>
                <a:gd name="connsiteY0" fmla="*/ 113091 h 588965"/>
                <a:gd name="connsiteX1" fmla="*/ 623967 w 686072"/>
                <a:gd name="connsiteY1" fmla="*/ 37748 h 588965"/>
                <a:gd name="connsiteX2" fmla="*/ 583759 w 686072"/>
                <a:gd name="connsiteY2" fmla="*/ 13808 h 588965"/>
                <a:gd name="connsiteX3" fmla="*/ 548624 w 686072"/>
                <a:gd name="connsiteY3" fmla="*/ 3169 h 588965"/>
                <a:gd name="connsiteX4" fmla="*/ 546582 w 686072"/>
                <a:gd name="connsiteY4" fmla="*/ 2798 h 588965"/>
                <a:gd name="connsiteX5" fmla="*/ 506374 w 686072"/>
                <a:gd name="connsiteY5" fmla="*/ 200 h 588965"/>
                <a:gd name="connsiteX6" fmla="*/ 378576 w 686072"/>
                <a:gd name="connsiteY6" fmla="*/ 63110 h 588965"/>
                <a:gd name="connsiteX7" fmla="*/ 350245 w 686072"/>
                <a:gd name="connsiteY7" fmla="*/ 96884 h 588965"/>
                <a:gd name="connsiteX8" fmla="*/ 342203 w 686072"/>
                <a:gd name="connsiteY8" fmla="*/ 106348 h 588965"/>
                <a:gd name="connsiteX9" fmla="*/ 333790 w 686072"/>
                <a:gd name="connsiteY9" fmla="*/ 96884 h 588965"/>
                <a:gd name="connsiteX10" fmla="*/ 304470 w 686072"/>
                <a:gd name="connsiteY10" fmla="*/ 63914 h 588965"/>
                <a:gd name="connsiteX11" fmla="*/ 179702 w 686072"/>
                <a:gd name="connsiteY11" fmla="*/ 4221 h 588965"/>
                <a:gd name="connsiteX12" fmla="*/ 139494 w 686072"/>
                <a:gd name="connsiteY12" fmla="*/ 6819 h 588965"/>
                <a:gd name="connsiteX13" fmla="*/ 132442 w 686072"/>
                <a:gd name="connsiteY13" fmla="*/ 8241 h 588965"/>
                <a:gd name="connsiteX14" fmla="*/ 102317 w 686072"/>
                <a:gd name="connsiteY14" fmla="*/ 17706 h 588965"/>
                <a:gd name="connsiteX15" fmla="*/ 62110 w 686072"/>
                <a:gd name="connsiteY15" fmla="*/ 41645 h 588965"/>
                <a:gd name="connsiteX16" fmla="*/ 8293 w 686072"/>
                <a:gd name="connsiteY16" fmla="*/ 121009 h 588965"/>
                <a:gd name="connsiteX17" fmla="*/ 3283 w 686072"/>
                <a:gd name="connsiteY17" fmla="*/ 141298 h 588965"/>
                <a:gd name="connsiteX18" fmla="*/ 55924 w 686072"/>
                <a:gd name="connsiteY18" fmla="*/ 309490 h 588965"/>
                <a:gd name="connsiteX19" fmla="*/ 334347 w 686072"/>
                <a:gd name="connsiteY19" fmla="*/ 583150 h 588965"/>
                <a:gd name="connsiteX20" fmla="*/ 348389 w 686072"/>
                <a:gd name="connsiteY20" fmla="*/ 588965 h 588965"/>
                <a:gd name="connsiteX21" fmla="*/ 348575 w 686072"/>
                <a:gd name="connsiteY21" fmla="*/ 588965 h 588965"/>
                <a:gd name="connsiteX22" fmla="*/ 362864 w 686072"/>
                <a:gd name="connsiteY22" fmla="*/ 582717 h 588965"/>
                <a:gd name="connsiteX23" fmla="*/ 633864 w 686072"/>
                <a:gd name="connsiteY23" fmla="*/ 302810 h 588965"/>
                <a:gd name="connsiteX24" fmla="*/ 686072 w 686072"/>
                <a:gd name="connsiteY24" fmla="*/ 173650 h 588965"/>
                <a:gd name="connsiteX25" fmla="*/ 681680 w 686072"/>
                <a:gd name="connsiteY25" fmla="*/ 133256 h 588965"/>
                <a:gd name="connsiteX26" fmla="*/ 676175 w 686072"/>
                <a:gd name="connsiteY26" fmla="*/ 113091 h 588965"/>
                <a:gd name="connsiteX27" fmla="*/ 605038 w 686072"/>
                <a:gd name="connsiteY27" fmla="*/ 274788 h 588965"/>
                <a:gd name="connsiteX28" fmla="*/ 348080 w 686072"/>
                <a:gd name="connsiteY28" fmla="*/ 540221 h 588965"/>
                <a:gd name="connsiteX29" fmla="*/ 84069 w 686072"/>
                <a:gd name="connsiteY29" fmla="*/ 280850 h 588965"/>
                <a:gd name="connsiteX30" fmla="*/ 42872 w 686072"/>
                <a:gd name="connsiteY30" fmla="*/ 148659 h 588965"/>
                <a:gd name="connsiteX31" fmla="*/ 46707 w 686072"/>
                <a:gd name="connsiteY31" fmla="*/ 132762 h 588965"/>
                <a:gd name="connsiteX32" fmla="*/ 62172 w 686072"/>
                <a:gd name="connsiteY32" fmla="*/ 100224 h 588965"/>
                <a:gd name="connsiteX33" fmla="*/ 102379 w 686072"/>
                <a:gd name="connsiteY33" fmla="*/ 62243 h 588965"/>
                <a:gd name="connsiteX34" fmla="*/ 139556 w 686072"/>
                <a:gd name="connsiteY34" fmla="*/ 47769 h 588965"/>
                <a:gd name="connsiteX35" fmla="*/ 141164 w 686072"/>
                <a:gd name="connsiteY35" fmla="*/ 47336 h 588965"/>
                <a:gd name="connsiteX36" fmla="*/ 170918 w 686072"/>
                <a:gd name="connsiteY36" fmla="*/ 44119 h 588965"/>
                <a:gd name="connsiteX37" fmla="*/ 179764 w 686072"/>
                <a:gd name="connsiteY37" fmla="*/ 44490 h 588965"/>
                <a:gd name="connsiteX38" fmla="*/ 274592 w 686072"/>
                <a:gd name="connsiteY38" fmla="*/ 90513 h 588965"/>
                <a:gd name="connsiteX39" fmla="*/ 280221 w 686072"/>
                <a:gd name="connsiteY39" fmla="*/ 96760 h 588965"/>
                <a:gd name="connsiteX40" fmla="*/ 315790 w 686072"/>
                <a:gd name="connsiteY40" fmla="*/ 136968 h 588965"/>
                <a:gd name="connsiteX41" fmla="*/ 321419 w 686072"/>
                <a:gd name="connsiteY41" fmla="*/ 143216 h 588965"/>
                <a:gd name="connsiteX42" fmla="*/ 327666 w 686072"/>
                <a:gd name="connsiteY42" fmla="*/ 150267 h 588965"/>
                <a:gd name="connsiteX43" fmla="*/ 342945 w 686072"/>
                <a:gd name="connsiteY43" fmla="*/ 157072 h 588965"/>
                <a:gd name="connsiteX44" fmla="*/ 358039 w 686072"/>
                <a:gd name="connsiteY44" fmla="*/ 150020 h 588965"/>
                <a:gd name="connsiteX45" fmla="*/ 363853 w 686072"/>
                <a:gd name="connsiteY45" fmla="*/ 143216 h 588965"/>
                <a:gd name="connsiteX46" fmla="*/ 369050 w 686072"/>
                <a:gd name="connsiteY46" fmla="*/ 136968 h 588965"/>
                <a:gd name="connsiteX47" fmla="*/ 402824 w 686072"/>
                <a:gd name="connsiteY47" fmla="*/ 96760 h 588965"/>
                <a:gd name="connsiteX48" fmla="*/ 409443 w 686072"/>
                <a:gd name="connsiteY48" fmla="*/ 88904 h 588965"/>
                <a:gd name="connsiteX49" fmla="*/ 506498 w 686072"/>
                <a:gd name="connsiteY49" fmla="*/ 40469 h 588965"/>
                <a:gd name="connsiteX50" fmla="*/ 541262 w 686072"/>
                <a:gd name="connsiteY50" fmla="*/ 42696 h 588965"/>
                <a:gd name="connsiteX51" fmla="*/ 546706 w 686072"/>
                <a:gd name="connsiteY51" fmla="*/ 43872 h 588965"/>
                <a:gd name="connsiteX52" fmla="*/ 583883 w 686072"/>
                <a:gd name="connsiteY52" fmla="*/ 58717 h 588965"/>
                <a:gd name="connsiteX53" fmla="*/ 624090 w 686072"/>
                <a:gd name="connsiteY53" fmla="*/ 96698 h 588965"/>
                <a:gd name="connsiteX54" fmla="*/ 638380 w 686072"/>
                <a:gd name="connsiteY54" fmla="*/ 125834 h 588965"/>
                <a:gd name="connsiteX55" fmla="*/ 642772 w 686072"/>
                <a:gd name="connsiteY55" fmla="*/ 141731 h 588965"/>
                <a:gd name="connsiteX56" fmla="*/ 605038 w 686072"/>
                <a:gd name="connsiteY56" fmla="*/ 274788 h 58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86072" h="588965">
                  <a:moveTo>
                    <a:pt x="676175" y="113091"/>
                  </a:moveTo>
                  <a:cubicBezTo>
                    <a:pt x="665907" y="82780"/>
                    <a:pt x="647844" y="57048"/>
                    <a:pt x="623967" y="37748"/>
                  </a:cubicBezTo>
                  <a:cubicBezTo>
                    <a:pt x="611904" y="28098"/>
                    <a:pt x="598481" y="19871"/>
                    <a:pt x="583759" y="13808"/>
                  </a:cubicBezTo>
                  <a:cubicBezTo>
                    <a:pt x="572686" y="9169"/>
                    <a:pt x="560871" y="5582"/>
                    <a:pt x="548624" y="3169"/>
                  </a:cubicBezTo>
                  <a:cubicBezTo>
                    <a:pt x="548005" y="2983"/>
                    <a:pt x="547201" y="2983"/>
                    <a:pt x="546582" y="2798"/>
                  </a:cubicBezTo>
                  <a:cubicBezTo>
                    <a:pt x="533097" y="385"/>
                    <a:pt x="519674" y="-419"/>
                    <a:pt x="506374" y="200"/>
                  </a:cubicBezTo>
                  <a:cubicBezTo>
                    <a:pt x="457383" y="2612"/>
                    <a:pt x="410927" y="24881"/>
                    <a:pt x="378576" y="63110"/>
                  </a:cubicBezTo>
                  <a:lnTo>
                    <a:pt x="350245" y="96884"/>
                  </a:lnTo>
                  <a:lnTo>
                    <a:pt x="342203" y="106348"/>
                  </a:lnTo>
                  <a:lnTo>
                    <a:pt x="333790" y="96884"/>
                  </a:lnTo>
                  <a:lnTo>
                    <a:pt x="304470" y="63914"/>
                  </a:lnTo>
                  <a:cubicBezTo>
                    <a:pt x="272551" y="27727"/>
                    <a:pt x="227147" y="6633"/>
                    <a:pt x="179702" y="4221"/>
                  </a:cubicBezTo>
                  <a:cubicBezTo>
                    <a:pt x="166464" y="3602"/>
                    <a:pt x="152979" y="4406"/>
                    <a:pt x="139494" y="6819"/>
                  </a:cubicBezTo>
                  <a:cubicBezTo>
                    <a:pt x="137082" y="7190"/>
                    <a:pt x="134855" y="7623"/>
                    <a:pt x="132442" y="8241"/>
                  </a:cubicBezTo>
                  <a:cubicBezTo>
                    <a:pt x="121988" y="10468"/>
                    <a:pt x="111967" y="13685"/>
                    <a:pt x="102317" y="17706"/>
                  </a:cubicBezTo>
                  <a:cubicBezTo>
                    <a:pt x="87657" y="23706"/>
                    <a:pt x="74172" y="31747"/>
                    <a:pt x="62110" y="41645"/>
                  </a:cubicBezTo>
                  <a:cubicBezTo>
                    <a:pt x="36995" y="61748"/>
                    <a:pt x="18129" y="88842"/>
                    <a:pt x="8293" y="121009"/>
                  </a:cubicBezTo>
                  <a:cubicBezTo>
                    <a:pt x="6314" y="127627"/>
                    <a:pt x="4705" y="134246"/>
                    <a:pt x="3283" y="141298"/>
                  </a:cubicBezTo>
                  <a:cubicBezTo>
                    <a:pt x="-8347" y="202785"/>
                    <a:pt x="11324" y="265695"/>
                    <a:pt x="55924" y="309490"/>
                  </a:cubicBezTo>
                  <a:lnTo>
                    <a:pt x="334347" y="583150"/>
                  </a:lnTo>
                  <a:cubicBezTo>
                    <a:pt x="338182" y="586738"/>
                    <a:pt x="343193" y="588965"/>
                    <a:pt x="348389" y="588965"/>
                  </a:cubicBezTo>
                  <a:cubicBezTo>
                    <a:pt x="348575" y="588965"/>
                    <a:pt x="348575" y="588965"/>
                    <a:pt x="348575" y="588965"/>
                  </a:cubicBezTo>
                  <a:cubicBezTo>
                    <a:pt x="354018" y="588779"/>
                    <a:pt x="359029" y="586553"/>
                    <a:pt x="362864" y="582717"/>
                  </a:cubicBezTo>
                  <a:lnTo>
                    <a:pt x="633864" y="302810"/>
                  </a:lnTo>
                  <a:cubicBezTo>
                    <a:pt x="667824" y="267674"/>
                    <a:pt x="686072" y="221466"/>
                    <a:pt x="686072" y="173650"/>
                  </a:cubicBezTo>
                  <a:cubicBezTo>
                    <a:pt x="686072" y="160165"/>
                    <a:pt x="684650" y="146742"/>
                    <a:pt x="681680" y="133256"/>
                  </a:cubicBezTo>
                  <a:cubicBezTo>
                    <a:pt x="680381" y="126328"/>
                    <a:pt x="678340" y="119524"/>
                    <a:pt x="676175" y="113091"/>
                  </a:cubicBezTo>
                  <a:close/>
                  <a:moveTo>
                    <a:pt x="605038" y="274788"/>
                  </a:moveTo>
                  <a:lnTo>
                    <a:pt x="348080" y="540221"/>
                  </a:lnTo>
                  <a:lnTo>
                    <a:pt x="84069" y="280850"/>
                  </a:lnTo>
                  <a:cubicBezTo>
                    <a:pt x="49119" y="246519"/>
                    <a:pt x="33655" y="197094"/>
                    <a:pt x="42872" y="148659"/>
                  </a:cubicBezTo>
                  <a:cubicBezTo>
                    <a:pt x="43862" y="143216"/>
                    <a:pt x="45099" y="138020"/>
                    <a:pt x="46707" y="132762"/>
                  </a:cubicBezTo>
                  <a:cubicBezTo>
                    <a:pt x="50295" y="120885"/>
                    <a:pt x="55553" y="110060"/>
                    <a:pt x="62172" y="100224"/>
                  </a:cubicBezTo>
                  <a:cubicBezTo>
                    <a:pt x="72440" y="84574"/>
                    <a:pt x="86049" y="71708"/>
                    <a:pt x="102379" y="62243"/>
                  </a:cubicBezTo>
                  <a:cubicBezTo>
                    <a:pt x="113637" y="55810"/>
                    <a:pt x="126071" y="50800"/>
                    <a:pt x="139556" y="47769"/>
                  </a:cubicBezTo>
                  <a:cubicBezTo>
                    <a:pt x="140175" y="47583"/>
                    <a:pt x="140546" y="47583"/>
                    <a:pt x="141164" y="47336"/>
                  </a:cubicBezTo>
                  <a:cubicBezTo>
                    <a:pt x="151000" y="45356"/>
                    <a:pt x="160835" y="44119"/>
                    <a:pt x="170918" y="44119"/>
                  </a:cubicBezTo>
                  <a:cubicBezTo>
                    <a:pt x="173949" y="44119"/>
                    <a:pt x="176733" y="44119"/>
                    <a:pt x="179764" y="44490"/>
                  </a:cubicBezTo>
                  <a:cubicBezTo>
                    <a:pt x="215703" y="46717"/>
                    <a:pt x="250096" y="62986"/>
                    <a:pt x="274592" y="90513"/>
                  </a:cubicBezTo>
                  <a:lnTo>
                    <a:pt x="280221" y="96760"/>
                  </a:lnTo>
                  <a:lnTo>
                    <a:pt x="315790" y="136968"/>
                  </a:lnTo>
                  <a:lnTo>
                    <a:pt x="321419" y="143216"/>
                  </a:lnTo>
                  <a:lnTo>
                    <a:pt x="327666" y="150267"/>
                  </a:lnTo>
                  <a:cubicBezTo>
                    <a:pt x="331502" y="154659"/>
                    <a:pt x="337687" y="156886"/>
                    <a:pt x="342945" y="157072"/>
                  </a:cubicBezTo>
                  <a:cubicBezTo>
                    <a:pt x="348760" y="157072"/>
                    <a:pt x="354204" y="154474"/>
                    <a:pt x="358039" y="150020"/>
                  </a:cubicBezTo>
                  <a:lnTo>
                    <a:pt x="363853" y="143216"/>
                  </a:lnTo>
                  <a:lnTo>
                    <a:pt x="369050" y="136968"/>
                  </a:lnTo>
                  <a:lnTo>
                    <a:pt x="402824" y="96760"/>
                  </a:lnTo>
                  <a:lnTo>
                    <a:pt x="409443" y="88904"/>
                  </a:lnTo>
                  <a:cubicBezTo>
                    <a:pt x="433939" y="59955"/>
                    <a:pt x="469321" y="42696"/>
                    <a:pt x="506498" y="40469"/>
                  </a:cubicBezTo>
                  <a:cubicBezTo>
                    <a:pt x="517942" y="39665"/>
                    <a:pt x="529571" y="40469"/>
                    <a:pt x="541262" y="42696"/>
                  </a:cubicBezTo>
                  <a:cubicBezTo>
                    <a:pt x="543056" y="43129"/>
                    <a:pt x="544850" y="43501"/>
                    <a:pt x="546706" y="43872"/>
                  </a:cubicBezTo>
                  <a:cubicBezTo>
                    <a:pt x="560191" y="46903"/>
                    <a:pt x="572625" y="51913"/>
                    <a:pt x="583883" y="58717"/>
                  </a:cubicBezTo>
                  <a:cubicBezTo>
                    <a:pt x="600151" y="68182"/>
                    <a:pt x="613822" y="81049"/>
                    <a:pt x="624090" y="96698"/>
                  </a:cubicBezTo>
                  <a:cubicBezTo>
                    <a:pt x="629905" y="105544"/>
                    <a:pt x="634730" y="115380"/>
                    <a:pt x="638380" y="125834"/>
                  </a:cubicBezTo>
                  <a:cubicBezTo>
                    <a:pt x="639988" y="131030"/>
                    <a:pt x="641596" y="136288"/>
                    <a:pt x="642772" y="141731"/>
                  </a:cubicBezTo>
                  <a:cubicBezTo>
                    <a:pt x="653040" y="189795"/>
                    <a:pt x="638998" y="239652"/>
                    <a:pt x="605038" y="274788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BE96E17C-1B97-48EA-B7D4-0AE0FA41B5C8}"/>
                </a:ext>
              </a:extLst>
            </p:cNvPr>
            <p:cNvSpPr/>
            <p:nvPr/>
          </p:nvSpPr>
          <p:spPr>
            <a:xfrm>
              <a:off x="5046643" y="6148693"/>
              <a:ext cx="157985" cy="280588"/>
            </a:xfrm>
            <a:custGeom>
              <a:avLst/>
              <a:gdLst>
                <a:gd name="connsiteX0" fmla="*/ 128356 w 157985"/>
                <a:gd name="connsiteY0" fmla="*/ 17506 h 280588"/>
                <a:gd name="connsiteX1" fmla="*/ 78931 w 157985"/>
                <a:gd name="connsiteY1" fmla="*/ 0 h 280588"/>
                <a:gd name="connsiteX2" fmla="*/ 29506 w 157985"/>
                <a:gd name="connsiteY2" fmla="*/ 17506 h 280588"/>
                <a:gd name="connsiteX3" fmla="*/ 0 w 157985"/>
                <a:gd name="connsiteY3" fmla="*/ 79611 h 280588"/>
                <a:gd name="connsiteX4" fmla="*/ 28331 w 157985"/>
                <a:gd name="connsiteY4" fmla="*/ 140480 h 280588"/>
                <a:gd name="connsiteX5" fmla="*/ 20475 w 157985"/>
                <a:gd name="connsiteY5" fmla="*/ 259247 h 280588"/>
                <a:gd name="connsiteX6" fmla="*/ 25919 w 157985"/>
                <a:gd name="connsiteY6" fmla="*/ 274340 h 280588"/>
                <a:gd name="connsiteX7" fmla="*/ 40579 w 157985"/>
                <a:gd name="connsiteY7" fmla="*/ 280588 h 280588"/>
                <a:gd name="connsiteX8" fmla="*/ 117345 w 157985"/>
                <a:gd name="connsiteY8" fmla="*/ 280588 h 280588"/>
                <a:gd name="connsiteX9" fmla="*/ 132005 w 157985"/>
                <a:gd name="connsiteY9" fmla="*/ 274340 h 280588"/>
                <a:gd name="connsiteX10" fmla="*/ 137449 w 157985"/>
                <a:gd name="connsiteY10" fmla="*/ 259247 h 280588"/>
                <a:gd name="connsiteX11" fmla="*/ 129840 w 157985"/>
                <a:gd name="connsiteY11" fmla="*/ 140480 h 280588"/>
                <a:gd name="connsiteX12" fmla="*/ 157986 w 157985"/>
                <a:gd name="connsiteY12" fmla="*/ 79611 h 280588"/>
                <a:gd name="connsiteX13" fmla="*/ 128356 w 157985"/>
                <a:gd name="connsiteY13" fmla="*/ 17506 h 280588"/>
                <a:gd name="connsiteX14" fmla="*/ 98602 w 157985"/>
                <a:gd name="connsiteY14" fmla="*/ 113324 h 280588"/>
                <a:gd name="connsiteX15" fmla="*/ 88766 w 157985"/>
                <a:gd name="connsiteY15" fmla="*/ 132005 h 280588"/>
                <a:gd name="connsiteX16" fmla="*/ 96004 w 157985"/>
                <a:gd name="connsiteY16" fmla="*/ 240319 h 280588"/>
                <a:gd name="connsiteX17" fmla="*/ 62044 w 157985"/>
                <a:gd name="connsiteY17" fmla="*/ 240319 h 280588"/>
                <a:gd name="connsiteX18" fmla="*/ 69095 w 157985"/>
                <a:gd name="connsiteY18" fmla="*/ 132005 h 280588"/>
                <a:gd name="connsiteX19" fmla="*/ 59260 w 157985"/>
                <a:gd name="connsiteY19" fmla="*/ 113324 h 280588"/>
                <a:gd name="connsiteX20" fmla="*/ 40146 w 157985"/>
                <a:gd name="connsiteY20" fmla="*/ 79549 h 280588"/>
                <a:gd name="connsiteX21" fmla="*/ 78931 w 157985"/>
                <a:gd name="connsiteY21" fmla="*/ 40146 h 280588"/>
                <a:gd name="connsiteX22" fmla="*/ 117716 w 157985"/>
                <a:gd name="connsiteY22" fmla="*/ 79549 h 280588"/>
                <a:gd name="connsiteX23" fmla="*/ 98602 w 157985"/>
                <a:gd name="connsiteY23" fmla="*/ 113324 h 28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7985" h="280588">
                  <a:moveTo>
                    <a:pt x="128356" y="17506"/>
                  </a:moveTo>
                  <a:cubicBezTo>
                    <a:pt x="114871" y="6433"/>
                    <a:pt x="97612" y="0"/>
                    <a:pt x="78931" y="0"/>
                  </a:cubicBezTo>
                  <a:cubicBezTo>
                    <a:pt x="60250" y="0"/>
                    <a:pt x="42991" y="6433"/>
                    <a:pt x="29506" y="17506"/>
                  </a:cubicBezTo>
                  <a:cubicBezTo>
                    <a:pt x="11444" y="32166"/>
                    <a:pt x="0" y="54497"/>
                    <a:pt x="0" y="79611"/>
                  </a:cubicBezTo>
                  <a:cubicBezTo>
                    <a:pt x="0" y="103117"/>
                    <a:pt x="10640" y="125448"/>
                    <a:pt x="28331" y="140480"/>
                  </a:cubicBezTo>
                  <a:lnTo>
                    <a:pt x="20475" y="259247"/>
                  </a:lnTo>
                  <a:cubicBezTo>
                    <a:pt x="20104" y="264691"/>
                    <a:pt x="22083" y="270073"/>
                    <a:pt x="25919" y="274340"/>
                  </a:cubicBezTo>
                  <a:cubicBezTo>
                    <a:pt x="29754" y="278361"/>
                    <a:pt x="34950" y="280588"/>
                    <a:pt x="40579" y="280588"/>
                  </a:cubicBezTo>
                  <a:lnTo>
                    <a:pt x="117345" y="280588"/>
                  </a:lnTo>
                  <a:cubicBezTo>
                    <a:pt x="122974" y="280588"/>
                    <a:pt x="128417" y="278361"/>
                    <a:pt x="132005" y="274340"/>
                  </a:cubicBezTo>
                  <a:cubicBezTo>
                    <a:pt x="135840" y="270135"/>
                    <a:pt x="137820" y="264691"/>
                    <a:pt x="137449" y="259247"/>
                  </a:cubicBezTo>
                  <a:lnTo>
                    <a:pt x="129840" y="140480"/>
                  </a:lnTo>
                  <a:cubicBezTo>
                    <a:pt x="147532" y="125386"/>
                    <a:pt x="157986" y="103117"/>
                    <a:pt x="157986" y="79611"/>
                  </a:cubicBezTo>
                  <a:cubicBezTo>
                    <a:pt x="157862" y="54435"/>
                    <a:pt x="146418" y="32166"/>
                    <a:pt x="128356" y="17506"/>
                  </a:cubicBezTo>
                  <a:close/>
                  <a:moveTo>
                    <a:pt x="98602" y="113324"/>
                  </a:moveTo>
                  <a:cubicBezTo>
                    <a:pt x="92169" y="117345"/>
                    <a:pt x="88333" y="124397"/>
                    <a:pt x="88766" y="132005"/>
                  </a:cubicBezTo>
                  <a:lnTo>
                    <a:pt x="96004" y="240319"/>
                  </a:lnTo>
                  <a:lnTo>
                    <a:pt x="62044" y="240319"/>
                  </a:lnTo>
                  <a:lnTo>
                    <a:pt x="69095" y="132005"/>
                  </a:lnTo>
                  <a:cubicBezTo>
                    <a:pt x="69529" y="124397"/>
                    <a:pt x="65879" y="117345"/>
                    <a:pt x="59260" y="113324"/>
                  </a:cubicBezTo>
                  <a:cubicBezTo>
                    <a:pt x="47383" y="106272"/>
                    <a:pt x="40146" y="93653"/>
                    <a:pt x="40146" y="79549"/>
                  </a:cubicBezTo>
                  <a:cubicBezTo>
                    <a:pt x="40146" y="57837"/>
                    <a:pt x="57652" y="40146"/>
                    <a:pt x="78931" y="40146"/>
                  </a:cubicBezTo>
                  <a:cubicBezTo>
                    <a:pt x="100458" y="40146"/>
                    <a:pt x="117716" y="57837"/>
                    <a:pt x="117716" y="79549"/>
                  </a:cubicBezTo>
                  <a:cubicBezTo>
                    <a:pt x="117716" y="93653"/>
                    <a:pt x="110664" y="106272"/>
                    <a:pt x="98602" y="113324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00" name="Graphic 2">
            <a:extLst>
              <a:ext uri="{FF2B5EF4-FFF2-40B4-BE49-F238E27FC236}">
                <a16:creationId xmlns:a16="http://schemas.microsoft.com/office/drawing/2014/main" id="{96E5712B-75B7-4093-9417-9EA9182B7EAB}"/>
              </a:ext>
            </a:extLst>
          </p:cNvPr>
          <p:cNvGrpSpPr/>
          <p:nvPr/>
        </p:nvGrpSpPr>
        <p:grpSpPr>
          <a:xfrm>
            <a:off x="14460609" y="2437744"/>
            <a:ext cx="589286" cy="868554"/>
            <a:chOff x="11173316" y="5545268"/>
            <a:chExt cx="763452" cy="1125260"/>
          </a:xfrm>
          <a:solidFill>
            <a:schemeClr val="accent1"/>
          </a:solidFill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38E3A4D-2535-485E-BBBC-398B2D2D64C4}"/>
                </a:ext>
              </a:extLst>
            </p:cNvPr>
            <p:cNvSpPr/>
            <p:nvPr/>
          </p:nvSpPr>
          <p:spPr>
            <a:xfrm>
              <a:off x="11173316" y="5784943"/>
              <a:ext cx="763452" cy="885585"/>
            </a:xfrm>
            <a:custGeom>
              <a:avLst/>
              <a:gdLst>
                <a:gd name="connsiteX0" fmla="*/ 578187 w 763452"/>
                <a:gd name="connsiteY0" fmla="*/ 168341 h 885585"/>
                <a:gd name="connsiteX1" fmla="*/ 591672 w 763452"/>
                <a:gd name="connsiteY1" fmla="*/ 84152 h 885585"/>
                <a:gd name="connsiteX2" fmla="*/ 588085 w 763452"/>
                <a:gd name="connsiteY2" fmla="*/ 71471 h 885585"/>
                <a:gd name="connsiteX3" fmla="*/ 506308 w 763452"/>
                <a:gd name="connsiteY3" fmla="*/ 2190 h 885585"/>
                <a:gd name="connsiteX4" fmla="*/ 396819 w 763452"/>
                <a:gd name="connsiteY4" fmla="*/ 39552 h 885585"/>
                <a:gd name="connsiteX5" fmla="*/ 381170 w 763452"/>
                <a:gd name="connsiteY5" fmla="*/ 58048 h 885585"/>
                <a:gd name="connsiteX6" fmla="*/ 364715 w 763452"/>
                <a:gd name="connsiteY6" fmla="*/ 39985 h 885585"/>
                <a:gd name="connsiteX7" fmla="*/ 253803 w 763452"/>
                <a:gd name="connsiteY7" fmla="*/ 5035 h 885585"/>
                <a:gd name="connsiteX8" fmla="*/ 174440 w 763452"/>
                <a:gd name="connsiteY8" fmla="*/ 76543 h 885585"/>
                <a:gd name="connsiteX9" fmla="*/ 171223 w 763452"/>
                <a:gd name="connsiteY9" fmla="*/ 89224 h 885585"/>
                <a:gd name="connsiteX10" fmla="*/ 184460 w 763452"/>
                <a:gd name="connsiteY10" fmla="*/ 168774 h 885585"/>
                <a:gd name="connsiteX11" fmla="*/ 0 w 763452"/>
                <a:gd name="connsiteY11" fmla="*/ 499467 h 885585"/>
                <a:gd name="connsiteX12" fmla="*/ 381726 w 763452"/>
                <a:gd name="connsiteY12" fmla="*/ 885585 h 885585"/>
                <a:gd name="connsiteX13" fmla="*/ 763452 w 763452"/>
                <a:gd name="connsiteY13" fmla="*/ 499467 h 885585"/>
                <a:gd name="connsiteX14" fmla="*/ 578187 w 763452"/>
                <a:gd name="connsiteY14" fmla="*/ 168341 h 885585"/>
                <a:gd name="connsiteX15" fmla="*/ 210503 w 763452"/>
                <a:gd name="connsiteY15" fmla="*/ 96771 h 885585"/>
                <a:gd name="connsiteX16" fmla="*/ 212729 w 763452"/>
                <a:gd name="connsiteY16" fmla="*/ 88358 h 885585"/>
                <a:gd name="connsiteX17" fmla="*/ 262340 w 763452"/>
                <a:gd name="connsiteY17" fmla="*/ 44377 h 885585"/>
                <a:gd name="connsiteX18" fmla="*/ 334899 w 763452"/>
                <a:gd name="connsiteY18" fmla="*/ 66893 h 885585"/>
                <a:gd name="connsiteX19" fmla="*/ 365210 w 763452"/>
                <a:gd name="connsiteY19" fmla="*/ 100420 h 885585"/>
                <a:gd name="connsiteX20" fmla="*/ 367004 w 763452"/>
                <a:gd name="connsiteY20" fmla="*/ 102462 h 885585"/>
                <a:gd name="connsiteX21" fmla="*/ 368179 w 763452"/>
                <a:gd name="connsiteY21" fmla="*/ 103637 h 885585"/>
                <a:gd name="connsiteX22" fmla="*/ 369602 w 763452"/>
                <a:gd name="connsiteY22" fmla="*/ 104627 h 885585"/>
                <a:gd name="connsiteX23" fmla="*/ 373190 w 763452"/>
                <a:gd name="connsiteY23" fmla="*/ 106606 h 885585"/>
                <a:gd name="connsiteX24" fmla="*/ 377396 w 763452"/>
                <a:gd name="connsiteY24" fmla="*/ 108029 h 885585"/>
                <a:gd name="connsiteX25" fmla="*/ 381231 w 763452"/>
                <a:gd name="connsiteY25" fmla="*/ 108400 h 885585"/>
                <a:gd name="connsiteX26" fmla="*/ 390077 w 763452"/>
                <a:gd name="connsiteY26" fmla="*/ 106173 h 885585"/>
                <a:gd name="connsiteX27" fmla="*/ 393108 w 763452"/>
                <a:gd name="connsiteY27" fmla="*/ 104565 h 885585"/>
                <a:gd name="connsiteX28" fmla="*/ 393479 w 763452"/>
                <a:gd name="connsiteY28" fmla="*/ 104194 h 885585"/>
                <a:gd name="connsiteX29" fmla="*/ 394902 w 763452"/>
                <a:gd name="connsiteY29" fmla="*/ 103204 h 885585"/>
                <a:gd name="connsiteX30" fmla="*/ 396324 w 763452"/>
                <a:gd name="connsiteY30" fmla="*/ 101596 h 885585"/>
                <a:gd name="connsiteX31" fmla="*/ 396510 w 763452"/>
                <a:gd name="connsiteY31" fmla="*/ 101410 h 885585"/>
                <a:gd name="connsiteX32" fmla="*/ 397685 w 763452"/>
                <a:gd name="connsiteY32" fmla="*/ 99987 h 885585"/>
                <a:gd name="connsiteX33" fmla="*/ 427192 w 763452"/>
                <a:gd name="connsiteY33" fmla="*/ 65842 h 885585"/>
                <a:gd name="connsiteX34" fmla="*/ 498700 w 763452"/>
                <a:gd name="connsiteY34" fmla="*/ 41531 h 885585"/>
                <a:gd name="connsiteX35" fmla="*/ 549918 w 763452"/>
                <a:gd name="connsiteY35" fmla="*/ 84523 h 885585"/>
                <a:gd name="connsiteX36" fmla="*/ 552330 w 763452"/>
                <a:gd name="connsiteY36" fmla="*/ 92935 h 885585"/>
                <a:gd name="connsiteX37" fmla="*/ 542495 w 763452"/>
                <a:gd name="connsiteY37" fmla="*/ 149165 h 885585"/>
                <a:gd name="connsiteX38" fmla="*/ 532041 w 763452"/>
                <a:gd name="connsiteY38" fmla="*/ 162835 h 885585"/>
                <a:gd name="connsiteX39" fmla="*/ 514535 w 763452"/>
                <a:gd name="connsiteY39" fmla="*/ 180527 h 885585"/>
                <a:gd name="connsiteX40" fmla="*/ 514349 w 763452"/>
                <a:gd name="connsiteY40" fmla="*/ 180527 h 885585"/>
                <a:gd name="connsiteX41" fmla="*/ 495668 w 763452"/>
                <a:gd name="connsiteY41" fmla="*/ 199641 h 885585"/>
                <a:gd name="connsiteX42" fmla="*/ 464554 w 763452"/>
                <a:gd name="connsiteY42" fmla="*/ 231189 h 885585"/>
                <a:gd name="connsiteX43" fmla="*/ 384386 w 763452"/>
                <a:gd name="connsiteY43" fmla="*/ 312161 h 885585"/>
                <a:gd name="connsiteX44" fmla="*/ 299826 w 763452"/>
                <a:gd name="connsiteY44" fmla="*/ 230817 h 885585"/>
                <a:gd name="connsiteX45" fmla="*/ 267474 w 763452"/>
                <a:gd name="connsiteY45" fmla="*/ 199703 h 885585"/>
                <a:gd name="connsiteX46" fmla="*/ 248175 w 763452"/>
                <a:gd name="connsiteY46" fmla="*/ 181022 h 885585"/>
                <a:gd name="connsiteX47" fmla="*/ 247989 w 763452"/>
                <a:gd name="connsiteY47" fmla="*/ 181022 h 885585"/>
                <a:gd name="connsiteX48" fmla="*/ 232710 w 763452"/>
                <a:gd name="connsiteY48" fmla="*/ 166176 h 885585"/>
                <a:gd name="connsiteX49" fmla="*/ 219657 w 763452"/>
                <a:gd name="connsiteY49" fmla="*/ 149722 h 885585"/>
                <a:gd name="connsiteX50" fmla="*/ 210503 w 763452"/>
                <a:gd name="connsiteY50" fmla="*/ 96771 h 885585"/>
                <a:gd name="connsiteX51" fmla="*/ 370839 w 763452"/>
                <a:gd name="connsiteY51" fmla="*/ 354719 h 885585"/>
                <a:gd name="connsiteX52" fmla="*/ 384881 w 763452"/>
                <a:gd name="connsiteY52" fmla="*/ 360534 h 885585"/>
                <a:gd name="connsiteX53" fmla="*/ 393912 w 763452"/>
                <a:gd name="connsiteY53" fmla="*/ 358307 h 885585"/>
                <a:gd name="connsiteX54" fmla="*/ 396139 w 763452"/>
                <a:gd name="connsiteY54" fmla="*/ 356884 h 885585"/>
                <a:gd name="connsiteX55" fmla="*/ 399170 w 763452"/>
                <a:gd name="connsiteY55" fmla="*/ 354472 h 885585"/>
                <a:gd name="connsiteX56" fmla="*/ 399355 w 763452"/>
                <a:gd name="connsiteY56" fmla="*/ 354286 h 885585"/>
                <a:gd name="connsiteX57" fmla="*/ 504824 w 763452"/>
                <a:gd name="connsiteY57" fmla="*/ 247581 h 885585"/>
                <a:gd name="connsiteX58" fmla="*/ 659098 w 763452"/>
                <a:gd name="connsiteY58" fmla="*/ 499281 h 885585"/>
                <a:gd name="connsiteX59" fmla="*/ 381602 w 763452"/>
                <a:gd name="connsiteY59" fmla="*/ 780364 h 885585"/>
                <a:gd name="connsiteX60" fmla="*/ 104107 w 763452"/>
                <a:gd name="connsiteY60" fmla="*/ 499281 h 885585"/>
                <a:gd name="connsiteX61" fmla="*/ 259000 w 763452"/>
                <a:gd name="connsiteY61" fmla="*/ 247148 h 885585"/>
                <a:gd name="connsiteX62" fmla="*/ 370839 w 763452"/>
                <a:gd name="connsiteY62" fmla="*/ 354719 h 885585"/>
                <a:gd name="connsiteX63" fmla="*/ 381726 w 763452"/>
                <a:gd name="connsiteY63" fmla="*/ 845377 h 885585"/>
                <a:gd name="connsiteX64" fmla="*/ 40146 w 763452"/>
                <a:gd name="connsiteY64" fmla="*/ 499405 h 885585"/>
                <a:gd name="connsiteX65" fmla="*/ 210318 w 763452"/>
                <a:gd name="connsiteY65" fmla="*/ 200259 h 885585"/>
                <a:gd name="connsiteX66" fmla="*/ 228627 w 763452"/>
                <a:gd name="connsiteY66" fmla="*/ 217951 h 885585"/>
                <a:gd name="connsiteX67" fmla="*/ 64085 w 763452"/>
                <a:gd name="connsiteY67" fmla="*/ 499405 h 885585"/>
                <a:gd name="connsiteX68" fmla="*/ 381726 w 763452"/>
                <a:gd name="connsiteY68" fmla="*/ 820634 h 885585"/>
                <a:gd name="connsiteX69" fmla="*/ 699367 w 763452"/>
                <a:gd name="connsiteY69" fmla="*/ 499405 h 885585"/>
                <a:gd name="connsiteX70" fmla="*/ 534391 w 763452"/>
                <a:gd name="connsiteY70" fmla="*/ 217765 h 885585"/>
                <a:gd name="connsiteX71" fmla="*/ 552083 w 763452"/>
                <a:gd name="connsiteY71" fmla="*/ 199888 h 885585"/>
                <a:gd name="connsiteX72" fmla="*/ 723244 w 763452"/>
                <a:gd name="connsiteY72" fmla="*/ 499405 h 885585"/>
                <a:gd name="connsiteX73" fmla="*/ 381726 w 763452"/>
                <a:gd name="connsiteY73" fmla="*/ 845377 h 88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763452" h="885585">
                  <a:moveTo>
                    <a:pt x="578187" y="168341"/>
                  </a:moveTo>
                  <a:cubicBezTo>
                    <a:pt x="593033" y="143226"/>
                    <a:pt x="598106" y="113472"/>
                    <a:pt x="591672" y="84152"/>
                  </a:cubicBezTo>
                  <a:cubicBezTo>
                    <a:pt x="590683" y="79945"/>
                    <a:pt x="589445" y="75739"/>
                    <a:pt x="588085" y="71471"/>
                  </a:cubicBezTo>
                  <a:cubicBezTo>
                    <a:pt x="575651" y="35531"/>
                    <a:pt x="545093" y="9613"/>
                    <a:pt x="506308" y="2190"/>
                  </a:cubicBezTo>
                  <a:cubicBezTo>
                    <a:pt x="465296" y="-5852"/>
                    <a:pt x="423542" y="8623"/>
                    <a:pt x="396819" y="39552"/>
                  </a:cubicBezTo>
                  <a:lnTo>
                    <a:pt x="381170" y="58048"/>
                  </a:lnTo>
                  <a:lnTo>
                    <a:pt x="364715" y="39985"/>
                  </a:lnTo>
                  <a:cubicBezTo>
                    <a:pt x="337188" y="9427"/>
                    <a:pt x="294568" y="-3810"/>
                    <a:pt x="253803" y="5035"/>
                  </a:cubicBezTo>
                  <a:cubicBezTo>
                    <a:pt x="215451" y="13448"/>
                    <a:pt x="185883" y="40171"/>
                    <a:pt x="174440" y="76543"/>
                  </a:cubicBezTo>
                  <a:cubicBezTo>
                    <a:pt x="173264" y="80564"/>
                    <a:pt x="172027" y="84771"/>
                    <a:pt x="171223" y="89224"/>
                  </a:cubicBezTo>
                  <a:cubicBezTo>
                    <a:pt x="166027" y="116936"/>
                    <a:pt x="170852" y="144896"/>
                    <a:pt x="184460" y="168774"/>
                  </a:cubicBezTo>
                  <a:cubicBezTo>
                    <a:pt x="73982" y="236694"/>
                    <a:pt x="0" y="359420"/>
                    <a:pt x="0" y="499467"/>
                  </a:cubicBezTo>
                  <a:cubicBezTo>
                    <a:pt x="0" y="712197"/>
                    <a:pt x="171161" y="885585"/>
                    <a:pt x="381726" y="885585"/>
                  </a:cubicBezTo>
                  <a:cubicBezTo>
                    <a:pt x="592291" y="885585"/>
                    <a:pt x="763452" y="712197"/>
                    <a:pt x="763452" y="499467"/>
                  </a:cubicBezTo>
                  <a:cubicBezTo>
                    <a:pt x="763452" y="358987"/>
                    <a:pt x="689099" y="236013"/>
                    <a:pt x="578187" y="168341"/>
                  </a:cubicBezTo>
                  <a:close/>
                  <a:moveTo>
                    <a:pt x="210503" y="96771"/>
                  </a:moveTo>
                  <a:cubicBezTo>
                    <a:pt x="211121" y="93987"/>
                    <a:pt x="211925" y="90956"/>
                    <a:pt x="212729" y="88358"/>
                  </a:cubicBezTo>
                  <a:cubicBezTo>
                    <a:pt x="219781" y="65656"/>
                    <a:pt x="237844" y="49573"/>
                    <a:pt x="262340" y="44377"/>
                  </a:cubicBezTo>
                  <a:cubicBezTo>
                    <a:pt x="289248" y="38377"/>
                    <a:pt x="316775" y="47161"/>
                    <a:pt x="334899" y="66893"/>
                  </a:cubicBezTo>
                  <a:lnTo>
                    <a:pt x="365210" y="100420"/>
                  </a:lnTo>
                  <a:cubicBezTo>
                    <a:pt x="365828" y="101039"/>
                    <a:pt x="366385" y="101843"/>
                    <a:pt x="367004" y="102462"/>
                  </a:cubicBezTo>
                  <a:lnTo>
                    <a:pt x="368179" y="103637"/>
                  </a:lnTo>
                  <a:cubicBezTo>
                    <a:pt x="368550" y="104008"/>
                    <a:pt x="368983" y="104441"/>
                    <a:pt x="369602" y="104627"/>
                  </a:cubicBezTo>
                  <a:cubicBezTo>
                    <a:pt x="370777" y="105431"/>
                    <a:pt x="372014" y="106235"/>
                    <a:pt x="373190" y="106606"/>
                  </a:cubicBezTo>
                  <a:cubicBezTo>
                    <a:pt x="374612" y="107225"/>
                    <a:pt x="375973" y="107596"/>
                    <a:pt x="377396" y="108029"/>
                  </a:cubicBezTo>
                  <a:cubicBezTo>
                    <a:pt x="378571" y="108215"/>
                    <a:pt x="379994" y="108400"/>
                    <a:pt x="381231" y="108400"/>
                  </a:cubicBezTo>
                  <a:cubicBezTo>
                    <a:pt x="384262" y="108400"/>
                    <a:pt x="387478" y="107596"/>
                    <a:pt x="390077" y="106173"/>
                  </a:cubicBezTo>
                  <a:cubicBezTo>
                    <a:pt x="391067" y="105740"/>
                    <a:pt x="392056" y="105184"/>
                    <a:pt x="393108" y="104565"/>
                  </a:cubicBezTo>
                  <a:cubicBezTo>
                    <a:pt x="393293" y="104379"/>
                    <a:pt x="393293" y="104379"/>
                    <a:pt x="393479" y="104194"/>
                  </a:cubicBezTo>
                  <a:cubicBezTo>
                    <a:pt x="393850" y="104008"/>
                    <a:pt x="394468" y="103575"/>
                    <a:pt x="394902" y="103204"/>
                  </a:cubicBezTo>
                  <a:cubicBezTo>
                    <a:pt x="395520" y="102586"/>
                    <a:pt x="395892" y="102214"/>
                    <a:pt x="396324" y="101596"/>
                  </a:cubicBezTo>
                  <a:lnTo>
                    <a:pt x="396510" y="101410"/>
                  </a:lnTo>
                  <a:lnTo>
                    <a:pt x="397685" y="99987"/>
                  </a:lnTo>
                  <a:lnTo>
                    <a:pt x="427192" y="65842"/>
                  </a:lnTo>
                  <a:cubicBezTo>
                    <a:pt x="444450" y="45738"/>
                    <a:pt x="471791" y="36336"/>
                    <a:pt x="498700" y="41531"/>
                  </a:cubicBezTo>
                  <a:cubicBezTo>
                    <a:pt x="523381" y="46357"/>
                    <a:pt x="542124" y="62006"/>
                    <a:pt x="549918" y="84523"/>
                  </a:cubicBezTo>
                  <a:cubicBezTo>
                    <a:pt x="550722" y="87307"/>
                    <a:pt x="551526" y="90152"/>
                    <a:pt x="552330" y="92935"/>
                  </a:cubicBezTo>
                  <a:cubicBezTo>
                    <a:pt x="556723" y="112607"/>
                    <a:pt x="553135" y="132525"/>
                    <a:pt x="542495" y="149165"/>
                  </a:cubicBezTo>
                  <a:cubicBezTo>
                    <a:pt x="539712" y="153990"/>
                    <a:pt x="536062" y="158629"/>
                    <a:pt x="532041" y="162835"/>
                  </a:cubicBezTo>
                  <a:lnTo>
                    <a:pt x="514535" y="180527"/>
                  </a:lnTo>
                  <a:lnTo>
                    <a:pt x="514349" y="180527"/>
                  </a:lnTo>
                  <a:lnTo>
                    <a:pt x="495668" y="199641"/>
                  </a:lnTo>
                  <a:lnTo>
                    <a:pt x="464554" y="231189"/>
                  </a:lnTo>
                  <a:lnTo>
                    <a:pt x="384386" y="312161"/>
                  </a:lnTo>
                  <a:lnTo>
                    <a:pt x="299826" y="230817"/>
                  </a:lnTo>
                  <a:lnTo>
                    <a:pt x="267474" y="199703"/>
                  </a:lnTo>
                  <a:lnTo>
                    <a:pt x="248175" y="181022"/>
                  </a:lnTo>
                  <a:lnTo>
                    <a:pt x="247989" y="181022"/>
                  </a:lnTo>
                  <a:lnTo>
                    <a:pt x="232710" y="166176"/>
                  </a:lnTo>
                  <a:cubicBezTo>
                    <a:pt x="227513" y="161165"/>
                    <a:pt x="223246" y="155722"/>
                    <a:pt x="219657" y="149722"/>
                  </a:cubicBezTo>
                  <a:cubicBezTo>
                    <a:pt x="210318" y="133947"/>
                    <a:pt x="207101" y="115267"/>
                    <a:pt x="210503" y="96771"/>
                  </a:cubicBezTo>
                  <a:close/>
                  <a:moveTo>
                    <a:pt x="370839" y="354719"/>
                  </a:moveTo>
                  <a:cubicBezTo>
                    <a:pt x="374674" y="358554"/>
                    <a:pt x="379870" y="360534"/>
                    <a:pt x="384881" y="360534"/>
                  </a:cubicBezTo>
                  <a:cubicBezTo>
                    <a:pt x="388098" y="360534"/>
                    <a:pt x="391129" y="359729"/>
                    <a:pt x="393912" y="358307"/>
                  </a:cubicBezTo>
                  <a:cubicBezTo>
                    <a:pt x="394716" y="357874"/>
                    <a:pt x="395520" y="357503"/>
                    <a:pt x="396139" y="356884"/>
                  </a:cubicBezTo>
                  <a:cubicBezTo>
                    <a:pt x="397314" y="356265"/>
                    <a:pt x="398365" y="355461"/>
                    <a:pt x="399170" y="354472"/>
                  </a:cubicBezTo>
                  <a:lnTo>
                    <a:pt x="399355" y="354286"/>
                  </a:lnTo>
                  <a:lnTo>
                    <a:pt x="504824" y="247581"/>
                  </a:lnTo>
                  <a:cubicBezTo>
                    <a:pt x="596249" y="293603"/>
                    <a:pt x="659098" y="388989"/>
                    <a:pt x="659098" y="499281"/>
                  </a:cubicBezTo>
                  <a:cubicBezTo>
                    <a:pt x="659098" y="654174"/>
                    <a:pt x="534515" y="780364"/>
                    <a:pt x="381602" y="780364"/>
                  </a:cubicBezTo>
                  <a:cubicBezTo>
                    <a:pt x="228689" y="780364"/>
                    <a:pt x="104107" y="654174"/>
                    <a:pt x="104107" y="499281"/>
                  </a:cubicBezTo>
                  <a:cubicBezTo>
                    <a:pt x="104107" y="388803"/>
                    <a:pt x="167388" y="293170"/>
                    <a:pt x="259000" y="247148"/>
                  </a:cubicBezTo>
                  <a:lnTo>
                    <a:pt x="370839" y="354719"/>
                  </a:lnTo>
                  <a:close/>
                  <a:moveTo>
                    <a:pt x="381726" y="845377"/>
                  </a:moveTo>
                  <a:cubicBezTo>
                    <a:pt x="193492" y="845377"/>
                    <a:pt x="40146" y="690052"/>
                    <a:pt x="40146" y="499405"/>
                  </a:cubicBezTo>
                  <a:cubicBezTo>
                    <a:pt x="40146" y="371854"/>
                    <a:pt x="108684" y="260324"/>
                    <a:pt x="210318" y="200259"/>
                  </a:cubicBezTo>
                  <a:lnTo>
                    <a:pt x="228627" y="217951"/>
                  </a:lnTo>
                  <a:cubicBezTo>
                    <a:pt x="130582" y="272819"/>
                    <a:pt x="64085" y="378287"/>
                    <a:pt x="64085" y="499405"/>
                  </a:cubicBezTo>
                  <a:cubicBezTo>
                    <a:pt x="64085" y="676381"/>
                    <a:pt x="206543" y="820634"/>
                    <a:pt x="381726" y="820634"/>
                  </a:cubicBezTo>
                  <a:cubicBezTo>
                    <a:pt x="556908" y="820634"/>
                    <a:pt x="699367" y="676381"/>
                    <a:pt x="699367" y="499405"/>
                  </a:cubicBezTo>
                  <a:cubicBezTo>
                    <a:pt x="699367" y="378287"/>
                    <a:pt x="632684" y="272386"/>
                    <a:pt x="534391" y="217765"/>
                  </a:cubicBezTo>
                  <a:lnTo>
                    <a:pt x="552083" y="199888"/>
                  </a:lnTo>
                  <a:cubicBezTo>
                    <a:pt x="654334" y="259581"/>
                    <a:pt x="723244" y="371483"/>
                    <a:pt x="723244" y="499405"/>
                  </a:cubicBezTo>
                  <a:cubicBezTo>
                    <a:pt x="723244" y="690052"/>
                    <a:pt x="569960" y="845377"/>
                    <a:pt x="381726" y="845377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5643A09-846E-4B53-AC1E-50632F376383}"/>
                </a:ext>
              </a:extLst>
            </p:cNvPr>
            <p:cNvSpPr/>
            <p:nvPr/>
          </p:nvSpPr>
          <p:spPr>
            <a:xfrm>
              <a:off x="11425924" y="5912607"/>
              <a:ext cx="151568" cy="147320"/>
            </a:xfrm>
            <a:custGeom>
              <a:avLst/>
              <a:gdLst>
                <a:gd name="connsiteX0" fmla="*/ 17155 w 151568"/>
                <a:gd name="connsiteY0" fmla="*/ 45069 h 147320"/>
                <a:gd name="connsiteX1" fmla="*/ 37073 w 151568"/>
                <a:gd name="connsiteY1" fmla="*/ 64183 h 147320"/>
                <a:gd name="connsiteX2" fmla="*/ 70848 w 151568"/>
                <a:gd name="connsiteY2" fmla="*/ 96906 h 147320"/>
                <a:gd name="connsiteX3" fmla="*/ 117489 w 151568"/>
                <a:gd name="connsiteY3" fmla="*/ 141691 h 147320"/>
                <a:gd name="connsiteX4" fmla="*/ 131531 w 151568"/>
                <a:gd name="connsiteY4" fmla="*/ 147321 h 147320"/>
                <a:gd name="connsiteX5" fmla="*/ 146005 w 151568"/>
                <a:gd name="connsiteY5" fmla="*/ 141073 h 147320"/>
                <a:gd name="connsiteX6" fmla="*/ 145387 w 151568"/>
                <a:gd name="connsiteY6" fmla="*/ 112742 h 147320"/>
                <a:gd name="connsiteX7" fmla="*/ 122685 w 151568"/>
                <a:gd name="connsiteY7" fmla="*/ 90844 h 147320"/>
                <a:gd name="connsiteX8" fmla="*/ 83900 w 151568"/>
                <a:gd name="connsiteY8" fmla="*/ 53667 h 147320"/>
                <a:gd name="connsiteX9" fmla="*/ 62002 w 151568"/>
                <a:gd name="connsiteY9" fmla="*/ 32574 h 147320"/>
                <a:gd name="connsiteX10" fmla="*/ 33857 w 151568"/>
                <a:gd name="connsiteY10" fmla="*/ 5480 h 147320"/>
                <a:gd name="connsiteX11" fmla="*/ 24207 w 151568"/>
                <a:gd name="connsiteY11" fmla="*/ 469 h 147320"/>
                <a:gd name="connsiteX12" fmla="*/ 5526 w 151568"/>
                <a:gd name="connsiteY12" fmla="*/ 6099 h 147320"/>
                <a:gd name="connsiteX13" fmla="*/ 5154 w 151568"/>
                <a:gd name="connsiteY13" fmla="*/ 6532 h 147320"/>
                <a:gd name="connsiteX14" fmla="*/ 6144 w 151568"/>
                <a:gd name="connsiteY14" fmla="*/ 34430 h 147320"/>
                <a:gd name="connsiteX15" fmla="*/ 17155 w 151568"/>
                <a:gd name="connsiteY15" fmla="*/ 45069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1568" h="147320">
                  <a:moveTo>
                    <a:pt x="17155" y="45069"/>
                  </a:moveTo>
                  <a:lnTo>
                    <a:pt x="37073" y="64183"/>
                  </a:lnTo>
                  <a:lnTo>
                    <a:pt x="70848" y="96906"/>
                  </a:lnTo>
                  <a:lnTo>
                    <a:pt x="117489" y="141691"/>
                  </a:lnTo>
                  <a:cubicBezTo>
                    <a:pt x="121510" y="145527"/>
                    <a:pt x="126520" y="147321"/>
                    <a:pt x="131531" y="147321"/>
                  </a:cubicBezTo>
                  <a:cubicBezTo>
                    <a:pt x="136727" y="147321"/>
                    <a:pt x="141984" y="145341"/>
                    <a:pt x="146005" y="141073"/>
                  </a:cubicBezTo>
                  <a:cubicBezTo>
                    <a:pt x="153614" y="133031"/>
                    <a:pt x="153428" y="120350"/>
                    <a:pt x="145387" y="112742"/>
                  </a:cubicBezTo>
                  <a:lnTo>
                    <a:pt x="122685" y="90844"/>
                  </a:lnTo>
                  <a:lnTo>
                    <a:pt x="83900" y="53667"/>
                  </a:lnTo>
                  <a:lnTo>
                    <a:pt x="62002" y="32574"/>
                  </a:lnTo>
                  <a:lnTo>
                    <a:pt x="33857" y="5480"/>
                  </a:lnTo>
                  <a:cubicBezTo>
                    <a:pt x="31073" y="2696"/>
                    <a:pt x="27609" y="1088"/>
                    <a:pt x="24207" y="469"/>
                  </a:cubicBezTo>
                  <a:cubicBezTo>
                    <a:pt x="17588" y="-953"/>
                    <a:pt x="10536" y="840"/>
                    <a:pt x="5526" y="6099"/>
                  </a:cubicBezTo>
                  <a:cubicBezTo>
                    <a:pt x="5340" y="6284"/>
                    <a:pt x="5340" y="6284"/>
                    <a:pt x="5154" y="6532"/>
                  </a:cubicBezTo>
                  <a:cubicBezTo>
                    <a:pt x="-2083" y="14573"/>
                    <a:pt x="-1650" y="27007"/>
                    <a:pt x="6144" y="34430"/>
                  </a:cubicBezTo>
                  <a:lnTo>
                    <a:pt x="17155" y="45069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6B16B72-F929-4FC3-8DBE-E05807548E2F}"/>
                </a:ext>
              </a:extLst>
            </p:cNvPr>
            <p:cNvSpPr/>
            <p:nvPr/>
          </p:nvSpPr>
          <p:spPr>
            <a:xfrm>
              <a:off x="11534567" y="5545268"/>
              <a:ext cx="40207" cy="145799"/>
            </a:xfrm>
            <a:custGeom>
              <a:avLst/>
              <a:gdLst>
                <a:gd name="connsiteX0" fmla="*/ 20104 w 40207"/>
                <a:gd name="connsiteY0" fmla="*/ 145800 h 145799"/>
                <a:gd name="connsiteX1" fmla="*/ 40208 w 40207"/>
                <a:gd name="connsiteY1" fmla="*/ 125696 h 145799"/>
                <a:gd name="connsiteX2" fmla="*/ 40208 w 40207"/>
                <a:gd name="connsiteY2" fmla="*/ 20104 h 145799"/>
                <a:gd name="connsiteX3" fmla="*/ 20104 w 40207"/>
                <a:gd name="connsiteY3" fmla="*/ 0 h 145799"/>
                <a:gd name="connsiteX4" fmla="*/ 0 w 40207"/>
                <a:gd name="connsiteY4" fmla="*/ 20104 h 145799"/>
                <a:gd name="connsiteX5" fmla="*/ 0 w 40207"/>
                <a:gd name="connsiteY5" fmla="*/ 125696 h 145799"/>
                <a:gd name="connsiteX6" fmla="*/ 20104 w 40207"/>
                <a:gd name="connsiteY6" fmla="*/ 145800 h 14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07" h="145799">
                  <a:moveTo>
                    <a:pt x="20104" y="145800"/>
                  </a:moveTo>
                  <a:cubicBezTo>
                    <a:pt x="31239" y="145800"/>
                    <a:pt x="40208" y="136830"/>
                    <a:pt x="40208" y="125696"/>
                  </a:cubicBezTo>
                  <a:lnTo>
                    <a:pt x="40208" y="20104"/>
                  </a:lnTo>
                  <a:cubicBezTo>
                    <a:pt x="40208" y="9031"/>
                    <a:pt x="31239" y="0"/>
                    <a:pt x="20104" y="0"/>
                  </a:cubicBezTo>
                  <a:cubicBezTo>
                    <a:pt x="8970" y="0"/>
                    <a:pt x="0" y="8969"/>
                    <a:pt x="0" y="20104"/>
                  </a:cubicBezTo>
                  <a:lnTo>
                    <a:pt x="0" y="125696"/>
                  </a:lnTo>
                  <a:cubicBezTo>
                    <a:pt x="62" y="136830"/>
                    <a:pt x="9032" y="145800"/>
                    <a:pt x="20104" y="145800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799EEC3F-7346-4D65-904B-CA481C60E4C9}"/>
                </a:ext>
              </a:extLst>
            </p:cNvPr>
            <p:cNvSpPr/>
            <p:nvPr/>
          </p:nvSpPr>
          <p:spPr>
            <a:xfrm>
              <a:off x="11299048" y="5628318"/>
              <a:ext cx="127911" cy="114834"/>
            </a:xfrm>
            <a:custGeom>
              <a:avLst/>
              <a:gdLst>
                <a:gd name="connsiteX0" fmla="*/ 94792 w 127911"/>
                <a:gd name="connsiteY0" fmla="*/ 110071 h 114834"/>
                <a:gd name="connsiteX1" fmla="*/ 107844 w 127911"/>
                <a:gd name="connsiteY1" fmla="*/ 114834 h 114834"/>
                <a:gd name="connsiteX2" fmla="*/ 123123 w 127911"/>
                <a:gd name="connsiteY2" fmla="*/ 107782 h 114834"/>
                <a:gd name="connsiteX3" fmla="*/ 120835 w 127911"/>
                <a:gd name="connsiteY3" fmla="*/ 79451 h 114834"/>
                <a:gd name="connsiteX4" fmla="*/ 33120 w 127911"/>
                <a:gd name="connsiteY4" fmla="*/ 4789 h 114834"/>
                <a:gd name="connsiteX5" fmla="*/ 4789 w 127911"/>
                <a:gd name="connsiteY5" fmla="*/ 7078 h 114834"/>
                <a:gd name="connsiteX6" fmla="*/ 7078 w 127911"/>
                <a:gd name="connsiteY6" fmla="*/ 35408 h 114834"/>
                <a:gd name="connsiteX7" fmla="*/ 94792 w 127911"/>
                <a:gd name="connsiteY7" fmla="*/ 110071 h 114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911" h="114834">
                  <a:moveTo>
                    <a:pt x="94792" y="110071"/>
                  </a:moveTo>
                  <a:cubicBezTo>
                    <a:pt x="98565" y="113288"/>
                    <a:pt x="103204" y="114834"/>
                    <a:pt x="107844" y="114834"/>
                  </a:cubicBezTo>
                  <a:cubicBezTo>
                    <a:pt x="113535" y="114834"/>
                    <a:pt x="119164" y="112422"/>
                    <a:pt x="123123" y="107782"/>
                  </a:cubicBezTo>
                  <a:cubicBezTo>
                    <a:pt x="130298" y="99308"/>
                    <a:pt x="129309" y="86689"/>
                    <a:pt x="120835" y="79451"/>
                  </a:cubicBezTo>
                  <a:lnTo>
                    <a:pt x="33120" y="4789"/>
                  </a:lnTo>
                  <a:cubicBezTo>
                    <a:pt x="24707" y="-2387"/>
                    <a:pt x="11964" y="-1397"/>
                    <a:pt x="4789" y="7078"/>
                  </a:cubicBezTo>
                  <a:cubicBezTo>
                    <a:pt x="-2387" y="15552"/>
                    <a:pt x="-1397" y="28171"/>
                    <a:pt x="7078" y="35408"/>
                  </a:cubicBezTo>
                  <a:lnTo>
                    <a:pt x="94792" y="110071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7044D8DC-C6F6-43C9-8D64-F968755902FD}"/>
                </a:ext>
              </a:extLst>
            </p:cNvPr>
            <p:cNvSpPr/>
            <p:nvPr/>
          </p:nvSpPr>
          <p:spPr>
            <a:xfrm>
              <a:off x="11682527" y="5628379"/>
              <a:ext cx="127870" cy="114834"/>
            </a:xfrm>
            <a:custGeom>
              <a:avLst/>
              <a:gdLst>
                <a:gd name="connsiteX0" fmla="*/ 20047 w 127870"/>
                <a:gd name="connsiteY0" fmla="*/ 114834 h 114834"/>
                <a:gd name="connsiteX1" fmla="*/ 33099 w 127870"/>
                <a:gd name="connsiteY1" fmla="*/ 110071 h 114834"/>
                <a:gd name="connsiteX2" fmla="*/ 120814 w 127870"/>
                <a:gd name="connsiteY2" fmla="*/ 35408 h 114834"/>
                <a:gd name="connsiteX3" fmla="*/ 123103 w 127870"/>
                <a:gd name="connsiteY3" fmla="*/ 7078 h 114834"/>
                <a:gd name="connsiteX4" fmla="*/ 94771 w 127870"/>
                <a:gd name="connsiteY4" fmla="*/ 4789 h 114834"/>
                <a:gd name="connsiteX5" fmla="*/ 7057 w 127870"/>
                <a:gd name="connsiteY5" fmla="*/ 79451 h 114834"/>
                <a:gd name="connsiteX6" fmla="*/ 4768 w 127870"/>
                <a:gd name="connsiteY6" fmla="*/ 107782 h 114834"/>
                <a:gd name="connsiteX7" fmla="*/ 20047 w 127870"/>
                <a:gd name="connsiteY7" fmla="*/ 114834 h 114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870" h="114834">
                  <a:moveTo>
                    <a:pt x="20047" y="114834"/>
                  </a:moveTo>
                  <a:cubicBezTo>
                    <a:pt x="24686" y="114834"/>
                    <a:pt x="29264" y="113288"/>
                    <a:pt x="33099" y="110071"/>
                  </a:cubicBezTo>
                  <a:lnTo>
                    <a:pt x="120814" y="35408"/>
                  </a:lnTo>
                  <a:cubicBezTo>
                    <a:pt x="129227" y="28233"/>
                    <a:pt x="130278" y="15552"/>
                    <a:pt x="123103" y="7078"/>
                  </a:cubicBezTo>
                  <a:cubicBezTo>
                    <a:pt x="115865" y="-1397"/>
                    <a:pt x="103246" y="-2387"/>
                    <a:pt x="94771" y="4789"/>
                  </a:cubicBezTo>
                  <a:lnTo>
                    <a:pt x="7057" y="79451"/>
                  </a:lnTo>
                  <a:cubicBezTo>
                    <a:pt x="-1356" y="86627"/>
                    <a:pt x="-2407" y="99308"/>
                    <a:pt x="4768" y="107782"/>
                  </a:cubicBezTo>
                  <a:cubicBezTo>
                    <a:pt x="8727" y="112422"/>
                    <a:pt x="14356" y="114834"/>
                    <a:pt x="20047" y="114834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01" name="Graphic 2">
            <a:extLst>
              <a:ext uri="{FF2B5EF4-FFF2-40B4-BE49-F238E27FC236}">
                <a16:creationId xmlns:a16="http://schemas.microsoft.com/office/drawing/2014/main" id="{000A7CF8-0FF5-47E4-B068-CF64E83B33CE}"/>
              </a:ext>
            </a:extLst>
          </p:cNvPr>
          <p:cNvGrpSpPr/>
          <p:nvPr/>
        </p:nvGrpSpPr>
        <p:grpSpPr>
          <a:xfrm>
            <a:off x="9594600" y="3889468"/>
            <a:ext cx="620356" cy="868507"/>
            <a:chOff x="4723784" y="7152589"/>
            <a:chExt cx="803704" cy="1125198"/>
          </a:xfrm>
          <a:solidFill>
            <a:schemeClr val="accent1"/>
          </a:solidFill>
        </p:grpSpPr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EEE14B8-9DBA-455E-84CF-255E08D848F2}"/>
                </a:ext>
              </a:extLst>
            </p:cNvPr>
            <p:cNvSpPr/>
            <p:nvPr/>
          </p:nvSpPr>
          <p:spPr>
            <a:xfrm>
              <a:off x="4723784" y="7152589"/>
              <a:ext cx="803704" cy="1125198"/>
            </a:xfrm>
            <a:custGeom>
              <a:avLst/>
              <a:gdLst>
                <a:gd name="connsiteX0" fmla="*/ 802755 w 803704"/>
                <a:gd name="connsiteY0" fmla="*/ 971110 h 1125198"/>
                <a:gd name="connsiteX1" fmla="*/ 721968 w 803704"/>
                <a:gd name="connsiteY1" fmla="*/ 273907 h 1125198"/>
                <a:gd name="connsiteX2" fmla="*/ 702050 w 803704"/>
                <a:gd name="connsiteY2" fmla="*/ 256216 h 1125198"/>
                <a:gd name="connsiteX3" fmla="*/ 584890 w 803704"/>
                <a:gd name="connsiteY3" fmla="*/ 256216 h 1125198"/>
                <a:gd name="connsiteX4" fmla="*/ 584890 w 803704"/>
                <a:gd name="connsiteY4" fmla="*/ 182852 h 1125198"/>
                <a:gd name="connsiteX5" fmla="*/ 401852 w 803704"/>
                <a:gd name="connsiteY5" fmla="*/ 0 h 1125198"/>
                <a:gd name="connsiteX6" fmla="*/ 218814 w 803704"/>
                <a:gd name="connsiteY6" fmla="*/ 182852 h 1125198"/>
                <a:gd name="connsiteX7" fmla="*/ 218814 w 803704"/>
                <a:gd name="connsiteY7" fmla="*/ 256216 h 1125198"/>
                <a:gd name="connsiteX8" fmla="*/ 101655 w 803704"/>
                <a:gd name="connsiteY8" fmla="*/ 256216 h 1125198"/>
                <a:gd name="connsiteX9" fmla="*/ 81737 w 803704"/>
                <a:gd name="connsiteY9" fmla="*/ 273907 h 1125198"/>
                <a:gd name="connsiteX10" fmla="*/ 950 w 803704"/>
                <a:gd name="connsiteY10" fmla="*/ 971110 h 1125198"/>
                <a:gd name="connsiteX11" fmla="*/ 35281 w 803704"/>
                <a:gd name="connsiteY11" fmla="*/ 1081403 h 1125198"/>
                <a:gd name="connsiteX12" fmla="*/ 131533 w 803704"/>
                <a:gd name="connsiteY12" fmla="*/ 1125198 h 1125198"/>
                <a:gd name="connsiteX13" fmla="*/ 672110 w 803704"/>
                <a:gd name="connsiteY13" fmla="*/ 1125198 h 1125198"/>
                <a:gd name="connsiteX14" fmla="*/ 768362 w 803704"/>
                <a:gd name="connsiteY14" fmla="*/ 1081403 h 1125198"/>
                <a:gd name="connsiteX15" fmla="*/ 802755 w 803704"/>
                <a:gd name="connsiteY15" fmla="*/ 971110 h 1125198"/>
                <a:gd name="connsiteX16" fmla="*/ 258960 w 803704"/>
                <a:gd name="connsiteY16" fmla="*/ 182914 h 1125198"/>
                <a:gd name="connsiteX17" fmla="*/ 401852 w 803704"/>
                <a:gd name="connsiteY17" fmla="*/ 40270 h 1125198"/>
                <a:gd name="connsiteX18" fmla="*/ 544745 w 803704"/>
                <a:gd name="connsiteY18" fmla="*/ 182914 h 1125198"/>
                <a:gd name="connsiteX19" fmla="*/ 544745 w 803704"/>
                <a:gd name="connsiteY19" fmla="*/ 256278 h 1125198"/>
                <a:gd name="connsiteX20" fmla="*/ 259022 w 803704"/>
                <a:gd name="connsiteY20" fmla="*/ 256278 h 1125198"/>
                <a:gd name="connsiteX21" fmla="*/ 259022 w 803704"/>
                <a:gd name="connsiteY21" fmla="*/ 182914 h 1125198"/>
                <a:gd name="connsiteX22" fmla="*/ 738422 w 803704"/>
                <a:gd name="connsiteY22" fmla="*/ 1054680 h 1125198"/>
                <a:gd name="connsiteX23" fmla="*/ 672110 w 803704"/>
                <a:gd name="connsiteY23" fmla="*/ 1084990 h 1125198"/>
                <a:gd name="connsiteX24" fmla="*/ 131594 w 803704"/>
                <a:gd name="connsiteY24" fmla="*/ 1084990 h 1125198"/>
                <a:gd name="connsiteX25" fmla="*/ 65283 w 803704"/>
                <a:gd name="connsiteY25" fmla="*/ 1054680 h 1125198"/>
                <a:gd name="connsiteX26" fmla="*/ 40787 w 803704"/>
                <a:gd name="connsiteY26" fmla="*/ 975749 h 1125198"/>
                <a:gd name="connsiteX27" fmla="*/ 119532 w 803704"/>
                <a:gd name="connsiteY27" fmla="*/ 296423 h 1125198"/>
                <a:gd name="connsiteX28" fmla="*/ 218814 w 803704"/>
                <a:gd name="connsiteY28" fmla="*/ 296423 h 1125198"/>
                <a:gd name="connsiteX29" fmla="*/ 259022 w 803704"/>
                <a:gd name="connsiteY29" fmla="*/ 296423 h 1125198"/>
                <a:gd name="connsiteX30" fmla="*/ 544745 w 803704"/>
                <a:gd name="connsiteY30" fmla="*/ 296423 h 1125198"/>
                <a:gd name="connsiteX31" fmla="*/ 584952 w 803704"/>
                <a:gd name="connsiteY31" fmla="*/ 296423 h 1125198"/>
                <a:gd name="connsiteX32" fmla="*/ 684235 w 803704"/>
                <a:gd name="connsiteY32" fmla="*/ 296423 h 1125198"/>
                <a:gd name="connsiteX33" fmla="*/ 762980 w 803704"/>
                <a:gd name="connsiteY33" fmla="*/ 975749 h 1125198"/>
                <a:gd name="connsiteX34" fmla="*/ 738422 w 803704"/>
                <a:gd name="connsiteY34" fmla="*/ 1054680 h 112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03704" h="1125198">
                  <a:moveTo>
                    <a:pt x="802755" y="971110"/>
                  </a:moveTo>
                  <a:lnTo>
                    <a:pt x="721968" y="273907"/>
                  </a:lnTo>
                  <a:cubicBezTo>
                    <a:pt x="720793" y="263886"/>
                    <a:pt x="712133" y="256216"/>
                    <a:pt x="702050" y="256216"/>
                  </a:cubicBezTo>
                  <a:lnTo>
                    <a:pt x="584890" y="256216"/>
                  </a:lnTo>
                  <a:lnTo>
                    <a:pt x="584890" y="182852"/>
                  </a:lnTo>
                  <a:cubicBezTo>
                    <a:pt x="584890" y="81962"/>
                    <a:pt x="502681" y="0"/>
                    <a:pt x="401852" y="0"/>
                  </a:cubicBezTo>
                  <a:cubicBezTo>
                    <a:pt x="301024" y="0"/>
                    <a:pt x="218814" y="81962"/>
                    <a:pt x="218814" y="182852"/>
                  </a:cubicBezTo>
                  <a:lnTo>
                    <a:pt x="218814" y="256216"/>
                  </a:lnTo>
                  <a:lnTo>
                    <a:pt x="101655" y="256216"/>
                  </a:lnTo>
                  <a:cubicBezTo>
                    <a:pt x="91634" y="256216"/>
                    <a:pt x="82974" y="263824"/>
                    <a:pt x="81737" y="273907"/>
                  </a:cubicBezTo>
                  <a:lnTo>
                    <a:pt x="950" y="971110"/>
                  </a:lnTo>
                  <a:cubicBezTo>
                    <a:pt x="-3689" y="1011504"/>
                    <a:pt x="8806" y="1051649"/>
                    <a:pt x="35281" y="1081403"/>
                  </a:cubicBezTo>
                  <a:cubicBezTo>
                    <a:pt x="60396" y="1109549"/>
                    <a:pt x="94541" y="1125198"/>
                    <a:pt x="131533" y="1125198"/>
                  </a:cubicBezTo>
                  <a:lnTo>
                    <a:pt x="672110" y="1125198"/>
                  </a:lnTo>
                  <a:cubicBezTo>
                    <a:pt x="709101" y="1125198"/>
                    <a:pt x="743247" y="1109549"/>
                    <a:pt x="768362" y="1081403"/>
                  </a:cubicBezTo>
                  <a:cubicBezTo>
                    <a:pt x="794899" y="1051711"/>
                    <a:pt x="807394" y="1011504"/>
                    <a:pt x="802755" y="971110"/>
                  </a:cubicBezTo>
                  <a:close/>
                  <a:moveTo>
                    <a:pt x="258960" y="182914"/>
                  </a:moveTo>
                  <a:cubicBezTo>
                    <a:pt x="258960" y="104169"/>
                    <a:pt x="323045" y="40270"/>
                    <a:pt x="401852" y="40270"/>
                  </a:cubicBezTo>
                  <a:cubicBezTo>
                    <a:pt x="480660" y="40270"/>
                    <a:pt x="544745" y="104169"/>
                    <a:pt x="544745" y="182914"/>
                  </a:cubicBezTo>
                  <a:lnTo>
                    <a:pt x="544745" y="256278"/>
                  </a:lnTo>
                  <a:lnTo>
                    <a:pt x="259022" y="256278"/>
                  </a:lnTo>
                  <a:lnTo>
                    <a:pt x="259022" y="182914"/>
                  </a:lnTo>
                  <a:close/>
                  <a:moveTo>
                    <a:pt x="738422" y="1054680"/>
                  </a:moveTo>
                  <a:cubicBezTo>
                    <a:pt x="720916" y="1074165"/>
                    <a:pt x="697410" y="1084990"/>
                    <a:pt x="672110" y="1084990"/>
                  </a:cubicBezTo>
                  <a:lnTo>
                    <a:pt x="131594" y="1084990"/>
                  </a:lnTo>
                  <a:cubicBezTo>
                    <a:pt x="106294" y="1084990"/>
                    <a:pt x="82788" y="1074165"/>
                    <a:pt x="65283" y="1054680"/>
                  </a:cubicBezTo>
                  <a:cubicBezTo>
                    <a:pt x="46416" y="1033401"/>
                    <a:pt x="37570" y="1004637"/>
                    <a:pt x="40787" y="975749"/>
                  </a:cubicBezTo>
                  <a:lnTo>
                    <a:pt x="119532" y="296423"/>
                  </a:lnTo>
                  <a:lnTo>
                    <a:pt x="218814" y="296423"/>
                  </a:lnTo>
                  <a:lnTo>
                    <a:pt x="259022" y="296423"/>
                  </a:lnTo>
                  <a:lnTo>
                    <a:pt x="544745" y="296423"/>
                  </a:lnTo>
                  <a:lnTo>
                    <a:pt x="584952" y="296423"/>
                  </a:lnTo>
                  <a:lnTo>
                    <a:pt x="684235" y="296423"/>
                  </a:lnTo>
                  <a:lnTo>
                    <a:pt x="762980" y="975749"/>
                  </a:lnTo>
                  <a:cubicBezTo>
                    <a:pt x="766196" y="1004699"/>
                    <a:pt x="757351" y="1033401"/>
                    <a:pt x="738422" y="1054680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33B619F-7868-4E35-8E34-E789AF3A1AC9}"/>
                </a:ext>
              </a:extLst>
            </p:cNvPr>
            <p:cNvSpPr/>
            <p:nvPr/>
          </p:nvSpPr>
          <p:spPr>
            <a:xfrm>
              <a:off x="4946031" y="7655998"/>
              <a:ext cx="359247" cy="322643"/>
            </a:xfrm>
            <a:custGeom>
              <a:avLst/>
              <a:gdLst>
                <a:gd name="connsiteX0" fmla="*/ 167976 w 359247"/>
                <a:gd name="connsiteY0" fmla="*/ 316643 h 322643"/>
                <a:gd name="connsiteX1" fmla="*/ 168594 w 359247"/>
                <a:gd name="connsiteY1" fmla="*/ 317262 h 322643"/>
                <a:gd name="connsiteX2" fmla="*/ 169213 w 359247"/>
                <a:gd name="connsiteY2" fmla="*/ 317881 h 322643"/>
                <a:gd name="connsiteX3" fmla="*/ 171811 w 359247"/>
                <a:gd name="connsiteY3" fmla="*/ 319674 h 322643"/>
                <a:gd name="connsiteX4" fmla="*/ 178430 w 359247"/>
                <a:gd name="connsiteY4" fmla="*/ 322273 h 322643"/>
                <a:gd name="connsiteX5" fmla="*/ 182265 w 359247"/>
                <a:gd name="connsiteY5" fmla="*/ 322643 h 322643"/>
                <a:gd name="connsiteX6" fmla="*/ 197111 w 359247"/>
                <a:gd name="connsiteY6" fmla="*/ 316211 h 322643"/>
                <a:gd name="connsiteX7" fmla="*/ 330972 w 359247"/>
                <a:gd name="connsiteY7" fmla="*/ 172143 h 322643"/>
                <a:gd name="connsiteX8" fmla="*/ 356891 w 359247"/>
                <a:gd name="connsiteY8" fmla="*/ 76510 h 322643"/>
                <a:gd name="connsiteX9" fmla="*/ 353859 w 359247"/>
                <a:gd name="connsiteY9" fmla="*/ 65066 h 322643"/>
                <a:gd name="connsiteX10" fmla="*/ 282104 w 359247"/>
                <a:gd name="connsiteY10" fmla="*/ 1600 h 322643"/>
                <a:gd name="connsiteX11" fmla="*/ 189069 w 359247"/>
                <a:gd name="connsiteY11" fmla="*/ 36365 h 322643"/>
                <a:gd name="connsiteX12" fmla="*/ 179048 w 359247"/>
                <a:gd name="connsiteY12" fmla="*/ 48798 h 322643"/>
                <a:gd name="connsiteX13" fmla="*/ 168409 w 359247"/>
                <a:gd name="connsiteY13" fmla="*/ 36550 h 322643"/>
                <a:gd name="connsiteX14" fmla="*/ 74570 w 359247"/>
                <a:gd name="connsiteY14" fmla="*/ 4198 h 322643"/>
                <a:gd name="connsiteX15" fmla="*/ 4423 w 359247"/>
                <a:gd name="connsiteY15" fmla="*/ 69520 h 322643"/>
                <a:gd name="connsiteX16" fmla="*/ 1825 w 359247"/>
                <a:gd name="connsiteY16" fmla="*/ 80778 h 322643"/>
                <a:gd name="connsiteX17" fmla="*/ 30342 w 359247"/>
                <a:gd name="connsiteY17" fmla="*/ 175792 h 322643"/>
                <a:gd name="connsiteX18" fmla="*/ 167976 w 359247"/>
                <a:gd name="connsiteY18" fmla="*/ 316643 h 322643"/>
                <a:gd name="connsiteX19" fmla="*/ 41352 w 359247"/>
                <a:gd name="connsiteY19" fmla="*/ 87954 h 322643"/>
                <a:gd name="connsiteX20" fmla="*/ 42961 w 359247"/>
                <a:gd name="connsiteY20" fmla="*/ 80716 h 322643"/>
                <a:gd name="connsiteX21" fmla="*/ 82921 w 359247"/>
                <a:gd name="connsiteY21" fmla="*/ 43540 h 322643"/>
                <a:gd name="connsiteX22" fmla="*/ 137789 w 359247"/>
                <a:gd name="connsiteY22" fmla="*/ 62654 h 322643"/>
                <a:gd name="connsiteX23" fmla="*/ 163522 w 359247"/>
                <a:gd name="connsiteY23" fmla="*/ 92593 h 322643"/>
                <a:gd name="connsiteX24" fmla="*/ 166739 w 359247"/>
                <a:gd name="connsiteY24" fmla="*/ 95995 h 322643"/>
                <a:gd name="connsiteX25" fmla="*/ 171378 w 359247"/>
                <a:gd name="connsiteY25" fmla="*/ 98779 h 322643"/>
                <a:gd name="connsiteX26" fmla="*/ 174162 w 359247"/>
                <a:gd name="connsiteY26" fmla="*/ 99769 h 322643"/>
                <a:gd name="connsiteX27" fmla="*/ 183007 w 359247"/>
                <a:gd name="connsiteY27" fmla="*/ 99954 h 322643"/>
                <a:gd name="connsiteX28" fmla="*/ 186038 w 359247"/>
                <a:gd name="connsiteY28" fmla="*/ 99150 h 322643"/>
                <a:gd name="connsiteX29" fmla="*/ 188451 w 359247"/>
                <a:gd name="connsiteY29" fmla="*/ 98161 h 322643"/>
                <a:gd name="connsiteX30" fmla="*/ 191482 w 359247"/>
                <a:gd name="connsiteY30" fmla="*/ 96181 h 322643"/>
                <a:gd name="connsiteX31" fmla="*/ 194884 w 359247"/>
                <a:gd name="connsiteY31" fmla="*/ 92964 h 322643"/>
                <a:gd name="connsiteX32" fmla="*/ 195688 w 359247"/>
                <a:gd name="connsiteY32" fmla="*/ 91975 h 322643"/>
                <a:gd name="connsiteX33" fmla="*/ 220432 w 359247"/>
                <a:gd name="connsiteY33" fmla="*/ 61664 h 322643"/>
                <a:gd name="connsiteX34" fmla="*/ 274681 w 359247"/>
                <a:gd name="connsiteY34" fmla="*/ 41189 h 322643"/>
                <a:gd name="connsiteX35" fmla="*/ 315693 w 359247"/>
                <a:gd name="connsiteY35" fmla="*/ 77562 h 322643"/>
                <a:gd name="connsiteX36" fmla="*/ 317673 w 359247"/>
                <a:gd name="connsiteY36" fmla="*/ 84799 h 322643"/>
                <a:gd name="connsiteX37" fmla="*/ 301404 w 359247"/>
                <a:gd name="connsiteY37" fmla="*/ 144863 h 322643"/>
                <a:gd name="connsiteX38" fmla="*/ 182018 w 359247"/>
                <a:gd name="connsiteY38" fmla="*/ 273466 h 322643"/>
                <a:gd name="connsiteX39" fmla="*/ 59044 w 359247"/>
                <a:gd name="connsiteY39" fmla="*/ 147709 h 322643"/>
                <a:gd name="connsiteX40" fmla="*/ 41352 w 359247"/>
                <a:gd name="connsiteY40" fmla="*/ 87954 h 32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59247" h="322643">
                  <a:moveTo>
                    <a:pt x="167976" y="316643"/>
                  </a:moveTo>
                  <a:cubicBezTo>
                    <a:pt x="168161" y="316829"/>
                    <a:pt x="168347" y="317077"/>
                    <a:pt x="168594" y="317262"/>
                  </a:cubicBezTo>
                  <a:cubicBezTo>
                    <a:pt x="168780" y="317447"/>
                    <a:pt x="168966" y="317633"/>
                    <a:pt x="169213" y="317881"/>
                  </a:cubicBezTo>
                  <a:cubicBezTo>
                    <a:pt x="170017" y="318499"/>
                    <a:pt x="170821" y="319056"/>
                    <a:pt x="171811" y="319674"/>
                  </a:cubicBezTo>
                  <a:cubicBezTo>
                    <a:pt x="173852" y="320850"/>
                    <a:pt x="176203" y="321901"/>
                    <a:pt x="178430" y="322273"/>
                  </a:cubicBezTo>
                  <a:cubicBezTo>
                    <a:pt x="179605" y="322458"/>
                    <a:pt x="181028" y="322643"/>
                    <a:pt x="182265" y="322643"/>
                  </a:cubicBezTo>
                  <a:cubicBezTo>
                    <a:pt x="187709" y="322643"/>
                    <a:pt x="193090" y="320416"/>
                    <a:pt x="197111" y="316211"/>
                  </a:cubicBezTo>
                  <a:lnTo>
                    <a:pt x="330972" y="172143"/>
                  </a:lnTo>
                  <a:cubicBezTo>
                    <a:pt x="354478" y="146595"/>
                    <a:pt x="364128" y="110841"/>
                    <a:pt x="356891" y="76510"/>
                  </a:cubicBezTo>
                  <a:cubicBezTo>
                    <a:pt x="356086" y="72490"/>
                    <a:pt x="355097" y="68654"/>
                    <a:pt x="353859" y="65066"/>
                  </a:cubicBezTo>
                  <a:cubicBezTo>
                    <a:pt x="343220" y="31725"/>
                    <a:pt x="316312" y="8033"/>
                    <a:pt x="282104" y="1600"/>
                  </a:cubicBezTo>
                  <a:cubicBezTo>
                    <a:pt x="247340" y="-4833"/>
                    <a:pt x="211586" y="8405"/>
                    <a:pt x="189069" y="36365"/>
                  </a:cubicBezTo>
                  <a:lnTo>
                    <a:pt x="179048" y="48798"/>
                  </a:lnTo>
                  <a:lnTo>
                    <a:pt x="168409" y="36550"/>
                  </a:lnTo>
                  <a:cubicBezTo>
                    <a:pt x="145274" y="9209"/>
                    <a:pt x="109334" y="-3039"/>
                    <a:pt x="74570" y="4198"/>
                  </a:cubicBezTo>
                  <a:cubicBezTo>
                    <a:pt x="40610" y="11436"/>
                    <a:pt x="14506" y="35745"/>
                    <a:pt x="4423" y="69520"/>
                  </a:cubicBezTo>
                  <a:cubicBezTo>
                    <a:pt x="3433" y="73108"/>
                    <a:pt x="2629" y="76943"/>
                    <a:pt x="1825" y="80778"/>
                  </a:cubicBezTo>
                  <a:cubicBezTo>
                    <a:pt x="-4608" y="115543"/>
                    <a:pt x="6217" y="151111"/>
                    <a:pt x="30342" y="175792"/>
                  </a:cubicBezTo>
                  <a:lnTo>
                    <a:pt x="167976" y="316643"/>
                  </a:lnTo>
                  <a:close/>
                  <a:moveTo>
                    <a:pt x="41352" y="87954"/>
                  </a:moveTo>
                  <a:cubicBezTo>
                    <a:pt x="41724" y="85541"/>
                    <a:pt x="42342" y="83129"/>
                    <a:pt x="42961" y="80716"/>
                  </a:cubicBezTo>
                  <a:cubicBezTo>
                    <a:pt x="48775" y="61231"/>
                    <a:pt x="63250" y="47746"/>
                    <a:pt x="82921" y="43540"/>
                  </a:cubicBezTo>
                  <a:cubicBezTo>
                    <a:pt x="103396" y="39148"/>
                    <a:pt x="123933" y="46138"/>
                    <a:pt x="137789" y="62654"/>
                  </a:cubicBezTo>
                  <a:lnTo>
                    <a:pt x="163522" y="92593"/>
                  </a:lnTo>
                  <a:cubicBezTo>
                    <a:pt x="164326" y="93768"/>
                    <a:pt x="165502" y="95006"/>
                    <a:pt x="166739" y="95995"/>
                  </a:cubicBezTo>
                  <a:cubicBezTo>
                    <a:pt x="168161" y="97171"/>
                    <a:pt x="169770" y="97975"/>
                    <a:pt x="171378" y="98779"/>
                  </a:cubicBezTo>
                  <a:cubicBezTo>
                    <a:pt x="172368" y="99150"/>
                    <a:pt x="173172" y="99583"/>
                    <a:pt x="174162" y="99769"/>
                  </a:cubicBezTo>
                  <a:cubicBezTo>
                    <a:pt x="177007" y="100388"/>
                    <a:pt x="179976" y="100573"/>
                    <a:pt x="183007" y="99954"/>
                  </a:cubicBezTo>
                  <a:cubicBezTo>
                    <a:pt x="183997" y="99769"/>
                    <a:pt x="185234" y="99583"/>
                    <a:pt x="186038" y="99150"/>
                  </a:cubicBezTo>
                  <a:cubicBezTo>
                    <a:pt x="186843" y="98965"/>
                    <a:pt x="187647" y="98532"/>
                    <a:pt x="188451" y="98161"/>
                  </a:cubicBezTo>
                  <a:cubicBezTo>
                    <a:pt x="189626" y="97542"/>
                    <a:pt x="190430" y="96985"/>
                    <a:pt x="191482" y="96181"/>
                  </a:cubicBezTo>
                  <a:cubicBezTo>
                    <a:pt x="192657" y="95377"/>
                    <a:pt x="193894" y="94202"/>
                    <a:pt x="194884" y="92964"/>
                  </a:cubicBezTo>
                  <a:lnTo>
                    <a:pt x="195688" y="91975"/>
                  </a:lnTo>
                  <a:lnTo>
                    <a:pt x="220432" y="61664"/>
                  </a:lnTo>
                  <a:cubicBezTo>
                    <a:pt x="233917" y="44962"/>
                    <a:pt x="254206" y="37354"/>
                    <a:pt x="274681" y="41189"/>
                  </a:cubicBezTo>
                  <a:cubicBezTo>
                    <a:pt x="294599" y="44777"/>
                    <a:pt x="309445" y="58077"/>
                    <a:pt x="315693" y="77562"/>
                  </a:cubicBezTo>
                  <a:cubicBezTo>
                    <a:pt x="316497" y="79788"/>
                    <a:pt x="317116" y="82201"/>
                    <a:pt x="317673" y="84799"/>
                  </a:cubicBezTo>
                  <a:cubicBezTo>
                    <a:pt x="322064" y="106511"/>
                    <a:pt x="316064" y="129028"/>
                    <a:pt x="301404" y="144863"/>
                  </a:cubicBezTo>
                  <a:lnTo>
                    <a:pt x="182018" y="273466"/>
                  </a:lnTo>
                  <a:lnTo>
                    <a:pt x="59044" y="147709"/>
                  </a:lnTo>
                  <a:cubicBezTo>
                    <a:pt x="43950" y="132183"/>
                    <a:pt x="37332" y="109913"/>
                    <a:pt x="41352" y="87954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32340863-C9A7-40CC-ACF6-F1F86E322553}"/>
                </a:ext>
              </a:extLst>
            </p:cNvPr>
            <p:cNvSpPr/>
            <p:nvPr/>
          </p:nvSpPr>
          <p:spPr>
            <a:xfrm>
              <a:off x="4860389" y="8124503"/>
              <a:ext cx="530495" cy="40207"/>
            </a:xfrm>
            <a:custGeom>
              <a:avLst/>
              <a:gdLst>
                <a:gd name="connsiteX0" fmla="*/ 510391 w 530495"/>
                <a:gd name="connsiteY0" fmla="*/ 0 h 40207"/>
                <a:gd name="connsiteX1" fmla="*/ 20104 w 530495"/>
                <a:gd name="connsiteY1" fmla="*/ 0 h 40207"/>
                <a:gd name="connsiteX2" fmla="*/ 0 w 530495"/>
                <a:gd name="connsiteY2" fmla="*/ 20104 h 40207"/>
                <a:gd name="connsiteX3" fmla="*/ 20104 w 530495"/>
                <a:gd name="connsiteY3" fmla="*/ 40208 h 40207"/>
                <a:gd name="connsiteX4" fmla="*/ 510391 w 530495"/>
                <a:gd name="connsiteY4" fmla="*/ 40208 h 40207"/>
                <a:gd name="connsiteX5" fmla="*/ 530495 w 530495"/>
                <a:gd name="connsiteY5" fmla="*/ 20104 h 40207"/>
                <a:gd name="connsiteX6" fmla="*/ 510391 w 530495"/>
                <a:gd name="connsiteY6" fmla="*/ 0 h 4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495" h="40207">
                  <a:moveTo>
                    <a:pt x="510391" y="0"/>
                  </a:moveTo>
                  <a:lnTo>
                    <a:pt x="20104" y="0"/>
                  </a:lnTo>
                  <a:cubicBezTo>
                    <a:pt x="8846" y="0"/>
                    <a:pt x="0" y="9031"/>
                    <a:pt x="0" y="20104"/>
                  </a:cubicBezTo>
                  <a:cubicBezTo>
                    <a:pt x="0" y="31176"/>
                    <a:pt x="8846" y="40208"/>
                    <a:pt x="20104" y="40208"/>
                  </a:cubicBezTo>
                  <a:lnTo>
                    <a:pt x="510391" y="40208"/>
                  </a:lnTo>
                  <a:cubicBezTo>
                    <a:pt x="521649" y="40208"/>
                    <a:pt x="530495" y="31176"/>
                    <a:pt x="530495" y="20104"/>
                  </a:cubicBezTo>
                  <a:cubicBezTo>
                    <a:pt x="530495" y="9031"/>
                    <a:pt x="521649" y="0"/>
                    <a:pt x="510391" y="0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02" name="Graphic 2">
            <a:extLst>
              <a:ext uri="{FF2B5EF4-FFF2-40B4-BE49-F238E27FC236}">
                <a16:creationId xmlns:a16="http://schemas.microsoft.com/office/drawing/2014/main" id="{9BBA596A-A48D-46CD-8ECE-428D99BFD5F8}"/>
              </a:ext>
            </a:extLst>
          </p:cNvPr>
          <p:cNvGrpSpPr/>
          <p:nvPr/>
        </p:nvGrpSpPr>
        <p:grpSpPr>
          <a:xfrm>
            <a:off x="11649117" y="3889450"/>
            <a:ext cx="713413" cy="868543"/>
            <a:chOff x="7878153" y="7152728"/>
            <a:chExt cx="924266" cy="1125244"/>
          </a:xfrm>
          <a:solidFill>
            <a:schemeClr val="accent1"/>
          </a:solidFill>
        </p:grpSpPr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26738D2-3891-4C59-BCF6-5E98D2E337FE}"/>
                </a:ext>
              </a:extLst>
            </p:cNvPr>
            <p:cNvSpPr/>
            <p:nvPr/>
          </p:nvSpPr>
          <p:spPr>
            <a:xfrm>
              <a:off x="7878153" y="7389421"/>
              <a:ext cx="438116" cy="794775"/>
            </a:xfrm>
            <a:custGeom>
              <a:avLst/>
              <a:gdLst>
                <a:gd name="connsiteX0" fmla="*/ 424391 w 438116"/>
                <a:gd name="connsiteY0" fmla="*/ 51365 h 794775"/>
                <a:gd name="connsiteX1" fmla="*/ 268076 w 438116"/>
                <a:gd name="connsiteY1" fmla="*/ 950 h 794775"/>
                <a:gd name="connsiteX2" fmla="*/ 243147 w 438116"/>
                <a:gd name="connsiteY2" fmla="*/ 12827 h 794775"/>
                <a:gd name="connsiteX3" fmla="*/ 134029 w 438116"/>
                <a:gd name="connsiteY3" fmla="*/ 296137 h 794775"/>
                <a:gd name="connsiteX4" fmla="*/ 88192 w 438116"/>
                <a:gd name="connsiteY4" fmla="*/ 415091 h 794775"/>
                <a:gd name="connsiteX5" fmla="*/ 94625 w 438116"/>
                <a:gd name="connsiteY5" fmla="*/ 504475 h 794775"/>
                <a:gd name="connsiteX6" fmla="*/ 146029 w 438116"/>
                <a:gd name="connsiteY6" fmla="*/ 556312 h 794775"/>
                <a:gd name="connsiteX7" fmla="*/ 89986 w 438116"/>
                <a:gd name="connsiteY7" fmla="*/ 722896 h 794775"/>
                <a:gd name="connsiteX8" fmla="*/ 89986 w 438116"/>
                <a:gd name="connsiteY8" fmla="*/ 722958 h 794775"/>
                <a:gd name="connsiteX9" fmla="*/ 26272 w 438116"/>
                <a:gd name="connsiteY9" fmla="*/ 702421 h 794775"/>
                <a:gd name="connsiteX10" fmla="*/ 973 w 438116"/>
                <a:gd name="connsiteY10" fmla="*/ 715349 h 794775"/>
                <a:gd name="connsiteX11" fmla="*/ 13901 w 438116"/>
                <a:gd name="connsiteY11" fmla="*/ 740650 h 794775"/>
                <a:gd name="connsiteX12" fmla="*/ 178753 w 438116"/>
                <a:gd name="connsiteY12" fmla="*/ 793786 h 794775"/>
                <a:gd name="connsiteX13" fmla="*/ 184938 w 438116"/>
                <a:gd name="connsiteY13" fmla="*/ 794775 h 794775"/>
                <a:gd name="connsiteX14" fmla="*/ 204052 w 438116"/>
                <a:gd name="connsiteY14" fmla="*/ 780857 h 794775"/>
                <a:gd name="connsiteX15" fmla="*/ 191062 w 438116"/>
                <a:gd name="connsiteY15" fmla="*/ 755557 h 794775"/>
                <a:gd name="connsiteX16" fmla="*/ 128091 w 438116"/>
                <a:gd name="connsiteY16" fmla="*/ 735267 h 794775"/>
                <a:gd name="connsiteX17" fmla="*/ 184320 w 438116"/>
                <a:gd name="connsiteY17" fmla="*/ 568746 h 794775"/>
                <a:gd name="connsiteX18" fmla="*/ 202197 w 438116"/>
                <a:gd name="connsiteY18" fmla="*/ 570168 h 794775"/>
                <a:gd name="connsiteX19" fmla="*/ 316943 w 438116"/>
                <a:gd name="connsiteY19" fmla="*/ 488392 h 794775"/>
                <a:gd name="connsiteX20" fmla="*/ 367358 w 438116"/>
                <a:gd name="connsiteY20" fmla="*/ 315190 h 794775"/>
                <a:gd name="connsiteX21" fmla="*/ 367544 w 438116"/>
                <a:gd name="connsiteY21" fmla="*/ 314509 h 794775"/>
                <a:gd name="connsiteX22" fmla="*/ 367729 w 438116"/>
                <a:gd name="connsiteY22" fmla="*/ 313829 h 794775"/>
                <a:gd name="connsiteX23" fmla="*/ 368533 w 438116"/>
                <a:gd name="connsiteY23" fmla="*/ 311354 h 794775"/>
                <a:gd name="connsiteX24" fmla="*/ 437257 w 438116"/>
                <a:gd name="connsiteY24" fmla="*/ 76046 h 794775"/>
                <a:gd name="connsiteX25" fmla="*/ 424391 w 438116"/>
                <a:gd name="connsiteY25" fmla="*/ 51365 h 794775"/>
                <a:gd name="connsiteX26" fmla="*/ 278901 w 438116"/>
                <a:gd name="connsiteY26" fmla="*/ 476329 h 794775"/>
                <a:gd name="connsiteX27" fmla="*/ 202382 w 438116"/>
                <a:gd name="connsiteY27" fmla="*/ 530208 h 794775"/>
                <a:gd name="connsiteX28" fmla="*/ 197557 w 438116"/>
                <a:gd name="connsiteY28" fmla="*/ 530023 h 794775"/>
                <a:gd name="connsiteX29" fmla="*/ 177268 w 438116"/>
                <a:gd name="connsiteY29" fmla="*/ 526187 h 794775"/>
                <a:gd name="connsiteX30" fmla="*/ 159205 w 438116"/>
                <a:gd name="connsiteY30" fmla="*/ 517527 h 794775"/>
                <a:gd name="connsiteX31" fmla="*/ 130503 w 438116"/>
                <a:gd name="connsiteY31" fmla="*/ 486412 h 794775"/>
                <a:gd name="connsiteX32" fmla="*/ 126111 w 438116"/>
                <a:gd name="connsiteY32" fmla="*/ 428761 h 794775"/>
                <a:gd name="connsiteX33" fmla="*/ 163288 w 438116"/>
                <a:gd name="connsiteY33" fmla="*/ 332139 h 794775"/>
                <a:gd name="connsiteX34" fmla="*/ 163350 w 438116"/>
                <a:gd name="connsiteY34" fmla="*/ 331953 h 794775"/>
                <a:gd name="connsiteX35" fmla="*/ 246611 w 438116"/>
                <a:gd name="connsiteY35" fmla="*/ 349706 h 794775"/>
                <a:gd name="connsiteX36" fmla="*/ 319232 w 438116"/>
                <a:gd name="connsiteY36" fmla="*/ 338633 h 794775"/>
                <a:gd name="connsiteX37" fmla="*/ 319171 w 438116"/>
                <a:gd name="connsiteY37" fmla="*/ 338757 h 794775"/>
                <a:gd name="connsiteX38" fmla="*/ 278901 w 438116"/>
                <a:gd name="connsiteY38" fmla="*/ 476329 h 794775"/>
                <a:gd name="connsiteX39" fmla="*/ 332779 w 438116"/>
                <a:gd name="connsiteY39" fmla="*/ 291559 h 794775"/>
                <a:gd name="connsiteX40" fmla="*/ 177701 w 438116"/>
                <a:gd name="connsiteY40" fmla="*/ 294405 h 794775"/>
                <a:gd name="connsiteX41" fmla="*/ 273705 w 438116"/>
                <a:gd name="connsiteY41" fmla="*/ 44931 h 794775"/>
                <a:gd name="connsiteX42" fmla="*/ 393462 w 438116"/>
                <a:gd name="connsiteY42" fmla="*/ 83531 h 794775"/>
                <a:gd name="connsiteX43" fmla="*/ 332779 w 438116"/>
                <a:gd name="connsiteY43" fmla="*/ 291559 h 79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8116" h="794775">
                  <a:moveTo>
                    <a:pt x="424391" y="51365"/>
                  </a:moveTo>
                  <a:lnTo>
                    <a:pt x="268076" y="950"/>
                  </a:lnTo>
                  <a:cubicBezTo>
                    <a:pt x="257807" y="-2267"/>
                    <a:pt x="246982" y="2930"/>
                    <a:pt x="243147" y="12827"/>
                  </a:cubicBezTo>
                  <a:lnTo>
                    <a:pt x="134029" y="296137"/>
                  </a:lnTo>
                  <a:lnTo>
                    <a:pt x="88192" y="415091"/>
                  </a:lnTo>
                  <a:cubicBezTo>
                    <a:pt x="78171" y="444596"/>
                    <a:pt x="80336" y="476391"/>
                    <a:pt x="94625" y="504475"/>
                  </a:cubicBezTo>
                  <a:cubicBezTo>
                    <a:pt x="105884" y="526992"/>
                    <a:pt x="123761" y="544869"/>
                    <a:pt x="146029" y="556312"/>
                  </a:cubicBezTo>
                  <a:lnTo>
                    <a:pt x="89986" y="722896"/>
                  </a:lnTo>
                  <a:lnTo>
                    <a:pt x="89986" y="722958"/>
                  </a:lnTo>
                  <a:lnTo>
                    <a:pt x="26272" y="702421"/>
                  </a:lnTo>
                  <a:cubicBezTo>
                    <a:pt x="15695" y="699019"/>
                    <a:pt x="4375" y="704834"/>
                    <a:pt x="973" y="715349"/>
                  </a:cubicBezTo>
                  <a:cubicBezTo>
                    <a:pt x="-2430" y="725927"/>
                    <a:pt x="3385" y="737247"/>
                    <a:pt x="13901" y="740650"/>
                  </a:cubicBezTo>
                  <a:lnTo>
                    <a:pt x="178753" y="793786"/>
                  </a:lnTo>
                  <a:cubicBezTo>
                    <a:pt x="180794" y="794466"/>
                    <a:pt x="182897" y="794775"/>
                    <a:pt x="184938" y="794775"/>
                  </a:cubicBezTo>
                  <a:cubicBezTo>
                    <a:pt x="193413" y="794775"/>
                    <a:pt x="201331" y="789332"/>
                    <a:pt x="204052" y="780857"/>
                  </a:cubicBezTo>
                  <a:cubicBezTo>
                    <a:pt x="207455" y="770279"/>
                    <a:pt x="201640" y="758959"/>
                    <a:pt x="191062" y="755557"/>
                  </a:cubicBezTo>
                  <a:lnTo>
                    <a:pt x="128091" y="735267"/>
                  </a:lnTo>
                  <a:lnTo>
                    <a:pt x="184320" y="568746"/>
                  </a:lnTo>
                  <a:cubicBezTo>
                    <a:pt x="190320" y="569736"/>
                    <a:pt x="196197" y="570168"/>
                    <a:pt x="202197" y="570168"/>
                  </a:cubicBezTo>
                  <a:cubicBezTo>
                    <a:pt x="252797" y="570168"/>
                    <a:pt x="300056" y="538621"/>
                    <a:pt x="316943" y="488392"/>
                  </a:cubicBezTo>
                  <a:lnTo>
                    <a:pt x="367358" y="315190"/>
                  </a:lnTo>
                  <a:cubicBezTo>
                    <a:pt x="367482" y="315004"/>
                    <a:pt x="367482" y="314756"/>
                    <a:pt x="367544" y="314509"/>
                  </a:cubicBezTo>
                  <a:cubicBezTo>
                    <a:pt x="367605" y="314262"/>
                    <a:pt x="367667" y="314076"/>
                    <a:pt x="367729" y="313829"/>
                  </a:cubicBezTo>
                  <a:cubicBezTo>
                    <a:pt x="368038" y="313025"/>
                    <a:pt x="368409" y="312220"/>
                    <a:pt x="368533" y="311354"/>
                  </a:cubicBezTo>
                  <a:lnTo>
                    <a:pt x="437257" y="76046"/>
                  </a:lnTo>
                  <a:cubicBezTo>
                    <a:pt x="440412" y="65592"/>
                    <a:pt x="434598" y="54581"/>
                    <a:pt x="424391" y="51365"/>
                  </a:cubicBezTo>
                  <a:close/>
                  <a:moveTo>
                    <a:pt x="278901" y="476329"/>
                  </a:moveTo>
                  <a:cubicBezTo>
                    <a:pt x="267828" y="509300"/>
                    <a:pt x="236281" y="530208"/>
                    <a:pt x="202382" y="530208"/>
                  </a:cubicBezTo>
                  <a:cubicBezTo>
                    <a:pt x="200774" y="530208"/>
                    <a:pt x="199166" y="530208"/>
                    <a:pt x="197557" y="530023"/>
                  </a:cubicBezTo>
                  <a:cubicBezTo>
                    <a:pt x="190753" y="529651"/>
                    <a:pt x="183887" y="528228"/>
                    <a:pt x="177268" y="526187"/>
                  </a:cubicBezTo>
                  <a:cubicBezTo>
                    <a:pt x="170835" y="523961"/>
                    <a:pt x="164835" y="521177"/>
                    <a:pt x="159205" y="517527"/>
                  </a:cubicBezTo>
                  <a:cubicBezTo>
                    <a:pt x="146957" y="510104"/>
                    <a:pt x="137122" y="499217"/>
                    <a:pt x="130503" y="486412"/>
                  </a:cubicBezTo>
                  <a:cubicBezTo>
                    <a:pt x="121286" y="468103"/>
                    <a:pt x="119864" y="447256"/>
                    <a:pt x="126111" y="428761"/>
                  </a:cubicBezTo>
                  <a:lnTo>
                    <a:pt x="163288" y="332139"/>
                  </a:lnTo>
                  <a:lnTo>
                    <a:pt x="163350" y="331953"/>
                  </a:lnTo>
                  <a:cubicBezTo>
                    <a:pt x="181227" y="340427"/>
                    <a:pt x="209063" y="349706"/>
                    <a:pt x="246611" y="349706"/>
                  </a:cubicBezTo>
                  <a:cubicBezTo>
                    <a:pt x="267828" y="349706"/>
                    <a:pt x="292200" y="346366"/>
                    <a:pt x="319232" y="338633"/>
                  </a:cubicBezTo>
                  <a:lnTo>
                    <a:pt x="319171" y="338757"/>
                  </a:lnTo>
                  <a:lnTo>
                    <a:pt x="278901" y="476329"/>
                  </a:lnTo>
                  <a:close/>
                  <a:moveTo>
                    <a:pt x="332779" y="291559"/>
                  </a:moveTo>
                  <a:cubicBezTo>
                    <a:pt x="252673" y="322736"/>
                    <a:pt x="199970" y="305725"/>
                    <a:pt x="177701" y="294405"/>
                  </a:cubicBezTo>
                  <a:lnTo>
                    <a:pt x="273705" y="44931"/>
                  </a:lnTo>
                  <a:lnTo>
                    <a:pt x="393462" y="83531"/>
                  </a:lnTo>
                  <a:lnTo>
                    <a:pt x="332779" y="291559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7C188EDD-93BF-41FE-A0FD-9B88DAEF39AF}"/>
                </a:ext>
              </a:extLst>
            </p:cNvPr>
            <p:cNvSpPr/>
            <p:nvPr/>
          </p:nvSpPr>
          <p:spPr>
            <a:xfrm>
              <a:off x="8331181" y="7152728"/>
              <a:ext cx="471238" cy="1125244"/>
            </a:xfrm>
            <a:custGeom>
              <a:avLst/>
              <a:gdLst>
                <a:gd name="connsiteX0" fmla="*/ 470373 w 471238"/>
                <a:gd name="connsiteY0" fmla="*/ 997508 h 1125244"/>
                <a:gd name="connsiteX1" fmla="*/ 415133 w 471238"/>
                <a:gd name="connsiteY1" fmla="*/ 597286 h 1125244"/>
                <a:gd name="connsiteX2" fmla="*/ 392431 w 471238"/>
                <a:gd name="connsiteY2" fmla="*/ 525531 h 1125244"/>
                <a:gd name="connsiteX3" fmla="*/ 392308 w 471238"/>
                <a:gd name="connsiteY3" fmla="*/ 525283 h 1125244"/>
                <a:gd name="connsiteX4" fmla="*/ 391998 w 471238"/>
                <a:gd name="connsiteY4" fmla="*/ 524727 h 1125244"/>
                <a:gd name="connsiteX5" fmla="*/ 342264 w 471238"/>
                <a:gd name="connsiteY5" fmla="*/ 461075 h 1125244"/>
                <a:gd name="connsiteX6" fmla="*/ 279602 w 471238"/>
                <a:gd name="connsiteY6" fmla="*/ 381525 h 1125244"/>
                <a:gd name="connsiteX7" fmla="*/ 248055 w 471238"/>
                <a:gd name="connsiteY7" fmla="*/ 283294 h 1125244"/>
                <a:gd name="connsiteX8" fmla="*/ 211496 w 471238"/>
                <a:gd name="connsiteY8" fmla="*/ 17243 h 1125244"/>
                <a:gd name="connsiteX9" fmla="*/ 188980 w 471238"/>
                <a:gd name="connsiteY9" fmla="*/ 170 h 1125244"/>
                <a:gd name="connsiteX10" fmla="*/ 58769 w 471238"/>
                <a:gd name="connsiteY10" fmla="*/ 17243 h 1125244"/>
                <a:gd name="connsiteX11" fmla="*/ 45531 w 471238"/>
                <a:gd name="connsiteY11" fmla="*/ 24851 h 1125244"/>
                <a:gd name="connsiteX12" fmla="*/ 41510 w 471238"/>
                <a:gd name="connsiteY12" fmla="*/ 39945 h 1125244"/>
                <a:gd name="connsiteX13" fmla="*/ 55181 w 471238"/>
                <a:gd name="connsiteY13" fmla="*/ 138608 h 1125244"/>
                <a:gd name="connsiteX14" fmla="*/ 55181 w 471238"/>
                <a:gd name="connsiteY14" fmla="*/ 139042 h 1125244"/>
                <a:gd name="connsiteX15" fmla="*/ 78316 w 471238"/>
                <a:gd name="connsiteY15" fmla="*/ 305811 h 1125244"/>
                <a:gd name="connsiteX16" fmla="*/ 35696 w 471238"/>
                <a:gd name="connsiteY16" fmla="*/ 501530 h 1125244"/>
                <a:gd name="connsiteX17" fmla="*/ 2169 w 471238"/>
                <a:gd name="connsiteY17" fmla="*/ 652030 h 1125244"/>
                <a:gd name="connsiteX18" fmla="*/ 11014 w 471238"/>
                <a:gd name="connsiteY18" fmla="*/ 715497 h 1125244"/>
                <a:gd name="connsiteX19" fmla="*/ 11200 w 471238"/>
                <a:gd name="connsiteY19" fmla="*/ 718095 h 1125244"/>
                <a:gd name="connsiteX20" fmla="*/ 11385 w 471238"/>
                <a:gd name="connsiteY20" fmla="*/ 719085 h 1125244"/>
                <a:gd name="connsiteX21" fmla="*/ 48562 w 471238"/>
                <a:gd name="connsiteY21" fmla="*/ 988353 h 1125244"/>
                <a:gd name="connsiteX22" fmla="*/ 48871 w 471238"/>
                <a:gd name="connsiteY22" fmla="*/ 990827 h 1125244"/>
                <a:gd name="connsiteX23" fmla="*/ 48871 w 471238"/>
                <a:gd name="connsiteY23" fmla="*/ 990951 h 1125244"/>
                <a:gd name="connsiteX24" fmla="*/ 48933 w 471238"/>
                <a:gd name="connsiteY24" fmla="*/ 991075 h 1125244"/>
                <a:gd name="connsiteX25" fmla="*/ 49181 w 471238"/>
                <a:gd name="connsiteY25" fmla="*/ 993240 h 1125244"/>
                <a:gd name="connsiteX26" fmla="*/ 57408 w 471238"/>
                <a:gd name="connsiteY26" fmla="*/ 1052315 h 1125244"/>
                <a:gd name="connsiteX27" fmla="*/ 138751 w 471238"/>
                <a:gd name="connsiteY27" fmla="*/ 1125245 h 1125244"/>
                <a:gd name="connsiteX28" fmla="*/ 149205 w 471238"/>
                <a:gd name="connsiteY28" fmla="*/ 1124441 h 1125244"/>
                <a:gd name="connsiteX29" fmla="*/ 401153 w 471238"/>
                <a:gd name="connsiteY29" fmla="*/ 1091285 h 1125244"/>
                <a:gd name="connsiteX30" fmla="*/ 454166 w 471238"/>
                <a:gd name="connsiteY30" fmla="*/ 1060542 h 1125244"/>
                <a:gd name="connsiteX31" fmla="*/ 470373 w 471238"/>
                <a:gd name="connsiteY31" fmla="*/ 997508 h 1125244"/>
                <a:gd name="connsiteX32" fmla="*/ 86048 w 471238"/>
                <a:gd name="connsiteY32" fmla="*/ 965651 h 1125244"/>
                <a:gd name="connsiteX33" fmla="*/ 53697 w 471238"/>
                <a:gd name="connsiteY33" fmla="*/ 732694 h 1125244"/>
                <a:gd name="connsiteX34" fmla="*/ 53697 w 471238"/>
                <a:gd name="connsiteY34" fmla="*/ 732632 h 1125244"/>
                <a:gd name="connsiteX35" fmla="*/ 188176 w 471238"/>
                <a:gd name="connsiteY35" fmla="*/ 714940 h 1125244"/>
                <a:gd name="connsiteX36" fmla="*/ 220342 w 471238"/>
                <a:gd name="connsiteY36" fmla="*/ 948021 h 1125244"/>
                <a:gd name="connsiteX37" fmla="*/ 86048 w 471238"/>
                <a:gd name="connsiteY37" fmla="*/ 965651 h 1125244"/>
                <a:gd name="connsiteX38" fmla="*/ 422185 w 471238"/>
                <a:gd name="connsiteY38" fmla="*/ 1036108 h 1125244"/>
                <a:gd name="connsiteX39" fmla="*/ 395895 w 471238"/>
                <a:gd name="connsiteY39" fmla="*/ 1051387 h 1125244"/>
                <a:gd name="connsiteX40" fmla="*/ 143947 w 471238"/>
                <a:gd name="connsiteY40" fmla="*/ 1084543 h 1125244"/>
                <a:gd name="connsiteX41" fmla="*/ 97121 w 471238"/>
                <a:gd name="connsiteY41" fmla="*/ 1046562 h 1125244"/>
                <a:gd name="connsiteX42" fmla="*/ 91492 w 471238"/>
                <a:gd name="connsiteY42" fmla="*/ 1005550 h 1125244"/>
                <a:gd name="connsiteX43" fmla="*/ 91492 w 471238"/>
                <a:gd name="connsiteY43" fmla="*/ 1005488 h 1125244"/>
                <a:gd name="connsiteX44" fmla="*/ 245580 w 471238"/>
                <a:gd name="connsiteY44" fmla="*/ 985198 h 1125244"/>
                <a:gd name="connsiteX45" fmla="*/ 258942 w 471238"/>
                <a:gd name="connsiteY45" fmla="*/ 977466 h 1125244"/>
                <a:gd name="connsiteX46" fmla="*/ 262839 w 471238"/>
                <a:gd name="connsiteY46" fmla="*/ 962559 h 1125244"/>
                <a:gd name="connsiteX47" fmla="*/ 225229 w 471238"/>
                <a:gd name="connsiteY47" fmla="*/ 689703 h 1125244"/>
                <a:gd name="connsiteX48" fmla="*/ 202712 w 471238"/>
                <a:gd name="connsiteY48" fmla="*/ 672506 h 1125244"/>
                <a:gd name="connsiteX49" fmla="*/ 48315 w 471238"/>
                <a:gd name="connsiteY49" fmla="*/ 692796 h 1125244"/>
                <a:gd name="connsiteX50" fmla="*/ 48315 w 471238"/>
                <a:gd name="connsiteY50" fmla="*/ 692672 h 1125244"/>
                <a:gd name="connsiteX51" fmla="*/ 41881 w 471238"/>
                <a:gd name="connsiteY51" fmla="*/ 646278 h 1125244"/>
                <a:gd name="connsiteX52" fmla="*/ 69223 w 471238"/>
                <a:gd name="connsiteY52" fmla="*/ 523489 h 1125244"/>
                <a:gd name="connsiteX53" fmla="*/ 118029 w 471238"/>
                <a:gd name="connsiteY53" fmla="*/ 300244 h 1125244"/>
                <a:gd name="connsiteX54" fmla="*/ 97739 w 471238"/>
                <a:gd name="connsiteY54" fmla="*/ 153392 h 1125244"/>
                <a:gd name="connsiteX55" fmla="*/ 97739 w 471238"/>
                <a:gd name="connsiteY55" fmla="*/ 153392 h 1125244"/>
                <a:gd name="connsiteX56" fmla="*/ 155515 w 471238"/>
                <a:gd name="connsiteY56" fmla="*/ 145784 h 1125244"/>
                <a:gd name="connsiteX57" fmla="*/ 172773 w 471238"/>
                <a:gd name="connsiteY57" fmla="*/ 123268 h 1125244"/>
                <a:gd name="connsiteX58" fmla="*/ 150257 w 471238"/>
                <a:gd name="connsiteY58" fmla="*/ 105947 h 1125244"/>
                <a:gd name="connsiteX59" fmla="*/ 92358 w 471238"/>
                <a:gd name="connsiteY59" fmla="*/ 113556 h 1125244"/>
                <a:gd name="connsiteX60" fmla="*/ 84131 w 471238"/>
                <a:gd name="connsiteY60" fmla="*/ 54358 h 1125244"/>
                <a:gd name="connsiteX61" fmla="*/ 174320 w 471238"/>
                <a:gd name="connsiteY61" fmla="*/ 42481 h 1125244"/>
                <a:gd name="connsiteX62" fmla="*/ 208280 w 471238"/>
                <a:gd name="connsiteY62" fmla="*/ 288614 h 1125244"/>
                <a:gd name="connsiteX63" fmla="*/ 315789 w 471238"/>
                <a:gd name="connsiteY63" fmla="*/ 491138 h 1125244"/>
                <a:gd name="connsiteX64" fmla="*/ 341460 w 471238"/>
                <a:gd name="connsiteY64" fmla="*/ 519221 h 1125244"/>
                <a:gd name="connsiteX65" fmla="*/ 157185 w 471238"/>
                <a:gd name="connsiteY65" fmla="*/ 543470 h 1125244"/>
                <a:gd name="connsiteX66" fmla="*/ 139926 w 471238"/>
                <a:gd name="connsiteY66" fmla="*/ 565986 h 1125244"/>
                <a:gd name="connsiteX67" fmla="*/ 159845 w 471238"/>
                <a:gd name="connsiteY67" fmla="*/ 583430 h 1125244"/>
                <a:gd name="connsiteX68" fmla="*/ 162505 w 471238"/>
                <a:gd name="connsiteY68" fmla="*/ 583244 h 1125244"/>
                <a:gd name="connsiteX69" fmla="*/ 363049 w 471238"/>
                <a:gd name="connsiteY69" fmla="*/ 556831 h 1125244"/>
                <a:gd name="connsiteX70" fmla="*/ 375482 w 471238"/>
                <a:gd name="connsiteY70" fmla="*/ 602544 h 1125244"/>
                <a:gd name="connsiteX71" fmla="*/ 430721 w 471238"/>
                <a:gd name="connsiteY71" fmla="*/ 1002766 h 1125244"/>
                <a:gd name="connsiteX72" fmla="*/ 422185 w 471238"/>
                <a:gd name="connsiteY72" fmla="*/ 1036108 h 112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471238" h="1125244">
                  <a:moveTo>
                    <a:pt x="470373" y="997508"/>
                  </a:moveTo>
                  <a:lnTo>
                    <a:pt x="415133" y="597286"/>
                  </a:lnTo>
                  <a:cubicBezTo>
                    <a:pt x="411731" y="571986"/>
                    <a:pt x="404060" y="547676"/>
                    <a:pt x="392431" y="525531"/>
                  </a:cubicBezTo>
                  <a:cubicBezTo>
                    <a:pt x="392370" y="525469"/>
                    <a:pt x="392308" y="525345"/>
                    <a:pt x="392308" y="525283"/>
                  </a:cubicBezTo>
                  <a:cubicBezTo>
                    <a:pt x="392184" y="525098"/>
                    <a:pt x="392122" y="524913"/>
                    <a:pt x="391998" y="524727"/>
                  </a:cubicBezTo>
                  <a:cubicBezTo>
                    <a:pt x="379565" y="500540"/>
                    <a:pt x="362677" y="478952"/>
                    <a:pt x="342264" y="461075"/>
                  </a:cubicBezTo>
                  <a:cubicBezTo>
                    <a:pt x="316779" y="438744"/>
                    <a:pt x="295623" y="411650"/>
                    <a:pt x="279602" y="381525"/>
                  </a:cubicBezTo>
                  <a:cubicBezTo>
                    <a:pt x="263704" y="351400"/>
                    <a:pt x="252879" y="318244"/>
                    <a:pt x="248055" y="283294"/>
                  </a:cubicBezTo>
                  <a:lnTo>
                    <a:pt x="211496" y="17243"/>
                  </a:lnTo>
                  <a:cubicBezTo>
                    <a:pt x="209888" y="6418"/>
                    <a:pt x="200053" y="-1253"/>
                    <a:pt x="188980" y="170"/>
                  </a:cubicBezTo>
                  <a:lnTo>
                    <a:pt x="58769" y="17243"/>
                  </a:lnTo>
                  <a:cubicBezTo>
                    <a:pt x="53573" y="17861"/>
                    <a:pt x="48748" y="20645"/>
                    <a:pt x="45531" y="24851"/>
                  </a:cubicBezTo>
                  <a:cubicBezTo>
                    <a:pt x="42314" y="29244"/>
                    <a:pt x="40892" y="34501"/>
                    <a:pt x="41510" y="39945"/>
                  </a:cubicBezTo>
                  <a:lnTo>
                    <a:pt x="55181" y="138608"/>
                  </a:lnTo>
                  <a:lnTo>
                    <a:pt x="55181" y="139042"/>
                  </a:lnTo>
                  <a:lnTo>
                    <a:pt x="78316" y="305811"/>
                  </a:lnTo>
                  <a:cubicBezTo>
                    <a:pt x="87966" y="375711"/>
                    <a:pt x="72687" y="445239"/>
                    <a:pt x="35696" y="501530"/>
                  </a:cubicBezTo>
                  <a:cubicBezTo>
                    <a:pt x="6746" y="545325"/>
                    <a:pt x="-5316" y="598771"/>
                    <a:pt x="2169" y="652030"/>
                  </a:cubicBezTo>
                  <a:lnTo>
                    <a:pt x="11014" y="715497"/>
                  </a:lnTo>
                  <a:cubicBezTo>
                    <a:pt x="11014" y="716301"/>
                    <a:pt x="11014" y="717291"/>
                    <a:pt x="11200" y="718095"/>
                  </a:cubicBezTo>
                  <a:cubicBezTo>
                    <a:pt x="11200" y="718466"/>
                    <a:pt x="11385" y="718714"/>
                    <a:pt x="11385" y="719085"/>
                  </a:cubicBezTo>
                  <a:lnTo>
                    <a:pt x="48562" y="988353"/>
                  </a:lnTo>
                  <a:lnTo>
                    <a:pt x="48871" y="990827"/>
                  </a:lnTo>
                  <a:cubicBezTo>
                    <a:pt x="48871" y="990889"/>
                    <a:pt x="48871" y="990889"/>
                    <a:pt x="48871" y="990951"/>
                  </a:cubicBezTo>
                  <a:cubicBezTo>
                    <a:pt x="48871" y="991013"/>
                    <a:pt x="48871" y="991013"/>
                    <a:pt x="48933" y="991075"/>
                  </a:cubicBezTo>
                  <a:lnTo>
                    <a:pt x="49181" y="993240"/>
                  </a:lnTo>
                  <a:lnTo>
                    <a:pt x="57408" y="1052315"/>
                  </a:lnTo>
                  <a:cubicBezTo>
                    <a:pt x="63223" y="1094316"/>
                    <a:pt x="98605" y="1125245"/>
                    <a:pt x="138751" y="1125245"/>
                  </a:cubicBezTo>
                  <a:cubicBezTo>
                    <a:pt x="142154" y="1125245"/>
                    <a:pt x="145803" y="1125059"/>
                    <a:pt x="149205" y="1124441"/>
                  </a:cubicBezTo>
                  <a:lnTo>
                    <a:pt x="401153" y="1091285"/>
                  </a:lnTo>
                  <a:cubicBezTo>
                    <a:pt x="422247" y="1088687"/>
                    <a:pt x="441113" y="1077614"/>
                    <a:pt x="454166" y="1060542"/>
                  </a:cubicBezTo>
                  <a:cubicBezTo>
                    <a:pt x="467774" y="1042541"/>
                    <a:pt x="473589" y="1020210"/>
                    <a:pt x="470373" y="997508"/>
                  </a:cubicBezTo>
                  <a:close/>
                  <a:moveTo>
                    <a:pt x="86048" y="965651"/>
                  </a:moveTo>
                  <a:lnTo>
                    <a:pt x="53697" y="732694"/>
                  </a:lnTo>
                  <a:lnTo>
                    <a:pt x="53697" y="732632"/>
                  </a:lnTo>
                  <a:lnTo>
                    <a:pt x="188176" y="714940"/>
                  </a:lnTo>
                  <a:lnTo>
                    <a:pt x="220342" y="948021"/>
                  </a:lnTo>
                  <a:lnTo>
                    <a:pt x="86048" y="965651"/>
                  </a:lnTo>
                  <a:close/>
                  <a:moveTo>
                    <a:pt x="422185" y="1036108"/>
                  </a:moveTo>
                  <a:cubicBezTo>
                    <a:pt x="415566" y="1044520"/>
                    <a:pt x="406288" y="1049964"/>
                    <a:pt x="395895" y="1051387"/>
                  </a:cubicBezTo>
                  <a:lnTo>
                    <a:pt x="143947" y="1084543"/>
                  </a:lnTo>
                  <a:cubicBezTo>
                    <a:pt x="121431" y="1087574"/>
                    <a:pt x="100337" y="1070501"/>
                    <a:pt x="97121" y="1046562"/>
                  </a:cubicBezTo>
                  <a:lnTo>
                    <a:pt x="91492" y="1005550"/>
                  </a:lnTo>
                  <a:lnTo>
                    <a:pt x="91492" y="1005488"/>
                  </a:lnTo>
                  <a:lnTo>
                    <a:pt x="245580" y="985198"/>
                  </a:lnTo>
                  <a:cubicBezTo>
                    <a:pt x="250900" y="984518"/>
                    <a:pt x="255663" y="981734"/>
                    <a:pt x="258942" y="977466"/>
                  </a:cubicBezTo>
                  <a:cubicBezTo>
                    <a:pt x="262220" y="973198"/>
                    <a:pt x="263581" y="967816"/>
                    <a:pt x="262839" y="962559"/>
                  </a:cubicBezTo>
                  <a:lnTo>
                    <a:pt x="225229" y="689703"/>
                  </a:lnTo>
                  <a:cubicBezTo>
                    <a:pt x="223744" y="678754"/>
                    <a:pt x="214033" y="671083"/>
                    <a:pt x="202712" y="672506"/>
                  </a:cubicBezTo>
                  <a:lnTo>
                    <a:pt x="48315" y="692796"/>
                  </a:lnTo>
                  <a:lnTo>
                    <a:pt x="48315" y="692672"/>
                  </a:lnTo>
                  <a:lnTo>
                    <a:pt x="41881" y="646278"/>
                  </a:lnTo>
                  <a:cubicBezTo>
                    <a:pt x="35881" y="602854"/>
                    <a:pt x="45469" y="559305"/>
                    <a:pt x="69223" y="523489"/>
                  </a:cubicBezTo>
                  <a:cubicBezTo>
                    <a:pt x="111596" y="458972"/>
                    <a:pt x="128916" y="379608"/>
                    <a:pt x="118029" y="300244"/>
                  </a:cubicBezTo>
                  <a:lnTo>
                    <a:pt x="97739" y="153392"/>
                  </a:lnTo>
                  <a:lnTo>
                    <a:pt x="97739" y="153392"/>
                  </a:lnTo>
                  <a:lnTo>
                    <a:pt x="155515" y="145784"/>
                  </a:lnTo>
                  <a:cubicBezTo>
                    <a:pt x="166526" y="144361"/>
                    <a:pt x="174258" y="134279"/>
                    <a:pt x="172773" y="123268"/>
                  </a:cubicBezTo>
                  <a:cubicBezTo>
                    <a:pt x="171350" y="112257"/>
                    <a:pt x="161453" y="104524"/>
                    <a:pt x="150257" y="105947"/>
                  </a:cubicBezTo>
                  <a:lnTo>
                    <a:pt x="92358" y="113556"/>
                  </a:lnTo>
                  <a:lnTo>
                    <a:pt x="84131" y="54358"/>
                  </a:lnTo>
                  <a:lnTo>
                    <a:pt x="174320" y="42481"/>
                  </a:lnTo>
                  <a:lnTo>
                    <a:pt x="208280" y="288614"/>
                  </a:lnTo>
                  <a:cubicBezTo>
                    <a:pt x="219352" y="367979"/>
                    <a:pt x="257519" y="439920"/>
                    <a:pt x="315789" y="491138"/>
                  </a:cubicBezTo>
                  <a:cubicBezTo>
                    <a:pt x="325439" y="499550"/>
                    <a:pt x="334037" y="509015"/>
                    <a:pt x="341460" y="519221"/>
                  </a:cubicBezTo>
                  <a:lnTo>
                    <a:pt x="157185" y="543470"/>
                  </a:lnTo>
                  <a:cubicBezTo>
                    <a:pt x="146174" y="544893"/>
                    <a:pt x="138442" y="555037"/>
                    <a:pt x="139926" y="565986"/>
                  </a:cubicBezTo>
                  <a:cubicBezTo>
                    <a:pt x="141287" y="576130"/>
                    <a:pt x="149886" y="583430"/>
                    <a:pt x="159845" y="583430"/>
                  </a:cubicBezTo>
                  <a:cubicBezTo>
                    <a:pt x="160711" y="583430"/>
                    <a:pt x="161577" y="583368"/>
                    <a:pt x="162505" y="583244"/>
                  </a:cubicBezTo>
                  <a:lnTo>
                    <a:pt x="363049" y="556831"/>
                  </a:lnTo>
                  <a:cubicBezTo>
                    <a:pt x="369049" y="571306"/>
                    <a:pt x="373255" y="586709"/>
                    <a:pt x="375482" y="602544"/>
                  </a:cubicBezTo>
                  <a:lnTo>
                    <a:pt x="430721" y="1002766"/>
                  </a:lnTo>
                  <a:cubicBezTo>
                    <a:pt x="432206" y="1015014"/>
                    <a:pt x="429237" y="1026643"/>
                    <a:pt x="422185" y="1036108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03" name="Graphic 2">
            <a:extLst>
              <a:ext uri="{FF2B5EF4-FFF2-40B4-BE49-F238E27FC236}">
                <a16:creationId xmlns:a16="http://schemas.microsoft.com/office/drawing/2014/main" id="{F9677DA9-7FF1-45DB-89D9-18C3B36E1587}"/>
              </a:ext>
            </a:extLst>
          </p:cNvPr>
          <p:cNvGrpSpPr/>
          <p:nvPr/>
        </p:nvGrpSpPr>
        <p:grpSpPr>
          <a:xfrm>
            <a:off x="14199814" y="3998043"/>
            <a:ext cx="868459" cy="651356"/>
            <a:chOff x="10992504" y="7293316"/>
            <a:chExt cx="1125136" cy="843867"/>
          </a:xfrm>
          <a:solidFill>
            <a:schemeClr val="accent1"/>
          </a:solidFill>
        </p:grpSpPr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AFE13DC2-C525-4FA3-9993-6E63F53E0915}"/>
                </a:ext>
              </a:extLst>
            </p:cNvPr>
            <p:cNvSpPr/>
            <p:nvPr/>
          </p:nvSpPr>
          <p:spPr>
            <a:xfrm>
              <a:off x="10992504" y="7293316"/>
              <a:ext cx="1125136" cy="843867"/>
            </a:xfrm>
            <a:custGeom>
              <a:avLst/>
              <a:gdLst>
                <a:gd name="connsiteX0" fmla="*/ 1104971 w 1125136"/>
                <a:gd name="connsiteY0" fmla="*/ 102870 h 843867"/>
                <a:gd name="connsiteX1" fmla="*/ 399418 w 1125136"/>
                <a:gd name="connsiteY1" fmla="*/ 102870 h 843867"/>
                <a:gd name="connsiteX2" fmla="*/ 399418 w 1125136"/>
                <a:gd name="connsiteY2" fmla="*/ 72807 h 843867"/>
                <a:gd name="connsiteX3" fmla="*/ 326611 w 1125136"/>
                <a:gd name="connsiteY3" fmla="*/ 0 h 843867"/>
                <a:gd name="connsiteX4" fmla="*/ 186936 w 1125136"/>
                <a:gd name="connsiteY4" fmla="*/ 0 h 843867"/>
                <a:gd name="connsiteX5" fmla="*/ 114129 w 1125136"/>
                <a:gd name="connsiteY5" fmla="*/ 72807 h 843867"/>
                <a:gd name="connsiteX6" fmla="*/ 114129 w 1125136"/>
                <a:gd name="connsiteY6" fmla="*/ 102870 h 843867"/>
                <a:gd name="connsiteX7" fmla="*/ 20104 w 1125136"/>
                <a:gd name="connsiteY7" fmla="*/ 102870 h 843867"/>
                <a:gd name="connsiteX8" fmla="*/ 0 w 1125136"/>
                <a:gd name="connsiteY8" fmla="*/ 122974 h 843867"/>
                <a:gd name="connsiteX9" fmla="*/ 0 w 1125136"/>
                <a:gd name="connsiteY9" fmla="*/ 823764 h 843867"/>
                <a:gd name="connsiteX10" fmla="*/ 20104 w 1125136"/>
                <a:gd name="connsiteY10" fmla="*/ 843868 h 843867"/>
                <a:gd name="connsiteX11" fmla="*/ 1105033 w 1125136"/>
                <a:gd name="connsiteY11" fmla="*/ 843868 h 843867"/>
                <a:gd name="connsiteX12" fmla="*/ 1125137 w 1125136"/>
                <a:gd name="connsiteY12" fmla="*/ 823764 h 843867"/>
                <a:gd name="connsiteX13" fmla="*/ 1125137 w 1125136"/>
                <a:gd name="connsiteY13" fmla="*/ 122974 h 843867"/>
                <a:gd name="connsiteX14" fmla="*/ 1104971 w 1125136"/>
                <a:gd name="connsiteY14" fmla="*/ 102870 h 843867"/>
                <a:gd name="connsiteX15" fmla="*/ 154274 w 1125136"/>
                <a:gd name="connsiteY15" fmla="*/ 72868 h 843867"/>
                <a:gd name="connsiteX16" fmla="*/ 186936 w 1125136"/>
                <a:gd name="connsiteY16" fmla="*/ 40208 h 843867"/>
                <a:gd name="connsiteX17" fmla="*/ 326611 w 1125136"/>
                <a:gd name="connsiteY17" fmla="*/ 40208 h 843867"/>
                <a:gd name="connsiteX18" fmla="*/ 359272 w 1125136"/>
                <a:gd name="connsiteY18" fmla="*/ 72868 h 843867"/>
                <a:gd name="connsiteX19" fmla="*/ 359272 w 1125136"/>
                <a:gd name="connsiteY19" fmla="*/ 102932 h 843867"/>
                <a:gd name="connsiteX20" fmla="*/ 154274 w 1125136"/>
                <a:gd name="connsiteY20" fmla="*/ 102932 h 843867"/>
                <a:gd name="connsiteX21" fmla="*/ 154274 w 1125136"/>
                <a:gd name="connsiteY21" fmla="*/ 72868 h 843867"/>
                <a:gd name="connsiteX22" fmla="*/ 1084867 w 1125136"/>
                <a:gd name="connsiteY22" fmla="*/ 803660 h 843867"/>
                <a:gd name="connsiteX23" fmla="*/ 40085 w 1125136"/>
                <a:gd name="connsiteY23" fmla="*/ 803660 h 843867"/>
                <a:gd name="connsiteX24" fmla="*/ 40085 w 1125136"/>
                <a:gd name="connsiteY24" fmla="*/ 653964 h 843867"/>
                <a:gd name="connsiteX25" fmla="*/ 269392 w 1125136"/>
                <a:gd name="connsiteY25" fmla="*/ 653964 h 843867"/>
                <a:gd name="connsiteX26" fmla="*/ 289496 w 1125136"/>
                <a:gd name="connsiteY26" fmla="*/ 633860 h 843867"/>
                <a:gd name="connsiteX27" fmla="*/ 269392 w 1125136"/>
                <a:gd name="connsiteY27" fmla="*/ 613756 h 843867"/>
                <a:gd name="connsiteX28" fmla="*/ 40085 w 1125136"/>
                <a:gd name="connsiteY28" fmla="*/ 613756 h 843867"/>
                <a:gd name="connsiteX29" fmla="*/ 40085 w 1125136"/>
                <a:gd name="connsiteY29" fmla="*/ 493442 h 843867"/>
                <a:gd name="connsiteX30" fmla="*/ 269392 w 1125136"/>
                <a:gd name="connsiteY30" fmla="*/ 493442 h 843867"/>
                <a:gd name="connsiteX31" fmla="*/ 289496 w 1125136"/>
                <a:gd name="connsiteY31" fmla="*/ 473338 h 843867"/>
                <a:gd name="connsiteX32" fmla="*/ 269392 w 1125136"/>
                <a:gd name="connsiteY32" fmla="*/ 453234 h 843867"/>
                <a:gd name="connsiteX33" fmla="*/ 40085 w 1125136"/>
                <a:gd name="connsiteY33" fmla="*/ 453234 h 843867"/>
                <a:gd name="connsiteX34" fmla="*/ 40085 w 1125136"/>
                <a:gd name="connsiteY34" fmla="*/ 332920 h 843867"/>
                <a:gd name="connsiteX35" fmla="*/ 269392 w 1125136"/>
                <a:gd name="connsiteY35" fmla="*/ 332920 h 843867"/>
                <a:gd name="connsiteX36" fmla="*/ 289496 w 1125136"/>
                <a:gd name="connsiteY36" fmla="*/ 312816 h 843867"/>
                <a:gd name="connsiteX37" fmla="*/ 269392 w 1125136"/>
                <a:gd name="connsiteY37" fmla="*/ 292712 h 843867"/>
                <a:gd name="connsiteX38" fmla="*/ 40085 w 1125136"/>
                <a:gd name="connsiteY38" fmla="*/ 292712 h 843867"/>
                <a:gd name="connsiteX39" fmla="*/ 40085 w 1125136"/>
                <a:gd name="connsiteY39" fmla="*/ 143016 h 843867"/>
                <a:gd name="connsiteX40" fmla="*/ 134109 w 1125136"/>
                <a:gd name="connsiteY40" fmla="*/ 143016 h 843867"/>
                <a:gd name="connsiteX41" fmla="*/ 379252 w 1125136"/>
                <a:gd name="connsiteY41" fmla="*/ 143016 h 843867"/>
                <a:gd name="connsiteX42" fmla="*/ 1084805 w 1125136"/>
                <a:gd name="connsiteY42" fmla="*/ 143016 h 843867"/>
                <a:gd name="connsiteX43" fmla="*/ 1084805 w 1125136"/>
                <a:gd name="connsiteY43" fmla="*/ 803660 h 84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25136" h="843867">
                  <a:moveTo>
                    <a:pt x="1104971" y="102870"/>
                  </a:moveTo>
                  <a:lnTo>
                    <a:pt x="399418" y="102870"/>
                  </a:lnTo>
                  <a:lnTo>
                    <a:pt x="399418" y="72807"/>
                  </a:lnTo>
                  <a:cubicBezTo>
                    <a:pt x="399418" y="32660"/>
                    <a:pt x="366757" y="0"/>
                    <a:pt x="326611" y="0"/>
                  </a:cubicBezTo>
                  <a:lnTo>
                    <a:pt x="186936" y="0"/>
                  </a:lnTo>
                  <a:cubicBezTo>
                    <a:pt x="146790" y="0"/>
                    <a:pt x="114129" y="32660"/>
                    <a:pt x="114129" y="72807"/>
                  </a:cubicBezTo>
                  <a:lnTo>
                    <a:pt x="114129" y="102870"/>
                  </a:lnTo>
                  <a:lnTo>
                    <a:pt x="20104" y="102870"/>
                  </a:lnTo>
                  <a:cubicBezTo>
                    <a:pt x="8970" y="102870"/>
                    <a:pt x="0" y="111839"/>
                    <a:pt x="0" y="122974"/>
                  </a:cubicBezTo>
                  <a:lnTo>
                    <a:pt x="0" y="823764"/>
                  </a:lnTo>
                  <a:cubicBezTo>
                    <a:pt x="0" y="834837"/>
                    <a:pt x="8970" y="843868"/>
                    <a:pt x="20104" y="843868"/>
                  </a:cubicBezTo>
                  <a:lnTo>
                    <a:pt x="1105033" y="843868"/>
                  </a:lnTo>
                  <a:cubicBezTo>
                    <a:pt x="1116168" y="843868"/>
                    <a:pt x="1125137" y="834898"/>
                    <a:pt x="1125137" y="823764"/>
                  </a:cubicBezTo>
                  <a:lnTo>
                    <a:pt x="1125137" y="122974"/>
                  </a:lnTo>
                  <a:cubicBezTo>
                    <a:pt x="1125075" y="111901"/>
                    <a:pt x="1116106" y="102870"/>
                    <a:pt x="1104971" y="102870"/>
                  </a:cubicBezTo>
                  <a:close/>
                  <a:moveTo>
                    <a:pt x="154274" y="72868"/>
                  </a:moveTo>
                  <a:cubicBezTo>
                    <a:pt x="154274" y="54868"/>
                    <a:pt x="168935" y="40208"/>
                    <a:pt x="186936" y="40208"/>
                  </a:cubicBezTo>
                  <a:lnTo>
                    <a:pt x="326611" y="40208"/>
                  </a:lnTo>
                  <a:cubicBezTo>
                    <a:pt x="344612" y="40208"/>
                    <a:pt x="359272" y="54868"/>
                    <a:pt x="359272" y="72868"/>
                  </a:cubicBezTo>
                  <a:lnTo>
                    <a:pt x="359272" y="102932"/>
                  </a:lnTo>
                  <a:lnTo>
                    <a:pt x="154274" y="102932"/>
                  </a:lnTo>
                  <a:lnTo>
                    <a:pt x="154274" y="72868"/>
                  </a:lnTo>
                  <a:close/>
                  <a:moveTo>
                    <a:pt x="1084867" y="803660"/>
                  </a:moveTo>
                  <a:lnTo>
                    <a:pt x="40085" y="803660"/>
                  </a:lnTo>
                  <a:lnTo>
                    <a:pt x="40085" y="653964"/>
                  </a:lnTo>
                  <a:lnTo>
                    <a:pt x="269392" y="653964"/>
                  </a:lnTo>
                  <a:cubicBezTo>
                    <a:pt x="280527" y="653964"/>
                    <a:pt x="289496" y="644994"/>
                    <a:pt x="289496" y="633860"/>
                  </a:cubicBezTo>
                  <a:cubicBezTo>
                    <a:pt x="289496" y="622787"/>
                    <a:pt x="280527" y="613756"/>
                    <a:pt x="269392" y="613756"/>
                  </a:cubicBezTo>
                  <a:lnTo>
                    <a:pt x="40085" y="613756"/>
                  </a:lnTo>
                  <a:lnTo>
                    <a:pt x="40085" y="493442"/>
                  </a:lnTo>
                  <a:lnTo>
                    <a:pt x="269392" y="493442"/>
                  </a:lnTo>
                  <a:cubicBezTo>
                    <a:pt x="280527" y="493442"/>
                    <a:pt x="289496" y="484472"/>
                    <a:pt x="289496" y="473338"/>
                  </a:cubicBezTo>
                  <a:cubicBezTo>
                    <a:pt x="289496" y="462265"/>
                    <a:pt x="280527" y="453234"/>
                    <a:pt x="269392" y="453234"/>
                  </a:cubicBezTo>
                  <a:lnTo>
                    <a:pt x="40085" y="453234"/>
                  </a:lnTo>
                  <a:lnTo>
                    <a:pt x="40085" y="332920"/>
                  </a:lnTo>
                  <a:lnTo>
                    <a:pt x="269392" y="332920"/>
                  </a:lnTo>
                  <a:cubicBezTo>
                    <a:pt x="280527" y="332920"/>
                    <a:pt x="289496" y="323951"/>
                    <a:pt x="289496" y="312816"/>
                  </a:cubicBezTo>
                  <a:cubicBezTo>
                    <a:pt x="289496" y="301743"/>
                    <a:pt x="280527" y="292712"/>
                    <a:pt x="269392" y="292712"/>
                  </a:cubicBezTo>
                  <a:lnTo>
                    <a:pt x="40085" y="292712"/>
                  </a:lnTo>
                  <a:lnTo>
                    <a:pt x="40085" y="143016"/>
                  </a:lnTo>
                  <a:lnTo>
                    <a:pt x="134109" y="143016"/>
                  </a:lnTo>
                  <a:lnTo>
                    <a:pt x="379252" y="143016"/>
                  </a:lnTo>
                  <a:lnTo>
                    <a:pt x="1084805" y="143016"/>
                  </a:lnTo>
                  <a:lnTo>
                    <a:pt x="1084805" y="803660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AE15976-8B3E-46B8-8AFB-FDC46BFFFBDB}"/>
                </a:ext>
              </a:extLst>
            </p:cNvPr>
            <p:cNvSpPr/>
            <p:nvPr/>
          </p:nvSpPr>
          <p:spPr>
            <a:xfrm>
              <a:off x="11304331" y="7485138"/>
              <a:ext cx="564516" cy="564516"/>
            </a:xfrm>
            <a:custGeom>
              <a:avLst/>
              <a:gdLst>
                <a:gd name="connsiteX0" fmla="*/ 282259 w 564516"/>
                <a:gd name="connsiteY0" fmla="*/ 564517 h 564516"/>
                <a:gd name="connsiteX1" fmla="*/ 564517 w 564516"/>
                <a:gd name="connsiteY1" fmla="*/ 282259 h 564516"/>
                <a:gd name="connsiteX2" fmla="*/ 282259 w 564516"/>
                <a:gd name="connsiteY2" fmla="*/ 0 h 564516"/>
                <a:gd name="connsiteX3" fmla="*/ 0 w 564516"/>
                <a:gd name="connsiteY3" fmla="*/ 282259 h 564516"/>
                <a:gd name="connsiteX4" fmla="*/ 282259 w 564516"/>
                <a:gd name="connsiteY4" fmla="*/ 564517 h 564516"/>
                <a:gd name="connsiteX5" fmla="*/ 282259 w 564516"/>
                <a:gd name="connsiteY5" fmla="*/ 40146 h 564516"/>
                <a:gd name="connsiteX6" fmla="*/ 524371 w 564516"/>
                <a:gd name="connsiteY6" fmla="*/ 282259 h 564516"/>
                <a:gd name="connsiteX7" fmla="*/ 282259 w 564516"/>
                <a:gd name="connsiteY7" fmla="*/ 524370 h 564516"/>
                <a:gd name="connsiteX8" fmla="*/ 40146 w 564516"/>
                <a:gd name="connsiteY8" fmla="*/ 282259 h 564516"/>
                <a:gd name="connsiteX9" fmla="*/ 282259 w 564516"/>
                <a:gd name="connsiteY9" fmla="*/ 40146 h 56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4516" h="564516">
                  <a:moveTo>
                    <a:pt x="282259" y="564517"/>
                  </a:moveTo>
                  <a:cubicBezTo>
                    <a:pt x="437894" y="564517"/>
                    <a:pt x="564517" y="437893"/>
                    <a:pt x="564517" y="282259"/>
                  </a:cubicBezTo>
                  <a:cubicBezTo>
                    <a:pt x="564517" y="126623"/>
                    <a:pt x="437894" y="0"/>
                    <a:pt x="282259" y="0"/>
                  </a:cubicBezTo>
                  <a:cubicBezTo>
                    <a:pt x="126623" y="0"/>
                    <a:pt x="0" y="126623"/>
                    <a:pt x="0" y="282259"/>
                  </a:cubicBezTo>
                  <a:cubicBezTo>
                    <a:pt x="-62" y="437893"/>
                    <a:pt x="126623" y="564517"/>
                    <a:pt x="282259" y="564517"/>
                  </a:cubicBezTo>
                  <a:close/>
                  <a:moveTo>
                    <a:pt x="282259" y="40146"/>
                  </a:moveTo>
                  <a:cubicBezTo>
                    <a:pt x="415748" y="40146"/>
                    <a:pt x="524371" y="148768"/>
                    <a:pt x="524371" y="282259"/>
                  </a:cubicBezTo>
                  <a:cubicBezTo>
                    <a:pt x="524371" y="415748"/>
                    <a:pt x="415748" y="524370"/>
                    <a:pt x="282259" y="524370"/>
                  </a:cubicBezTo>
                  <a:cubicBezTo>
                    <a:pt x="148769" y="524370"/>
                    <a:pt x="40146" y="415748"/>
                    <a:pt x="40146" y="282259"/>
                  </a:cubicBezTo>
                  <a:cubicBezTo>
                    <a:pt x="40146" y="148768"/>
                    <a:pt x="148769" y="40146"/>
                    <a:pt x="282259" y="40146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C5931FF-99C5-4BD9-9B92-B51E76920839}"/>
                </a:ext>
              </a:extLst>
            </p:cNvPr>
            <p:cNvSpPr/>
            <p:nvPr/>
          </p:nvSpPr>
          <p:spPr>
            <a:xfrm>
              <a:off x="11374045" y="7554790"/>
              <a:ext cx="425088" cy="425088"/>
            </a:xfrm>
            <a:custGeom>
              <a:avLst/>
              <a:gdLst>
                <a:gd name="connsiteX0" fmla="*/ 212544 w 425088"/>
                <a:gd name="connsiteY0" fmla="*/ 425089 h 425088"/>
                <a:gd name="connsiteX1" fmla="*/ 425089 w 425088"/>
                <a:gd name="connsiteY1" fmla="*/ 212544 h 425088"/>
                <a:gd name="connsiteX2" fmla="*/ 212544 w 425088"/>
                <a:gd name="connsiteY2" fmla="*/ 0 h 425088"/>
                <a:gd name="connsiteX3" fmla="*/ 0 w 425088"/>
                <a:gd name="connsiteY3" fmla="*/ 212544 h 425088"/>
                <a:gd name="connsiteX4" fmla="*/ 212544 w 425088"/>
                <a:gd name="connsiteY4" fmla="*/ 425089 h 425088"/>
                <a:gd name="connsiteX5" fmla="*/ 212544 w 425088"/>
                <a:gd name="connsiteY5" fmla="*/ 40208 h 425088"/>
                <a:gd name="connsiteX6" fmla="*/ 384881 w 425088"/>
                <a:gd name="connsiteY6" fmla="*/ 212544 h 425088"/>
                <a:gd name="connsiteX7" fmla="*/ 212544 w 425088"/>
                <a:gd name="connsiteY7" fmla="*/ 384881 h 425088"/>
                <a:gd name="connsiteX8" fmla="*/ 40208 w 425088"/>
                <a:gd name="connsiteY8" fmla="*/ 212544 h 425088"/>
                <a:gd name="connsiteX9" fmla="*/ 212544 w 425088"/>
                <a:gd name="connsiteY9" fmla="*/ 40208 h 42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088" h="425088">
                  <a:moveTo>
                    <a:pt x="212544" y="425089"/>
                  </a:moveTo>
                  <a:cubicBezTo>
                    <a:pt x="329765" y="425089"/>
                    <a:pt x="425089" y="329765"/>
                    <a:pt x="425089" y="212544"/>
                  </a:cubicBezTo>
                  <a:cubicBezTo>
                    <a:pt x="425089" y="95323"/>
                    <a:pt x="329765" y="0"/>
                    <a:pt x="212544" y="0"/>
                  </a:cubicBezTo>
                  <a:cubicBezTo>
                    <a:pt x="95324" y="0"/>
                    <a:pt x="0" y="95323"/>
                    <a:pt x="0" y="212544"/>
                  </a:cubicBezTo>
                  <a:cubicBezTo>
                    <a:pt x="0" y="329765"/>
                    <a:pt x="95324" y="425089"/>
                    <a:pt x="212544" y="425089"/>
                  </a:cubicBezTo>
                  <a:close/>
                  <a:moveTo>
                    <a:pt x="212544" y="40208"/>
                  </a:moveTo>
                  <a:cubicBezTo>
                    <a:pt x="307558" y="40208"/>
                    <a:pt x="384881" y="117530"/>
                    <a:pt x="384881" y="212544"/>
                  </a:cubicBezTo>
                  <a:cubicBezTo>
                    <a:pt x="384881" y="307558"/>
                    <a:pt x="307558" y="384881"/>
                    <a:pt x="212544" y="384881"/>
                  </a:cubicBezTo>
                  <a:cubicBezTo>
                    <a:pt x="117530" y="384881"/>
                    <a:pt x="40208" y="307558"/>
                    <a:pt x="40208" y="212544"/>
                  </a:cubicBezTo>
                  <a:cubicBezTo>
                    <a:pt x="40146" y="117530"/>
                    <a:pt x="117468" y="40208"/>
                    <a:pt x="212544" y="40208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F7004FA-122B-4C9C-A72F-57B845132585}"/>
                </a:ext>
              </a:extLst>
            </p:cNvPr>
            <p:cNvSpPr/>
            <p:nvPr/>
          </p:nvSpPr>
          <p:spPr>
            <a:xfrm>
              <a:off x="11458353" y="7674774"/>
              <a:ext cx="256542" cy="230998"/>
            </a:xfrm>
            <a:custGeom>
              <a:avLst/>
              <a:gdLst>
                <a:gd name="connsiteX0" fmla="*/ 18439 w 256542"/>
                <a:gd name="connsiteY0" fmla="*/ 125716 h 230998"/>
                <a:gd name="connsiteX1" fmla="*/ 113762 w 256542"/>
                <a:gd name="connsiteY1" fmla="*/ 224813 h 230998"/>
                <a:gd name="connsiteX2" fmla="*/ 128237 w 256542"/>
                <a:gd name="connsiteY2" fmla="*/ 230999 h 230998"/>
                <a:gd name="connsiteX3" fmla="*/ 142712 w 256542"/>
                <a:gd name="connsiteY3" fmla="*/ 224813 h 230998"/>
                <a:gd name="connsiteX4" fmla="*/ 239149 w 256542"/>
                <a:gd name="connsiteY4" fmla="*/ 124417 h 230998"/>
                <a:gd name="connsiteX5" fmla="*/ 245397 w 256542"/>
                <a:gd name="connsiteY5" fmla="*/ 34723 h 230998"/>
                <a:gd name="connsiteX6" fmla="*/ 192940 w 256542"/>
                <a:gd name="connsiteY6" fmla="*/ 639 h 230998"/>
                <a:gd name="connsiteX7" fmla="*/ 128237 w 256542"/>
                <a:gd name="connsiteY7" fmla="*/ 19877 h 230998"/>
                <a:gd name="connsiteX8" fmla="*/ 63534 w 256542"/>
                <a:gd name="connsiteY8" fmla="*/ 639 h 230998"/>
                <a:gd name="connsiteX9" fmla="*/ 11078 w 256542"/>
                <a:gd name="connsiteY9" fmla="*/ 34723 h 230998"/>
                <a:gd name="connsiteX10" fmla="*/ 18439 w 256542"/>
                <a:gd name="connsiteY10" fmla="*/ 125716 h 230998"/>
                <a:gd name="connsiteX11" fmla="*/ 45471 w 256542"/>
                <a:gd name="connsiteY11" fmla="*/ 55384 h 230998"/>
                <a:gd name="connsiteX12" fmla="*/ 68606 w 256542"/>
                <a:gd name="connsiteY12" fmla="*/ 40476 h 230998"/>
                <a:gd name="connsiteX13" fmla="*/ 73493 w 256542"/>
                <a:gd name="connsiteY13" fmla="*/ 40166 h 230998"/>
                <a:gd name="connsiteX14" fmla="*/ 106092 w 256542"/>
                <a:gd name="connsiteY14" fmla="*/ 53961 h 230998"/>
                <a:gd name="connsiteX15" fmla="*/ 114133 w 256542"/>
                <a:gd name="connsiteY15" fmla="*/ 61816 h 230998"/>
                <a:gd name="connsiteX16" fmla="*/ 142217 w 256542"/>
                <a:gd name="connsiteY16" fmla="*/ 61816 h 230998"/>
                <a:gd name="connsiteX17" fmla="*/ 150259 w 256542"/>
                <a:gd name="connsiteY17" fmla="*/ 53899 h 230998"/>
                <a:gd name="connsiteX18" fmla="*/ 187745 w 256542"/>
                <a:gd name="connsiteY18" fmla="*/ 40414 h 230998"/>
                <a:gd name="connsiteX19" fmla="*/ 210879 w 256542"/>
                <a:gd name="connsiteY19" fmla="*/ 55322 h 230998"/>
                <a:gd name="connsiteX20" fmla="*/ 208962 w 256542"/>
                <a:gd name="connsiteY20" fmla="*/ 97756 h 230998"/>
                <a:gd name="connsiteX21" fmla="*/ 128175 w 256542"/>
                <a:gd name="connsiteY21" fmla="*/ 181821 h 230998"/>
                <a:gd name="connsiteX22" fmla="*/ 48502 w 256542"/>
                <a:gd name="connsiteY22" fmla="*/ 99055 h 230998"/>
                <a:gd name="connsiteX23" fmla="*/ 45471 w 256542"/>
                <a:gd name="connsiteY23" fmla="*/ 55384 h 23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6542" h="230998">
                  <a:moveTo>
                    <a:pt x="18439" y="125716"/>
                  </a:moveTo>
                  <a:lnTo>
                    <a:pt x="113762" y="224813"/>
                  </a:lnTo>
                  <a:cubicBezTo>
                    <a:pt x="117536" y="228771"/>
                    <a:pt x="122794" y="230999"/>
                    <a:pt x="128237" y="230999"/>
                  </a:cubicBezTo>
                  <a:cubicBezTo>
                    <a:pt x="133743" y="230999"/>
                    <a:pt x="138938" y="228771"/>
                    <a:pt x="142712" y="224813"/>
                  </a:cubicBezTo>
                  <a:lnTo>
                    <a:pt x="239149" y="124417"/>
                  </a:lnTo>
                  <a:cubicBezTo>
                    <a:pt x="259809" y="98869"/>
                    <a:pt x="262284" y="62868"/>
                    <a:pt x="245397" y="34723"/>
                  </a:cubicBezTo>
                  <a:cubicBezTo>
                    <a:pt x="233890" y="15609"/>
                    <a:pt x="215271" y="3547"/>
                    <a:pt x="192940" y="639"/>
                  </a:cubicBezTo>
                  <a:cubicBezTo>
                    <a:pt x="170239" y="-2207"/>
                    <a:pt x="146609" y="4845"/>
                    <a:pt x="128237" y="19877"/>
                  </a:cubicBezTo>
                  <a:cubicBezTo>
                    <a:pt x="109803" y="4845"/>
                    <a:pt x="86235" y="-2269"/>
                    <a:pt x="63534" y="639"/>
                  </a:cubicBezTo>
                  <a:cubicBezTo>
                    <a:pt x="41203" y="3485"/>
                    <a:pt x="22584" y="15609"/>
                    <a:pt x="11078" y="34723"/>
                  </a:cubicBezTo>
                  <a:cubicBezTo>
                    <a:pt x="-5872" y="62806"/>
                    <a:pt x="-3335" y="98869"/>
                    <a:pt x="18439" y="125716"/>
                  </a:cubicBezTo>
                  <a:close/>
                  <a:moveTo>
                    <a:pt x="45471" y="55384"/>
                  </a:moveTo>
                  <a:cubicBezTo>
                    <a:pt x="51904" y="44682"/>
                    <a:pt x="61616" y="41404"/>
                    <a:pt x="68606" y="40476"/>
                  </a:cubicBezTo>
                  <a:cubicBezTo>
                    <a:pt x="70214" y="40290"/>
                    <a:pt x="71823" y="40166"/>
                    <a:pt x="73493" y="40166"/>
                  </a:cubicBezTo>
                  <a:cubicBezTo>
                    <a:pt x="85060" y="40166"/>
                    <a:pt x="97184" y="45177"/>
                    <a:pt x="106092" y="53961"/>
                  </a:cubicBezTo>
                  <a:lnTo>
                    <a:pt x="114133" y="61816"/>
                  </a:lnTo>
                  <a:cubicBezTo>
                    <a:pt x="121927" y="69426"/>
                    <a:pt x="134423" y="69426"/>
                    <a:pt x="142217" y="61816"/>
                  </a:cubicBezTo>
                  <a:lnTo>
                    <a:pt x="150259" y="53899"/>
                  </a:lnTo>
                  <a:cubicBezTo>
                    <a:pt x="160465" y="43940"/>
                    <a:pt x="174878" y="38743"/>
                    <a:pt x="187745" y="40414"/>
                  </a:cubicBezTo>
                  <a:cubicBezTo>
                    <a:pt x="194735" y="41342"/>
                    <a:pt x="204446" y="44620"/>
                    <a:pt x="210879" y="55322"/>
                  </a:cubicBezTo>
                  <a:cubicBezTo>
                    <a:pt x="219107" y="69054"/>
                    <a:pt x="217931" y="86622"/>
                    <a:pt x="208962" y="97756"/>
                  </a:cubicBezTo>
                  <a:lnTo>
                    <a:pt x="128175" y="181821"/>
                  </a:lnTo>
                  <a:lnTo>
                    <a:pt x="48502" y="99055"/>
                  </a:lnTo>
                  <a:cubicBezTo>
                    <a:pt x="38481" y="86683"/>
                    <a:pt x="37244" y="69116"/>
                    <a:pt x="45471" y="55384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8C086205-D44E-4657-BAEF-D99D8111BE88}"/>
                </a:ext>
              </a:extLst>
            </p:cNvPr>
            <p:cNvSpPr/>
            <p:nvPr/>
          </p:nvSpPr>
          <p:spPr>
            <a:xfrm>
              <a:off x="11856167" y="7487241"/>
              <a:ext cx="175430" cy="175429"/>
            </a:xfrm>
            <a:custGeom>
              <a:avLst/>
              <a:gdLst>
                <a:gd name="connsiteX0" fmla="*/ 87715 w 175430"/>
                <a:gd name="connsiteY0" fmla="*/ 175429 h 175429"/>
                <a:gd name="connsiteX1" fmla="*/ 175430 w 175430"/>
                <a:gd name="connsiteY1" fmla="*/ 87714 h 175429"/>
                <a:gd name="connsiteX2" fmla="*/ 87715 w 175430"/>
                <a:gd name="connsiteY2" fmla="*/ 0 h 175429"/>
                <a:gd name="connsiteX3" fmla="*/ 0 w 175430"/>
                <a:gd name="connsiteY3" fmla="*/ 87714 h 175429"/>
                <a:gd name="connsiteX4" fmla="*/ 87715 w 175430"/>
                <a:gd name="connsiteY4" fmla="*/ 175429 h 175429"/>
                <a:gd name="connsiteX5" fmla="*/ 87715 w 175430"/>
                <a:gd name="connsiteY5" fmla="*/ 40146 h 175429"/>
                <a:gd name="connsiteX6" fmla="*/ 135284 w 175430"/>
                <a:gd name="connsiteY6" fmla="*/ 87714 h 175429"/>
                <a:gd name="connsiteX7" fmla="*/ 87715 w 175430"/>
                <a:gd name="connsiteY7" fmla="*/ 135222 h 175429"/>
                <a:gd name="connsiteX8" fmla="*/ 40146 w 175430"/>
                <a:gd name="connsiteY8" fmla="*/ 87714 h 175429"/>
                <a:gd name="connsiteX9" fmla="*/ 87715 w 175430"/>
                <a:gd name="connsiteY9" fmla="*/ 40146 h 17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430" h="175429">
                  <a:moveTo>
                    <a:pt x="87715" y="175429"/>
                  </a:moveTo>
                  <a:cubicBezTo>
                    <a:pt x="136088" y="175429"/>
                    <a:pt x="175430" y="136088"/>
                    <a:pt x="175430" y="87714"/>
                  </a:cubicBezTo>
                  <a:cubicBezTo>
                    <a:pt x="175430" y="39342"/>
                    <a:pt x="136088" y="0"/>
                    <a:pt x="87715" y="0"/>
                  </a:cubicBezTo>
                  <a:cubicBezTo>
                    <a:pt x="39342" y="0"/>
                    <a:pt x="0" y="39342"/>
                    <a:pt x="0" y="87714"/>
                  </a:cubicBezTo>
                  <a:cubicBezTo>
                    <a:pt x="0" y="136026"/>
                    <a:pt x="39342" y="175429"/>
                    <a:pt x="87715" y="175429"/>
                  </a:cubicBezTo>
                  <a:close/>
                  <a:moveTo>
                    <a:pt x="87715" y="40146"/>
                  </a:moveTo>
                  <a:cubicBezTo>
                    <a:pt x="113943" y="40146"/>
                    <a:pt x="135284" y="61487"/>
                    <a:pt x="135284" y="87714"/>
                  </a:cubicBezTo>
                  <a:cubicBezTo>
                    <a:pt x="135284" y="113943"/>
                    <a:pt x="113943" y="135222"/>
                    <a:pt x="87715" y="135222"/>
                  </a:cubicBezTo>
                  <a:cubicBezTo>
                    <a:pt x="61487" y="135222"/>
                    <a:pt x="40146" y="113881"/>
                    <a:pt x="40146" y="87714"/>
                  </a:cubicBezTo>
                  <a:cubicBezTo>
                    <a:pt x="40208" y="61487"/>
                    <a:pt x="61549" y="40146"/>
                    <a:pt x="87715" y="40146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09B43CAF-BE26-4AF8-A98D-A47482EDEB55}"/>
              </a:ext>
            </a:extLst>
          </p:cNvPr>
          <p:cNvSpPr/>
          <p:nvPr/>
        </p:nvSpPr>
        <p:spPr>
          <a:xfrm>
            <a:off x="4293563" y="5477391"/>
            <a:ext cx="868459" cy="620318"/>
          </a:xfrm>
          <a:custGeom>
            <a:avLst/>
            <a:gdLst>
              <a:gd name="connsiteX0" fmla="*/ 1065196 w 1125136"/>
              <a:gd name="connsiteY0" fmla="*/ 666641 h 803656"/>
              <a:gd name="connsiteX1" fmla="*/ 1017999 w 1125136"/>
              <a:gd name="connsiteY1" fmla="*/ 666641 h 803656"/>
              <a:gd name="connsiteX2" fmla="*/ 1017999 w 1125136"/>
              <a:gd name="connsiteY2" fmla="*/ 580658 h 803656"/>
              <a:gd name="connsiteX3" fmla="*/ 708213 w 1125136"/>
              <a:gd name="connsiteY3" fmla="*/ 149260 h 803656"/>
              <a:gd name="connsiteX4" fmla="*/ 713224 w 1125136"/>
              <a:gd name="connsiteY4" fmla="*/ 42369 h 803656"/>
              <a:gd name="connsiteX5" fmla="*/ 648335 w 1125136"/>
              <a:gd name="connsiteY5" fmla="*/ 800 h 803656"/>
              <a:gd name="connsiteX6" fmla="*/ 562537 w 1125136"/>
              <a:gd name="connsiteY6" fmla="*/ 28142 h 803656"/>
              <a:gd name="connsiteX7" fmla="*/ 476740 w 1125136"/>
              <a:gd name="connsiteY7" fmla="*/ 800 h 803656"/>
              <a:gd name="connsiteX8" fmla="*/ 411851 w 1125136"/>
              <a:gd name="connsiteY8" fmla="*/ 42369 h 803656"/>
              <a:gd name="connsiteX9" fmla="*/ 416862 w 1125136"/>
              <a:gd name="connsiteY9" fmla="*/ 149260 h 803656"/>
              <a:gd name="connsiteX10" fmla="*/ 107076 w 1125136"/>
              <a:gd name="connsiteY10" fmla="*/ 580658 h 803656"/>
              <a:gd name="connsiteX11" fmla="*/ 107076 w 1125136"/>
              <a:gd name="connsiteY11" fmla="*/ 666641 h 803656"/>
              <a:gd name="connsiteX12" fmla="*/ 59879 w 1125136"/>
              <a:gd name="connsiteY12" fmla="*/ 666641 h 803656"/>
              <a:gd name="connsiteX13" fmla="*/ 0 w 1125136"/>
              <a:gd name="connsiteY13" fmla="*/ 726519 h 803656"/>
              <a:gd name="connsiteX14" fmla="*/ 0 w 1125136"/>
              <a:gd name="connsiteY14" fmla="*/ 743778 h 803656"/>
              <a:gd name="connsiteX15" fmla="*/ 59879 w 1125136"/>
              <a:gd name="connsiteY15" fmla="*/ 803657 h 803656"/>
              <a:gd name="connsiteX16" fmla="*/ 1065258 w 1125136"/>
              <a:gd name="connsiteY16" fmla="*/ 803657 h 803656"/>
              <a:gd name="connsiteX17" fmla="*/ 1125137 w 1125136"/>
              <a:gd name="connsiteY17" fmla="*/ 743778 h 803656"/>
              <a:gd name="connsiteX18" fmla="*/ 1125137 w 1125136"/>
              <a:gd name="connsiteY18" fmla="*/ 726519 h 803656"/>
              <a:gd name="connsiteX19" fmla="*/ 1065196 w 1125136"/>
              <a:gd name="connsiteY19" fmla="*/ 666641 h 803656"/>
              <a:gd name="connsiteX20" fmla="*/ 450822 w 1125136"/>
              <a:gd name="connsiteY20" fmla="*/ 127609 h 803656"/>
              <a:gd name="connsiteX21" fmla="*/ 446182 w 1125136"/>
              <a:gd name="connsiteY21" fmla="*/ 63339 h 803656"/>
              <a:gd name="connsiteX22" fmla="*/ 481936 w 1125136"/>
              <a:gd name="connsiteY22" fmla="*/ 40637 h 803656"/>
              <a:gd name="connsiteX23" fmla="*/ 489359 w 1125136"/>
              <a:gd name="connsiteY23" fmla="*/ 40266 h 803656"/>
              <a:gd name="connsiteX24" fmla="*/ 537794 w 1125136"/>
              <a:gd name="connsiteY24" fmla="*/ 60184 h 803656"/>
              <a:gd name="connsiteX25" fmla="*/ 548619 w 1125136"/>
              <a:gd name="connsiteY25" fmla="*/ 70638 h 803656"/>
              <a:gd name="connsiteX26" fmla="*/ 576332 w 1125136"/>
              <a:gd name="connsiteY26" fmla="*/ 70638 h 803656"/>
              <a:gd name="connsiteX27" fmla="*/ 587157 w 1125136"/>
              <a:gd name="connsiteY27" fmla="*/ 60184 h 803656"/>
              <a:gd name="connsiteX28" fmla="*/ 643015 w 1125136"/>
              <a:gd name="connsiteY28" fmla="*/ 40699 h 803656"/>
              <a:gd name="connsiteX29" fmla="*/ 678769 w 1125136"/>
              <a:gd name="connsiteY29" fmla="*/ 63401 h 803656"/>
              <a:gd name="connsiteX30" fmla="*/ 675367 w 1125136"/>
              <a:gd name="connsiteY30" fmla="*/ 126496 h 803656"/>
              <a:gd name="connsiteX31" fmla="*/ 665098 w 1125136"/>
              <a:gd name="connsiteY31" fmla="*/ 136950 h 803656"/>
              <a:gd name="connsiteX32" fmla="*/ 631324 w 1125136"/>
              <a:gd name="connsiteY32" fmla="*/ 171281 h 803656"/>
              <a:gd name="connsiteX33" fmla="*/ 562414 w 1125136"/>
              <a:gd name="connsiteY33" fmla="*/ 241799 h 803656"/>
              <a:gd name="connsiteX34" fmla="*/ 493504 w 1125136"/>
              <a:gd name="connsiteY34" fmla="*/ 171281 h 803656"/>
              <a:gd name="connsiteX35" fmla="*/ 459729 w 1125136"/>
              <a:gd name="connsiteY35" fmla="*/ 136950 h 803656"/>
              <a:gd name="connsiteX36" fmla="*/ 450822 w 1125136"/>
              <a:gd name="connsiteY36" fmla="*/ 127609 h 803656"/>
              <a:gd name="connsiteX37" fmla="*/ 147222 w 1125136"/>
              <a:gd name="connsiteY37" fmla="*/ 580658 h 803656"/>
              <a:gd name="connsiteX38" fmla="*/ 447419 w 1125136"/>
              <a:gd name="connsiteY38" fmla="*/ 181611 h 803656"/>
              <a:gd name="connsiteX39" fmla="*/ 548310 w 1125136"/>
              <a:gd name="connsiteY39" fmla="*/ 284481 h 803656"/>
              <a:gd name="connsiteX40" fmla="*/ 562599 w 1125136"/>
              <a:gd name="connsiteY40" fmla="*/ 290482 h 803656"/>
              <a:gd name="connsiteX41" fmla="*/ 576889 w 1125136"/>
              <a:gd name="connsiteY41" fmla="*/ 284481 h 803656"/>
              <a:gd name="connsiteX42" fmla="*/ 677531 w 1125136"/>
              <a:gd name="connsiteY42" fmla="*/ 181611 h 803656"/>
              <a:gd name="connsiteX43" fmla="*/ 977914 w 1125136"/>
              <a:gd name="connsiteY43" fmla="*/ 580658 h 803656"/>
              <a:gd name="connsiteX44" fmla="*/ 977914 w 1125136"/>
              <a:gd name="connsiteY44" fmla="*/ 666641 h 803656"/>
              <a:gd name="connsiteX45" fmla="*/ 147222 w 1125136"/>
              <a:gd name="connsiteY45" fmla="*/ 666641 h 803656"/>
              <a:gd name="connsiteX46" fmla="*/ 147222 w 1125136"/>
              <a:gd name="connsiteY46" fmla="*/ 580658 h 803656"/>
              <a:gd name="connsiteX47" fmla="*/ 1084929 w 1125136"/>
              <a:gd name="connsiteY47" fmla="*/ 743778 h 803656"/>
              <a:gd name="connsiteX48" fmla="*/ 1065258 w 1125136"/>
              <a:gd name="connsiteY48" fmla="*/ 763449 h 803656"/>
              <a:gd name="connsiteX49" fmla="*/ 59817 w 1125136"/>
              <a:gd name="connsiteY49" fmla="*/ 763449 h 803656"/>
              <a:gd name="connsiteX50" fmla="*/ 40146 w 1125136"/>
              <a:gd name="connsiteY50" fmla="*/ 743778 h 803656"/>
              <a:gd name="connsiteX51" fmla="*/ 40146 w 1125136"/>
              <a:gd name="connsiteY51" fmla="*/ 726519 h 803656"/>
              <a:gd name="connsiteX52" fmla="*/ 59817 w 1125136"/>
              <a:gd name="connsiteY52" fmla="*/ 706849 h 803656"/>
              <a:gd name="connsiteX53" fmla="*/ 127118 w 1125136"/>
              <a:gd name="connsiteY53" fmla="*/ 706849 h 803656"/>
              <a:gd name="connsiteX54" fmla="*/ 997895 w 1125136"/>
              <a:gd name="connsiteY54" fmla="*/ 706849 h 803656"/>
              <a:gd name="connsiteX55" fmla="*/ 1065196 w 1125136"/>
              <a:gd name="connsiteY55" fmla="*/ 706849 h 803656"/>
              <a:gd name="connsiteX56" fmla="*/ 1084867 w 1125136"/>
              <a:gd name="connsiteY56" fmla="*/ 726519 h 803656"/>
              <a:gd name="connsiteX57" fmla="*/ 1084867 w 1125136"/>
              <a:gd name="connsiteY57" fmla="*/ 743778 h 8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25136" h="803656">
                <a:moveTo>
                  <a:pt x="1065196" y="666641"/>
                </a:moveTo>
                <a:lnTo>
                  <a:pt x="1017999" y="666641"/>
                </a:lnTo>
                <a:lnTo>
                  <a:pt x="1017999" y="580658"/>
                </a:lnTo>
                <a:cubicBezTo>
                  <a:pt x="1017999" y="380547"/>
                  <a:pt x="888220" y="209942"/>
                  <a:pt x="708213" y="149260"/>
                </a:cubicBezTo>
                <a:cubicBezTo>
                  <a:pt x="731534" y="118145"/>
                  <a:pt x="733513" y="75710"/>
                  <a:pt x="713224" y="42369"/>
                </a:cubicBezTo>
                <a:cubicBezTo>
                  <a:pt x="698935" y="19048"/>
                  <a:pt x="675862" y="4203"/>
                  <a:pt x="648335" y="800"/>
                </a:cubicBezTo>
                <a:cubicBezTo>
                  <a:pt x="618210" y="-3035"/>
                  <a:pt x="586229" y="7048"/>
                  <a:pt x="562537" y="28142"/>
                </a:cubicBezTo>
                <a:cubicBezTo>
                  <a:pt x="538846" y="7048"/>
                  <a:pt x="507112" y="-2973"/>
                  <a:pt x="476740" y="800"/>
                </a:cubicBezTo>
                <a:cubicBezTo>
                  <a:pt x="449213" y="4203"/>
                  <a:pt x="426079" y="19110"/>
                  <a:pt x="411851" y="42369"/>
                </a:cubicBezTo>
                <a:cubicBezTo>
                  <a:pt x="391747" y="75340"/>
                  <a:pt x="393541" y="116908"/>
                  <a:pt x="416862" y="149260"/>
                </a:cubicBezTo>
                <a:cubicBezTo>
                  <a:pt x="236854" y="209942"/>
                  <a:pt x="107076" y="380547"/>
                  <a:pt x="107076" y="580658"/>
                </a:cubicBezTo>
                <a:lnTo>
                  <a:pt x="107076" y="666641"/>
                </a:lnTo>
                <a:lnTo>
                  <a:pt x="59879" y="666641"/>
                </a:lnTo>
                <a:cubicBezTo>
                  <a:pt x="26908" y="666641"/>
                  <a:pt x="0" y="693549"/>
                  <a:pt x="0" y="726519"/>
                </a:cubicBezTo>
                <a:lnTo>
                  <a:pt x="0" y="743778"/>
                </a:lnTo>
                <a:cubicBezTo>
                  <a:pt x="0" y="776748"/>
                  <a:pt x="26908" y="803657"/>
                  <a:pt x="59879" y="803657"/>
                </a:cubicBezTo>
                <a:lnTo>
                  <a:pt x="1065258" y="803657"/>
                </a:lnTo>
                <a:cubicBezTo>
                  <a:pt x="1098228" y="803657"/>
                  <a:pt x="1125137" y="776748"/>
                  <a:pt x="1125137" y="743778"/>
                </a:cubicBezTo>
                <a:lnTo>
                  <a:pt x="1125137" y="726519"/>
                </a:lnTo>
                <a:cubicBezTo>
                  <a:pt x="1125075" y="693549"/>
                  <a:pt x="1098166" y="666641"/>
                  <a:pt x="1065196" y="666641"/>
                </a:cubicBezTo>
                <a:close/>
                <a:moveTo>
                  <a:pt x="450822" y="127609"/>
                </a:moveTo>
                <a:cubicBezTo>
                  <a:pt x="435728" y="109300"/>
                  <a:pt x="433934" y="83381"/>
                  <a:pt x="446182" y="63339"/>
                </a:cubicBezTo>
                <a:cubicBezTo>
                  <a:pt x="456018" y="47070"/>
                  <a:pt x="471111" y="42060"/>
                  <a:pt x="481936" y="40637"/>
                </a:cubicBezTo>
                <a:cubicBezTo>
                  <a:pt x="484349" y="40452"/>
                  <a:pt x="486761" y="40266"/>
                  <a:pt x="489359" y="40266"/>
                </a:cubicBezTo>
                <a:cubicBezTo>
                  <a:pt x="506618" y="40266"/>
                  <a:pt x="524742" y="47504"/>
                  <a:pt x="537794" y="60184"/>
                </a:cubicBezTo>
                <a:lnTo>
                  <a:pt x="548619" y="70638"/>
                </a:lnTo>
                <a:cubicBezTo>
                  <a:pt x="556228" y="78061"/>
                  <a:pt x="568723" y="78061"/>
                  <a:pt x="576332" y="70638"/>
                </a:cubicBezTo>
                <a:lnTo>
                  <a:pt x="587157" y="60184"/>
                </a:lnTo>
                <a:cubicBezTo>
                  <a:pt x="602250" y="45709"/>
                  <a:pt x="623715" y="38286"/>
                  <a:pt x="643015" y="40699"/>
                </a:cubicBezTo>
                <a:cubicBezTo>
                  <a:pt x="653840" y="42121"/>
                  <a:pt x="668933" y="47132"/>
                  <a:pt x="678769" y="63401"/>
                </a:cubicBezTo>
                <a:cubicBezTo>
                  <a:pt x="691016" y="83505"/>
                  <a:pt x="689223" y="109423"/>
                  <a:pt x="675367" y="126496"/>
                </a:cubicBezTo>
                <a:lnTo>
                  <a:pt x="665098" y="136950"/>
                </a:lnTo>
                <a:lnTo>
                  <a:pt x="631324" y="171281"/>
                </a:lnTo>
                <a:lnTo>
                  <a:pt x="562414" y="241799"/>
                </a:lnTo>
                <a:lnTo>
                  <a:pt x="493504" y="171281"/>
                </a:lnTo>
                <a:lnTo>
                  <a:pt x="459729" y="136950"/>
                </a:lnTo>
                <a:lnTo>
                  <a:pt x="450822" y="127609"/>
                </a:lnTo>
                <a:close/>
                <a:moveTo>
                  <a:pt x="147222" y="580658"/>
                </a:moveTo>
                <a:cubicBezTo>
                  <a:pt x="147222" y="391619"/>
                  <a:pt x="274217" y="231654"/>
                  <a:pt x="447419" y="181611"/>
                </a:cubicBezTo>
                <a:lnTo>
                  <a:pt x="548310" y="284481"/>
                </a:lnTo>
                <a:cubicBezTo>
                  <a:pt x="551898" y="288317"/>
                  <a:pt x="557156" y="290482"/>
                  <a:pt x="562599" y="290482"/>
                </a:cubicBezTo>
                <a:cubicBezTo>
                  <a:pt x="568043" y="290482"/>
                  <a:pt x="573239" y="288255"/>
                  <a:pt x="576889" y="284481"/>
                </a:cubicBezTo>
                <a:lnTo>
                  <a:pt x="677531" y="181611"/>
                </a:lnTo>
                <a:cubicBezTo>
                  <a:pt x="850920" y="231469"/>
                  <a:pt x="977914" y="391372"/>
                  <a:pt x="977914" y="580658"/>
                </a:cubicBezTo>
                <a:lnTo>
                  <a:pt x="977914" y="666641"/>
                </a:lnTo>
                <a:lnTo>
                  <a:pt x="147222" y="666641"/>
                </a:lnTo>
                <a:lnTo>
                  <a:pt x="147222" y="580658"/>
                </a:lnTo>
                <a:close/>
                <a:moveTo>
                  <a:pt x="1084929" y="743778"/>
                </a:moveTo>
                <a:cubicBezTo>
                  <a:pt x="1084929" y="754603"/>
                  <a:pt x="1076083" y="763449"/>
                  <a:pt x="1065258" y="763449"/>
                </a:cubicBezTo>
                <a:lnTo>
                  <a:pt x="59817" y="763449"/>
                </a:lnTo>
                <a:cubicBezTo>
                  <a:pt x="48992" y="763449"/>
                  <a:pt x="40146" y="754603"/>
                  <a:pt x="40146" y="743778"/>
                </a:cubicBezTo>
                <a:lnTo>
                  <a:pt x="40146" y="726519"/>
                </a:lnTo>
                <a:cubicBezTo>
                  <a:pt x="40146" y="715694"/>
                  <a:pt x="48992" y="706849"/>
                  <a:pt x="59817" y="706849"/>
                </a:cubicBezTo>
                <a:lnTo>
                  <a:pt x="127118" y="706849"/>
                </a:lnTo>
                <a:lnTo>
                  <a:pt x="997895" y="706849"/>
                </a:lnTo>
                <a:lnTo>
                  <a:pt x="1065196" y="706849"/>
                </a:lnTo>
                <a:cubicBezTo>
                  <a:pt x="1076022" y="706849"/>
                  <a:pt x="1084867" y="715694"/>
                  <a:pt x="1084867" y="726519"/>
                </a:cubicBezTo>
                <a:lnTo>
                  <a:pt x="1084867" y="743778"/>
                </a:lnTo>
                <a:close/>
              </a:path>
            </a:pathLst>
          </a:custGeom>
          <a:solidFill>
            <a:schemeClr val="accent1"/>
          </a:solidFill>
          <a:ln w="61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205" name="Graphic 2">
            <a:extLst>
              <a:ext uri="{FF2B5EF4-FFF2-40B4-BE49-F238E27FC236}">
                <a16:creationId xmlns:a16="http://schemas.microsoft.com/office/drawing/2014/main" id="{95DE45A9-23DC-4D3B-AE94-31301E59149D}"/>
              </a:ext>
            </a:extLst>
          </p:cNvPr>
          <p:cNvGrpSpPr/>
          <p:nvPr/>
        </p:nvGrpSpPr>
        <p:grpSpPr>
          <a:xfrm>
            <a:off x="7146972" y="5353321"/>
            <a:ext cx="341195" cy="868459"/>
            <a:chOff x="11333962" y="8760033"/>
            <a:chExt cx="442037" cy="1125136"/>
          </a:xfrm>
          <a:solidFill>
            <a:schemeClr val="accent1"/>
          </a:solidFill>
        </p:grpSpPr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FCF1D451-837D-4151-B2CF-8D8D1A646BD3}"/>
                </a:ext>
              </a:extLst>
            </p:cNvPr>
            <p:cNvSpPr/>
            <p:nvPr/>
          </p:nvSpPr>
          <p:spPr>
            <a:xfrm>
              <a:off x="11399271" y="9449455"/>
              <a:ext cx="311637" cy="295730"/>
            </a:xfrm>
            <a:custGeom>
              <a:avLst/>
              <a:gdLst>
                <a:gd name="connsiteX0" fmla="*/ 75974 w 311637"/>
                <a:gd name="connsiteY0" fmla="*/ 729 h 295730"/>
                <a:gd name="connsiteX1" fmla="*/ 12879 w 311637"/>
                <a:gd name="connsiteY1" fmla="*/ 43658 h 295730"/>
                <a:gd name="connsiteX2" fmla="*/ 21292 w 311637"/>
                <a:gd name="connsiteY2" fmla="*/ 156364 h 295730"/>
                <a:gd name="connsiteX3" fmla="*/ 140863 w 311637"/>
                <a:gd name="connsiteY3" fmla="*/ 289111 h 295730"/>
                <a:gd name="connsiteX4" fmla="*/ 155771 w 311637"/>
                <a:gd name="connsiteY4" fmla="*/ 295730 h 295730"/>
                <a:gd name="connsiteX5" fmla="*/ 170679 w 311637"/>
                <a:gd name="connsiteY5" fmla="*/ 289111 h 295730"/>
                <a:gd name="connsiteX6" fmla="*/ 291364 w 311637"/>
                <a:gd name="connsiteY6" fmla="*/ 155065 h 295730"/>
                <a:gd name="connsiteX7" fmla="*/ 298664 w 311637"/>
                <a:gd name="connsiteY7" fmla="*/ 43720 h 295730"/>
                <a:gd name="connsiteX8" fmla="*/ 235569 w 311637"/>
                <a:gd name="connsiteY8" fmla="*/ 790 h 295730"/>
                <a:gd name="connsiteX9" fmla="*/ 155771 w 311637"/>
                <a:gd name="connsiteY9" fmla="*/ 28070 h 295730"/>
                <a:gd name="connsiteX10" fmla="*/ 75974 w 311637"/>
                <a:gd name="connsiteY10" fmla="*/ 729 h 295730"/>
                <a:gd name="connsiteX11" fmla="*/ 180391 w 311637"/>
                <a:gd name="connsiteY11" fmla="*/ 60112 h 295730"/>
                <a:gd name="connsiteX12" fmla="*/ 230558 w 311637"/>
                <a:gd name="connsiteY12" fmla="*/ 40566 h 295730"/>
                <a:gd name="connsiteX13" fmla="*/ 263714 w 311637"/>
                <a:gd name="connsiteY13" fmla="*/ 63391 h 295730"/>
                <a:gd name="connsiteX14" fmla="*/ 263714 w 311637"/>
                <a:gd name="connsiteY14" fmla="*/ 63391 h 295730"/>
                <a:gd name="connsiteX15" fmla="*/ 260435 w 311637"/>
                <a:gd name="connsiteY15" fmla="*/ 129456 h 295730"/>
                <a:gd name="connsiteX16" fmla="*/ 155771 w 311637"/>
                <a:gd name="connsiteY16" fmla="*/ 245625 h 295730"/>
                <a:gd name="connsiteX17" fmla="*/ 52221 w 311637"/>
                <a:gd name="connsiteY17" fmla="*/ 130754 h 295730"/>
                <a:gd name="connsiteX18" fmla="*/ 47891 w 311637"/>
                <a:gd name="connsiteY18" fmla="*/ 63391 h 295730"/>
                <a:gd name="connsiteX19" fmla="*/ 81046 w 311637"/>
                <a:gd name="connsiteY19" fmla="*/ 40566 h 295730"/>
                <a:gd name="connsiteX20" fmla="*/ 87294 w 311637"/>
                <a:gd name="connsiteY20" fmla="*/ 40194 h 295730"/>
                <a:gd name="connsiteX21" fmla="*/ 131214 w 311637"/>
                <a:gd name="connsiteY21" fmla="*/ 60112 h 295730"/>
                <a:gd name="connsiteX22" fmla="*/ 141358 w 311637"/>
                <a:gd name="connsiteY22" fmla="*/ 70690 h 295730"/>
                <a:gd name="connsiteX23" fmla="*/ 170370 w 311637"/>
                <a:gd name="connsiteY23" fmla="*/ 70690 h 295730"/>
                <a:gd name="connsiteX24" fmla="*/ 180391 w 311637"/>
                <a:gd name="connsiteY24" fmla="*/ 60112 h 29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1637" h="295730">
                  <a:moveTo>
                    <a:pt x="75974" y="729"/>
                  </a:moveTo>
                  <a:cubicBezTo>
                    <a:pt x="48942" y="4131"/>
                    <a:pt x="26550" y="19410"/>
                    <a:pt x="12879" y="43658"/>
                  </a:cubicBezTo>
                  <a:cubicBezTo>
                    <a:pt x="-6792" y="78547"/>
                    <a:pt x="-3885" y="123270"/>
                    <a:pt x="21292" y="156364"/>
                  </a:cubicBezTo>
                  <a:lnTo>
                    <a:pt x="140863" y="289111"/>
                  </a:lnTo>
                  <a:cubicBezTo>
                    <a:pt x="144699" y="293318"/>
                    <a:pt x="150080" y="295730"/>
                    <a:pt x="155771" y="295730"/>
                  </a:cubicBezTo>
                  <a:cubicBezTo>
                    <a:pt x="161462" y="295730"/>
                    <a:pt x="166905" y="293318"/>
                    <a:pt x="170679" y="289111"/>
                  </a:cubicBezTo>
                  <a:lnTo>
                    <a:pt x="291364" y="155065"/>
                  </a:lnTo>
                  <a:cubicBezTo>
                    <a:pt x="315427" y="123332"/>
                    <a:pt x="318335" y="78547"/>
                    <a:pt x="298664" y="43720"/>
                  </a:cubicBezTo>
                  <a:cubicBezTo>
                    <a:pt x="284993" y="19410"/>
                    <a:pt x="262539" y="4193"/>
                    <a:pt x="235569" y="790"/>
                  </a:cubicBezTo>
                  <a:cubicBezTo>
                    <a:pt x="207485" y="-2797"/>
                    <a:pt x="177916" y="7410"/>
                    <a:pt x="155771" y="28070"/>
                  </a:cubicBezTo>
                  <a:cubicBezTo>
                    <a:pt x="133503" y="7286"/>
                    <a:pt x="103996" y="-2921"/>
                    <a:pt x="75974" y="729"/>
                  </a:cubicBezTo>
                  <a:close/>
                  <a:moveTo>
                    <a:pt x="180391" y="60112"/>
                  </a:moveTo>
                  <a:cubicBezTo>
                    <a:pt x="194247" y="45638"/>
                    <a:pt x="212928" y="38339"/>
                    <a:pt x="230558" y="40566"/>
                  </a:cubicBezTo>
                  <a:cubicBezTo>
                    <a:pt x="240517" y="41802"/>
                    <a:pt x="254373" y="46813"/>
                    <a:pt x="263714" y="63391"/>
                  </a:cubicBezTo>
                  <a:lnTo>
                    <a:pt x="263714" y="63391"/>
                  </a:lnTo>
                  <a:cubicBezTo>
                    <a:pt x="275652" y="84547"/>
                    <a:pt x="273858" y="111579"/>
                    <a:pt x="260435" y="129456"/>
                  </a:cubicBezTo>
                  <a:lnTo>
                    <a:pt x="155771" y="245625"/>
                  </a:lnTo>
                  <a:lnTo>
                    <a:pt x="52221" y="130754"/>
                  </a:lnTo>
                  <a:cubicBezTo>
                    <a:pt x="37746" y="111579"/>
                    <a:pt x="35952" y="84547"/>
                    <a:pt x="47891" y="63391"/>
                  </a:cubicBezTo>
                  <a:cubicBezTo>
                    <a:pt x="57231" y="46813"/>
                    <a:pt x="71087" y="41802"/>
                    <a:pt x="81046" y="40566"/>
                  </a:cubicBezTo>
                  <a:cubicBezTo>
                    <a:pt x="83150" y="40318"/>
                    <a:pt x="85191" y="40194"/>
                    <a:pt x="87294" y="40194"/>
                  </a:cubicBezTo>
                  <a:cubicBezTo>
                    <a:pt x="102944" y="40194"/>
                    <a:pt x="118965" y="47370"/>
                    <a:pt x="131214" y="60112"/>
                  </a:cubicBezTo>
                  <a:lnTo>
                    <a:pt x="141358" y="70690"/>
                  </a:lnTo>
                  <a:cubicBezTo>
                    <a:pt x="148905" y="78608"/>
                    <a:pt x="162761" y="78608"/>
                    <a:pt x="170370" y="70690"/>
                  </a:cubicBezTo>
                  <a:lnTo>
                    <a:pt x="180391" y="60112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271C7ECE-5511-4D89-B47A-2487137A7582}"/>
                </a:ext>
              </a:extLst>
            </p:cNvPr>
            <p:cNvSpPr/>
            <p:nvPr/>
          </p:nvSpPr>
          <p:spPr>
            <a:xfrm>
              <a:off x="11333962" y="8760033"/>
              <a:ext cx="442037" cy="1125136"/>
            </a:xfrm>
            <a:custGeom>
              <a:avLst/>
              <a:gdLst>
                <a:gd name="connsiteX0" fmla="*/ 243102 w 442037"/>
                <a:gd name="connsiteY0" fmla="*/ 415068 h 1125136"/>
                <a:gd name="connsiteX1" fmla="*/ 213287 w 442037"/>
                <a:gd name="connsiteY1" fmla="*/ 396386 h 1125136"/>
                <a:gd name="connsiteX2" fmla="*/ 138747 w 442037"/>
                <a:gd name="connsiteY2" fmla="*/ 328095 h 1125136"/>
                <a:gd name="connsiteX3" fmla="*/ 108066 w 442037"/>
                <a:gd name="connsiteY3" fmla="*/ 211926 h 1125136"/>
                <a:gd name="connsiteX4" fmla="*/ 165594 w 442037"/>
                <a:gd name="connsiteY4" fmla="*/ 126067 h 1125136"/>
                <a:gd name="connsiteX5" fmla="*/ 205492 w 442037"/>
                <a:gd name="connsiteY5" fmla="*/ 110664 h 1125136"/>
                <a:gd name="connsiteX6" fmla="*/ 293826 w 442037"/>
                <a:gd name="connsiteY6" fmla="*/ 137201 h 1125136"/>
                <a:gd name="connsiteX7" fmla="*/ 335580 w 442037"/>
                <a:gd name="connsiteY7" fmla="*/ 230359 h 1125136"/>
                <a:gd name="connsiteX8" fmla="*/ 355684 w 442037"/>
                <a:gd name="connsiteY8" fmla="*/ 250463 h 1125136"/>
                <a:gd name="connsiteX9" fmla="*/ 421934 w 442037"/>
                <a:gd name="connsiteY9" fmla="*/ 250463 h 1125136"/>
                <a:gd name="connsiteX10" fmla="*/ 442038 w 442037"/>
                <a:gd name="connsiteY10" fmla="*/ 230359 h 1125136"/>
                <a:gd name="connsiteX11" fmla="*/ 221019 w 442037"/>
                <a:gd name="connsiteY11" fmla="*/ 0 h 1125136"/>
                <a:gd name="connsiteX12" fmla="*/ 0 w 442037"/>
                <a:gd name="connsiteY12" fmla="*/ 230359 h 1125136"/>
                <a:gd name="connsiteX13" fmla="*/ 0 w 442037"/>
                <a:gd name="connsiteY13" fmla="*/ 551155 h 1125136"/>
                <a:gd name="connsiteX14" fmla="*/ 62 w 442037"/>
                <a:gd name="connsiteY14" fmla="*/ 551527 h 1125136"/>
                <a:gd name="connsiteX15" fmla="*/ 62 w 442037"/>
                <a:gd name="connsiteY15" fmla="*/ 1105033 h 1125136"/>
                <a:gd name="connsiteX16" fmla="*/ 20166 w 442037"/>
                <a:gd name="connsiteY16" fmla="*/ 1125137 h 1125136"/>
                <a:gd name="connsiteX17" fmla="*/ 421872 w 442037"/>
                <a:gd name="connsiteY17" fmla="*/ 1125137 h 1125136"/>
                <a:gd name="connsiteX18" fmla="*/ 441976 w 442037"/>
                <a:gd name="connsiteY18" fmla="*/ 1105033 h 1125136"/>
                <a:gd name="connsiteX19" fmla="*/ 442038 w 442037"/>
                <a:gd name="connsiteY19" fmla="*/ 782567 h 1125136"/>
                <a:gd name="connsiteX20" fmla="*/ 243102 w 442037"/>
                <a:gd name="connsiteY20" fmla="*/ 415068 h 1125136"/>
                <a:gd name="connsiteX21" fmla="*/ 401830 w 442037"/>
                <a:gd name="connsiteY21" fmla="*/ 1084929 h 1125136"/>
                <a:gd name="connsiteX22" fmla="*/ 40332 w 442037"/>
                <a:gd name="connsiteY22" fmla="*/ 1084929 h 1125136"/>
                <a:gd name="connsiteX23" fmla="*/ 40332 w 442037"/>
                <a:gd name="connsiteY23" fmla="*/ 551094 h 1125136"/>
                <a:gd name="connsiteX24" fmla="*/ 40270 w 442037"/>
                <a:gd name="connsiteY24" fmla="*/ 550723 h 1125136"/>
                <a:gd name="connsiteX25" fmla="*/ 40270 w 442037"/>
                <a:gd name="connsiteY25" fmla="*/ 230298 h 1125136"/>
                <a:gd name="connsiteX26" fmla="*/ 221081 w 442037"/>
                <a:gd name="connsiteY26" fmla="*/ 40146 h 1125136"/>
                <a:gd name="connsiteX27" fmla="*/ 400902 w 442037"/>
                <a:gd name="connsiteY27" fmla="*/ 210256 h 1125136"/>
                <a:gd name="connsiteX28" fmla="*/ 374550 w 442037"/>
                <a:gd name="connsiteY28" fmla="*/ 210256 h 1125136"/>
                <a:gd name="connsiteX29" fmla="*/ 320363 w 442037"/>
                <a:gd name="connsiteY29" fmla="*/ 106891 h 1125136"/>
                <a:gd name="connsiteX30" fmla="*/ 200173 w 442037"/>
                <a:gd name="connsiteY30" fmla="*/ 70827 h 1125136"/>
                <a:gd name="connsiteX31" fmla="*/ 143882 w 442037"/>
                <a:gd name="connsiteY31" fmla="*/ 92354 h 1125136"/>
                <a:gd name="connsiteX32" fmla="*/ 68538 w 442037"/>
                <a:gd name="connsiteY32" fmla="*/ 205369 h 1125136"/>
                <a:gd name="connsiteX33" fmla="*/ 107386 w 442037"/>
                <a:gd name="connsiteY33" fmla="*/ 353024 h 1125136"/>
                <a:gd name="connsiteX34" fmla="*/ 191142 w 442037"/>
                <a:gd name="connsiteY34" fmla="*/ 429852 h 1125136"/>
                <a:gd name="connsiteX35" fmla="*/ 221823 w 442037"/>
                <a:gd name="connsiteY35" fmla="*/ 449090 h 1125136"/>
                <a:gd name="connsiteX36" fmla="*/ 401954 w 442037"/>
                <a:gd name="connsiteY36" fmla="*/ 782567 h 1125136"/>
                <a:gd name="connsiteX37" fmla="*/ 401830 w 442037"/>
                <a:gd name="connsiteY37" fmla="*/ 1084929 h 112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42037" h="1125136">
                  <a:moveTo>
                    <a:pt x="243102" y="415068"/>
                  </a:moveTo>
                  <a:lnTo>
                    <a:pt x="213287" y="396386"/>
                  </a:lnTo>
                  <a:cubicBezTo>
                    <a:pt x="181739" y="374180"/>
                    <a:pt x="158047" y="352467"/>
                    <a:pt x="138747" y="328095"/>
                  </a:cubicBezTo>
                  <a:cubicBezTo>
                    <a:pt x="113324" y="295929"/>
                    <a:pt x="101571" y="251391"/>
                    <a:pt x="108066" y="211926"/>
                  </a:cubicBezTo>
                  <a:cubicBezTo>
                    <a:pt x="113942" y="176357"/>
                    <a:pt x="133799" y="146727"/>
                    <a:pt x="165594" y="126067"/>
                  </a:cubicBezTo>
                  <a:cubicBezTo>
                    <a:pt x="178460" y="117716"/>
                    <a:pt x="191884" y="112520"/>
                    <a:pt x="205492" y="110664"/>
                  </a:cubicBezTo>
                  <a:cubicBezTo>
                    <a:pt x="237596" y="106210"/>
                    <a:pt x="269021" y="115674"/>
                    <a:pt x="293826" y="137201"/>
                  </a:cubicBezTo>
                  <a:cubicBezTo>
                    <a:pt x="320363" y="160275"/>
                    <a:pt x="335580" y="194296"/>
                    <a:pt x="335580" y="230359"/>
                  </a:cubicBezTo>
                  <a:cubicBezTo>
                    <a:pt x="335580" y="241432"/>
                    <a:pt x="344549" y="250463"/>
                    <a:pt x="355684" y="250463"/>
                  </a:cubicBezTo>
                  <a:lnTo>
                    <a:pt x="421934" y="250463"/>
                  </a:lnTo>
                  <a:cubicBezTo>
                    <a:pt x="433069" y="250463"/>
                    <a:pt x="442038" y="241493"/>
                    <a:pt x="442038" y="230359"/>
                  </a:cubicBezTo>
                  <a:cubicBezTo>
                    <a:pt x="442038" y="103365"/>
                    <a:pt x="342879" y="0"/>
                    <a:pt x="221019" y="0"/>
                  </a:cubicBezTo>
                  <a:cubicBezTo>
                    <a:pt x="99159" y="0"/>
                    <a:pt x="0" y="103365"/>
                    <a:pt x="0" y="230359"/>
                  </a:cubicBezTo>
                  <a:lnTo>
                    <a:pt x="0" y="551155"/>
                  </a:lnTo>
                  <a:cubicBezTo>
                    <a:pt x="0" y="551279"/>
                    <a:pt x="62" y="551403"/>
                    <a:pt x="62" y="551527"/>
                  </a:cubicBezTo>
                  <a:lnTo>
                    <a:pt x="62" y="1105033"/>
                  </a:lnTo>
                  <a:cubicBezTo>
                    <a:pt x="62" y="1116105"/>
                    <a:pt x="9031" y="1125137"/>
                    <a:pt x="20166" y="1125137"/>
                  </a:cubicBezTo>
                  <a:lnTo>
                    <a:pt x="421872" y="1125137"/>
                  </a:lnTo>
                  <a:cubicBezTo>
                    <a:pt x="432945" y="1125137"/>
                    <a:pt x="441976" y="1116167"/>
                    <a:pt x="441976" y="1105033"/>
                  </a:cubicBezTo>
                  <a:lnTo>
                    <a:pt x="442038" y="782567"/>
                  </a:lnTo>
                  <a:cubicBezTo>
                    <a:pt x="442038" y="632994"/>
                    <a:pt x="365829" y="492143"/>
                    <a:pt x="243102" y="415068"/>
                  </a:cubicBezTo>
                  <a:close/>
                  <a:moveTo>
                    <a:pt x="401830" y="1084929"/>
                  </a:moveTo>
                  <a:lnTo>
                    <a:pt x="40332" y="1084929"/>
                  </a:lnTo>
                  <a:lnTo>
                    <a:pt x="40332" y="551094"/>
                  </a:lnTo>
                  <a:cubicBezTo>
                    <a:pt x="40332" y="550970"/>
                    <a:pt x="40270" y="550846"/>
                    <a:pt x="40270" y="550723"/>
                  </a:cubicBezTo>
                  <a:lnTo>
                    <a:pt x="40270" y="230298"/>
                  </a:lnTo>
                  <a:cubicBezTo>
                    <a:pt x="40270" y="125448"/>
                    <a:pt x="121366" y="40146"/>
                    <a:pt x="221081" y="40146"/>
                  </a:cubicBezTo>
                  <a:cubicBezTo>
                    <a:pt x="314362" y="40146"/>
                    <a:pt x="391314" y="114808"/>
                    <a:pt x="400902" y="210256"/>
                  </a:cubicBezTo>
                  <a:lnTo>
                    <a:pt x="374550" y="210256"/>
                  </a:lnTo>
                  <a:cubicBezTo>
                    <a:pt x="369726" y="170172"/>
                    <a:pt x="350611" y="133242"/>
                    <a:pt x="320363" y="106891"/>
                  </a:cubicBezTo>
                  <a:cubicBezTo>
                    <a:pt x="286650" y="77570"/>
                    <a:pt x="243906" y="64827"/>
                    <a:pt x="200173" y="70827"/>
                  </a:cubicBezTo>
                  <a:cubicBezTo>
                    <a:pt x="180625" y="73549"/>
                    <a:pt x="161697" y="80786"/>
                    <a:pt x="143882" y="92354"/>
                  </a:cubicBezTo>
                  <a:cubicBezTo>
                    <a:pt x="102375" y="119263"/>
                    <a:pt x="76333" y="158357"/>
                    <a:pt x="68538" y="205369"/>
                  </a:cubicBezTo>
                  <a:cubicBezTo>
                    <a:pt x="60126" y="256401"/>
                    <a:pt x="74662" y="311641"/>
                    <a:pt x="107386" y="353024"/>
                  </a:cubicBezTo>
                  <a:cubicBezTo>
                    <a:pt x="129160" y="380551"/>
                    <a:pt x="155511" y="404737"/>
                    <a:pt x="191142" y="429852"/>
                  </a:cubicBezTo>
                  <a:lnTo>
                    <a:pt x="221823" y="449090"/>
                  </a:lnTo>
                  <a:cubicBezTo>
                    <a:pt x="332982" y="518866"/>
                    <a:pt x="401954" y="646664"/>
                    <a:pt x="401954" y="782567"/>
                  </a:cubicBezTo>
                  <a:lnTo>
                    <a:pt x="401830" y="1084929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49E400BF-3721-4D13-B9A8-5C8F91F10A13}"/>
              </a:ext>
            </a:extLst>
          </p:cNvPr>
          <p:cNvSpPr/>
          <p:nvPr/>
        </p:nvSpPr>
        <p:spPr>
          <a:xfrm>
            <a:off x="1843277" y="5415348"/>
            <a:ext cx="868383" cy="744404"/>
          </a:xfrm>
          <a:custGeom>
            <a:avLst/>
            <a:gdLst>
              <a:gd name="connsiteX0" fmla="*/ 1080391 w 1125037"/>
              <a:gd name="connsiteY0" fmla="*/ 131001 h 964415"/>
              <a:gd name="connsiteX1" fmla="*/ 693345 w 1125037"/>
              <a:gd name="connsiteY1" fmla="*/ 31347 h 964415"/>
              <a:gd name="connsiteX2" fmla="*/ 691427 w 1125037"/>
              <a:gd name="connsiteY2" fmla="*/ 32709 h 964415"/>
              <a:gd name="connsiteX3" fmla="*/ 688211 w 1125037"/>
              <a:gd name="connsiteY3" fmla="*/ 34997 h 964415"/>
              <a:gd name="connsiteX4" fmla="*/ 685489 w 1125037"/>
              <a:gd name="connsiteY4" fmla="*/ 38090 h 964415"/>
              <a:gd name="connsiteX5" fmla="*/ 684004 w 1125037"/>
              <a:gd name="connsiteY5" fmla="*/ 39761 h 964415"/>
              <a:gd name="connsiteX6" fmla="*/ 527380 w 1125037"/>
              <a:gd name="connsiteY6" fmla="*/ 314472 h 964415"/>
              <a:gd name="connsiteX7" fmla="*/ 529916 w 1125037"/>
              <a:gd name="connsiteY7" fmla="*/ 337854 h 964415"/>
              <a:gd name="connsiteX8" fmla="*/ 658333 w 1125037"/>
              <a:gd name="connsiteY8" fmla="*/ 480128 h 964415"/>
              <a:gd name="connsiteX9" fmla="*/ 597774 w 1125037"/>
              <a:gd name="connsiteY9" fmla="*/ 584730 h 964415"/>
              <a:gd name="connsiteX10" fmla="*/ 612496 w 1125037"/>
              <a:gd name="connsiteY10" fmla="*/ 485510 h 964415"/>
              <a:gd name="connsiteX11" fmla="*/ 605383 w 1125037"/>
              <a:gd name="connsiteY11" fmla="*/ 467076 h 964415"/>
              <a:gd name="connsiteX12" fmla="*/ 390488 w 1125037"/>
              <a:gd name="connsiteY12" fmla="*/ 290595 h 964415"/>
              <a:gd name="connsiteX13" fmla="*/ 475295 w 1125037"/>
              <a:gd name="connsiteY13" fmla="*/ 73906 h 964415"/>
              <a:gd name="connsiteX14" fmla="*/ 475728 w 1125037"/>
              <a:gd name="connsiteY14" fmla="*/ 71493 h 964415"/>
              <a:gd name="connsiteX15" fmla="*/ 476470 w 1125037"/>
              <a:gd name="connsiteY15" fmla="*/ 67349 h 964415"/>
              <a:gd name="connsiteX16" fmla="*/ 476223 w 1125037"/>
              <a:gd name="connsiteY16" fmla="*/ 64009 h 964415"/>
              <a:gd name="connsiteX17" fmla="*/ 475295 w 1125037"/>
              <a:gd name="connsiteY17" fmla="*/ 59741 h 964415"/>
              <a:gd name="connsiteX18" fmla="*/ 473934 w 1125037"/>
              <a:gd name="connsiteY18" fmla="*/ 56957 h 964415"/>
              <a:gd name="connsiteX19" fmla="*/ 471336 w 1125037"/>
              <a:gd name="connsiteY19" fmla="*/ 53183 h 964415"/>
              <a:gd name="connsiteX20" fmla="*/ 468986 w 1125037"/>
              <a:gd name="connsiteY20" fmla="*/ 51080 h 964415"/>
              <a:gd name="connsiteX21" fmla="*/ 466697 w 1125037"/>
              <a:gd name="connsiteY21" fmla="*/ 49039 h 964415"/>
              <a:gd name="connsiteX22" fmla="*/ 44515 w 1125037"/>
              <a:gd name="connsiteY22" fmla="*/ 130939 h 964415"/>
              <a:gd name="connsiteX23" fmla="*/ 70681 w 1125037"/>
              <a:gd name="connsiteY23" fmla="*/ 478705 h 964415"/>
              <a:gd name="connsiteX24" fmla="*/ 548288 w 1125037"/>
              <a:gd name="connsiteY24" fmla="*/ 958476 h 964415"/>
              <a:gd name="connsiteX25" fmla="*/ 562515 w 1125037"/>
              <a:gd name="connsiteY25" fmla="*/ 964415 h 964415"/>
              <a:gd name="connsiteX26" fmla="*/ 576742 w 1125037"/>
              <a:gd name="connsiteY26" fmla="*/ 958476 h 964415"/>
              <a:gd name="connsiteX27" fmla="*/ 1055524 w 1125037"/>
              <a:gd name="connsiteY27" fmla="*/ 477468 h 964415"/>
              <a:gd name="connsiteX28" fmla="*/ 1080391 w 1125037"/>
              <a:gd name="connsiteY28" fmla="*/ 131001 h 964415"/>
              <a:gd name="connsiteX29" fmla="*/ 1025770 w 1125037"/>
              <a:gd name="connsiteY29" fmla="*/ 450436 h 964415"/>
              <a:gd name="connsiteX30" fmla="*/ 562391 w 1125037"/>
              <a:gd name="connsiteY30" fmla="*/ 915856 h 964415"/>
              <a:gd name="connsiteX31" fmla="*/ 100188 w 1125037"/>
              <a:gd name="connsiteY31" fmla="*/ 451673 h 964415"/>
              <a:gd name="connsiteX32" fmla="*/ 78537 w 1125037"/>
              <a:gd name="connsiteY32" fmla="*/ 152156 h 964415"/>
              <a:gd name="connsiteX33" fmla="*/ 431252 w 1125037"/>
              <a:gd name="connsiteY33" fmla="*/ 75886 h 964415"/>
              <a:gd name="connsiteX34" fmla="*/ 347682 w 1125037"/>
              <a:gd name="connsiteY34" fmla="*/ 289482 h 964415"/>
              <a:gd name="connsiteX35" fmla="*/ 353620 w 1125037"/>
              <a:gd name="connsiteY35" fmla="*/ 312307 h 964415"/>
              <a:gd name="connsiteX36" fmla="*/ 570990 w 1125037"/>
              <a:gd name="connsiteY36" fmla="*/ 490829 h 964415"/>
              <a:gd name="connsiteX37" fmla="*/ 542473 w 1125037"/>
              <a:gd name="connsiteY37" fmla="*/ 682899 h 964415"/>
              <a:gd name="connsiteX38" fmla="*/ 555711 w 1125037"/>
              <a:gd name="connsiteY38" fmla="*/ 704796 h 964415"/>
              <a:gd name="connsiteX39" fmla="*/ 562329 w 1125037"/>
              <a:gd name="connsiteY39" fmla="*/ 705910 h 964415"/>
              <a:gd name="connsiteX40" fmla="*/ 579712 w 1125037"/>
              <a:gd name="connsiteY40" fmla="*/ 695889 h 964415"/>
              <a:gd name="connsiteX41" fmla="*/ 700335 w 1125037"/>
              <a:gd name="connsiteY41" fmla="*/ 487613 h 964415"/>
              <a:gd name="connsiteX42" fmla="*/ 697860 w 1125037"/>
              <a:gd name="connsiteY42" fmla="*/ 464107 h 964415"/>
              <a:gd name="connsiteX43" fmla="*/ 569381 w 1125037"/>
              <a:gd name="connsiteY43" fmla="*/ 321771 h 964415"/>
              <a:gd name="connsiteX44" fmla="*/ 715366 w 1125037"/>
              <a:gd name="connsiteY44" fmla="*/ 65741 h 964415"/>
              <a:gd name="connsiteX45" fmla="*/ 1046183 w 1125037"/>
              <a:gd name="connsiteY45" fmla="*/ 152156 h 964415"/>
              <a:gd name="connsiteX46" fmla="*/ 1025770 w 1125037"/>
              <a:gd name="connsiteY46" fmla="*/ 450436 h 96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25037" h="964415">
                <a:moveTo>
                  <a:pt x="1080391" y="131001"/>
                </a:moveTo>
                <a:cubicBezTo>
                  <a:pt x="1002697" y="6171"/>
                  <a:pt x="843536" y="-34779"/>
                  <a:pt x="693345" y="31347"/>
                </a:cubicBezTo>
                <a:cubicBezTo>
                  <a:pt x="692603" y="31657"/>
                  <a:pt x="692108" y="32275"/>
                  <a:pt x="691427" y="32709"/>
                </a:cubicBezTo>
                <a:cubicBezTo>
                  <a:pt x="690252" y="33389"/>
                  <a:pt x="689200" y="34069"/>
                  <a:pt x="688211" y="34997"/>
                </a:cubicBezTo>
                <a:cubicBezTo>
                  <a:pt x="687159" y="35925"/>
                  <a:pt x="686293" y="36977"/>
                  <a:pt x="685489" y="38090"/>
                </a:cubicBezTo>
                <a:cubicBezTo>
                  <a:pt x="685056" y="38709"/>
                  <a:pt x="684375" y="39080"/>
                  <a:pt x="684004" y="39761"/>
                </a:cubicBezTo>
                <a:lnTo>
                  <a:pt x="527380" y="314472"/>
                </a:lnTo>
                <a:cubicBezTo>
                  <a:pt x="523111" y="322018"/>
                  <a:pt x="524101" y="331421"/>
                  <a:pt x="529916" y="337854"/>
                </a:cubicBezTo>
                <a:lnTo>
                  <a:pt x="658333" y="480128"/>
                </a:lnTo>
                <a:lnTo>
                  <a:pt x="597774" y="584730"/>
                </a:lnTo>
                <a:lnTo>
                  <a:pt x="612496" y="485510"/>
                </a:lnTo>
                <a:cubicBezTo>
                  <a:pt x="613548" y="478520"/>
                  <a:pt x="610826" y="471530"/>
                  <a:pt x="605383" y="467076"/>
                </a:cubicBezTo>
                <a:lnTo>
                  <a:pt x="390488" y="290595"/>
                </a:lnTo>
                <a:lnTo>
                  <a:pt x="475295" y="73906"/>
                </a:lnTo>
                <a:cubicBezTo>
                  <a:pt x="475604" y="73101"/>
                  <a:pt x="475542" y="72297"/>
                  <a:pt x="475728" y="71493"/>
                </a:cubicBezTo>
                <a:cubicBezTo>
                  <a:pt x="476099" y="70070"/>
                  <a:pt x="476409" y="68772"/>
                  <a:pt x="476470" y="67349"/>
                </a:cubicBezTo>
                <a:cubicBezTo>
                  <a:pt x="476532" y="66173"/>
                  <a:pt x="476409" y="65122"/>
                  <a:pt x="476223" y="64009"/>
                </a:cubicBezTo>
                <a:cubicBezTo>
                  <a:pt x="476037" y="62524"/>
                  <a:pt x="475790" y="61163"/>
                  <a:pt x="475295" y="59741"/>
                </a:cubicBezTo>
                <a:cubicBezTo>
                  <a:pt x="474924" y="58751"/>
                  <a:pt x="474429" y="57885"/>
                  <a:pt x="473934" y="56957"/>
                </a:cubicBezTo>
                <a:cubicBezTo>
                  <a:pt x="473192" y="55596"/>
                  <a:pt x="472388" y="54359"/>
                  <a:pt x="471336" y="53183"/>
                </a:cubicBezTo>
                <a:cubicBezTo>
                  <a:pt x="470656" y="52379"/>
                  <a:pt x="469790" y="51761"/>
                  <a:pt x="468986" y="51080"/>
                </a:cubicBezTo>
                <a:cubicBezTo>
                  <a:pt x="468181" y="50462"/>
                  <a:pt x="467625" y="49596"/>
                  <a:pt x="466697" y="49039"/>
                </a:cubicBezTo>
                <a:cubicBezTo>
                  <a:pt x="332279" y="-28098"/>
                  <a:pt x="137612" y="-18572"/>
                  <a:pt x="44515" y="130939"/>
                </a:cubicBezTo>
                <a:cubicBezTo>
                  <a:pt x="-23157" y="239562"/>
                  <a:pt x="-13075" y="378804"/>
                  <a:pt x="70681" y="478705"/>
                </a:cubicBezTo>
                <a:lnTo>
                  <a:pt x="548288" y="958476"/>
                </a:lnTo>
                <a:cubicBezTo>
                  <a:pt x="552061" y="962250"/>
                  <a:pt x="557195" y="964415"/>
                  <a:pt x="562515" y="964415"/>
                </a:cubicBezTo>
                <a:cubicBezTo>
                  <a:pt x="567835" y="964415"/>
                  <a:pt x="572969" y="962312"/>
                  <a:pt x="576742" y="958476"/>
                </a:cubicBezTo>
                <a:lnTo>
                  <a:pt x="1055524" y="477468"/>
                </a:lnTo>
                <a:cubicBezTo>
                  <a:pt x="1138043" y="378928"/>
                  <a:pt x="1148064" y="239686"/>
                  <a:pt x="1080391" y="131001"/>
                </a:cubicBezTo>
                <a:close/>
                <a:moveTo>
                  <a:pt x="1025770" y="450436"/>
                </a:moveTo>
                <a:lnTo>
                  <a:pt x="562391" y="915856"/>
                </a:lnTo>
                <a:lnTo>
                  <a:pt x="100188" y="451673"/>
                </a:lnTo>
                <a:cubicBezTo>
                  <a:pt x="28742" y="366433"/>
                  <a:pt x="20081" y="246057"/>
                  <a:pt x="78537" y="152156"/>
                </a:cubicBezTo>
                <a:cubicBezTo>
                  <a:pt x="158272" y="24110"/>
                  <a:pt x="315949" y="17677"/>
                  <a:pt x="431252" y="75886"/>
                </a:cubicBezTo>
                <a:lnTo>
                  <a:pt x="347682" y="289482"/>
                </a:lnTo>
                <a:cubicBezTo>
                  <a:pt x="344527" y="297585"/>
                  <a:pt x="346940" y="306802"/>
                  <a:pt x="353620" y="312307"/>
                </a:cubicBezTo>
                <a:lnTo>
                  <a:pt x="570990" y="490829"/>
                </a:lnTo>
                <a:lnTo>
                  <a:pt x="542473" y="682899"/>
                </a:lnTo>
                <a:cubicBezTo>
                  <a:pt x="541050" y="692425"/>
                  <a:pt x="546617" y="701642"/>
                  <a:pt x="555711" y="704796"/>
                </a:cubicBezTo>
                <a:cubicBezTo>
                  <a:pt x="557876" y="705539"/>
                  <a:pt x="560103" y="705910"/>
                  <a:pt x="562329" y="705910"/>
                </a:cubicBezTo>
                <a:cubicBezTo>
                  <a:pt x="569319" y="705910"/>
                  <a:pt x="576062" y="702261"/>
                  <a:pt x="579712" y="695889"/>
                </a:cubicBezTo>
                <a:lnTo>
                  <a:pt x="700335" y="487613"/>
                </a:lnTo>
                <a:cubicBezTo>
                  <a:pt x="704727" y="480066"/>
                  <a:pt x="703675" y="470602"/>
                  <a:pt x="697860" y="464107"/>
                </a:cubicBezTo>
                <a:lnTo>
                  <a:pt x="569381" y="321771"/>
                </a:lnTo>
                <a:lnTo>
                  <a:pt x="715366" y="65741"/>
                </a:lnTo>
                <a:cubicBezTo>
                  <a:pt x="844959" y="11429"/>
                  <a:pt x="980305" y="46379"/>
                  <a:pt x="1046183" y="152156"/>
                </a:cubicBezTo>
                <a:cubicBezTo>
                  <a:pt x="1104701" y="246119"/>
                  <a:pt x="1096041" y="366495"/>
                  <a:pt x="1025770" y="450436"/>
                </a:cubicBezTo>
                <a:close/>
              </a:path>
            </a:pathLst>
          </a:custGeom>
          <a:solidFill>
            <a:schemeClr val="accent1"/>
          </a:solidFill>
          <a:ln w="61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207" name="Graphic 2">
            <a:extLst>
              <a:ext uri="{FF2B5EF4-FFF2-40B4-BE49-F238E27FC236}">
                <a16:creationId xmlns:a16="http://schemas.microsoft.com/office/drawing/2014/main" id="{9DDD6E33-3B48-4718-B030-452DF6297DA9}"/>
              </a:ext>
            </a:extLst>
          </p:cNvPr>
          <p:cNvGrpSpPr/>
          <p:nvPr/>
        </p:nvGrpSpPr>
        <p:grpSpPr>
          <a:xfrm>
            <a:off x="4607240" y="2437759"/>
            <a:ext cx="775402" cy="868524"/>
            <a:chOff x="7838113" y="2330666"/>
            <a:chExt cx="1004575" cy="1125221"/>
          </a:xfrm>
          <a:solidFill>
            <a:schemeClr val="accent1"/>
          </a:solidFill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0E537D6-3A6E-484B-8CB7-CC9425262CD8}"/>
                </a:ext>
              </a:extLst>
            </p:cNvPr>
            <p:cNvSpPr/>
            <p:nvPr/>
          </p:nvSpPr>
          <p:spPr>
            <a:xfrm>
              <a:off x="7838113" y="2330666"/>
              <a:ext cx="1004575" cy="1125221"/>
            </a:xfrm>
            <a:custGeom>
              <a:avLst/>
              <a:gdLst>
                <a:gd name="connsiteX0" fmla="*/ 984410 w 1004575"/>
                <a:gd name="connsiteY0" fmla="*/ 254507 h 1125221"/>
                <a:gd name="connsiteX1" fmla="*/ 884571 w 1004575"/>
                <a:gd name="connsiteY1" fmla="*/ 254507 h 1125221"/>
                <a:gd name="connsiteX2" fmla="*/ 830136 w 1004575"/>
                <a:gd name="connsiteY2" fmla="*/ 43756 h 1125221"/>
                <a:gd name="connsiteX3" fmla="*/ 749596 w 1004575"/>
                <a:gd name="connsiteY3" fmla="*/ 332 h 1125221"/>
                <a:gd name="connsiteX4" fmla="*/ 663985 w 1004575"/>
                <a:gd name="connsiteY4" fmla="*/ 30086 h 1125221"/>
                <a:gd name="connsiteX5" fmla="*/ 560743 w 1004575"/>
                <a:gd name="connsiteY5" fmla="*/ 125718 h 1125221"/>
                <a:gd name="connsiteX6" fmla="*/ 502288 w 1004575"/>
                <a:gd name="connsiteY6" fmla="*/ 147245 h 1125221"/>
                <a:gd name="connsiteX7" fmla="*/ 443028 w 1004575"/>
                <a:gd name="connsiteY7" fmla="*/ 125966 h 1125221"/>
                <a:gd name="connsiteX8" fmla="*/ 340343 w 1004575"/>
                <a:gd name="connsiteY8" fmla="*/ 30952 h 1125221"/>
                <a:gd name="connsiteX9" fmla="*/ 254732 w 1004575"/>
                <a:gd name="connsiteY9" fmla="*/ 1198 h 1125221"/>
                <a:gd name="connsiteX10" fmla="*/ 174192 w 1004575"/>
                <a:gd name="connsiteY10" fmla="*/ 44622 h 1125221"/>
                <a:gd name="connsiteX11" fmla="*/ 119571 w 1004575"/>
                <a:gd name="connsiteY11" fmla="*/ 254569 h 1125221"/>
                <a:gd name="connsiteX12" fmla="*/ 20104 w 1004575"/>
                <a:gd name="connsiteY12" fmla="*/ 254569 h 1125221"/>
                <a:gd name="connsiteX13" fmla="*/ 0 w 1004575"/>
                <a:gd name="connsiteY13" fmla="*/ 274672 h 1125221"/>
                <a:gd name="connsiteX14" fmla="*/ 0 w 1004575"/>
                <a:gd name="connsiteY14" fmla="*/ 492475 h 1125221"/>
                <a:gd name="connsiteX15" fmla="*/ 20104 w 1004575"/>
                <a:gd name="connsiteY15" fmla="*/ 512579 h 1125221"/>
                <a:gd name="connsiteX16" fmla="*/ 78560 w 1004575"/>
                <a:gd name="connsiteY16" fmla="*/ 512579 h 1125221"/>
                <a:gd name="connsiteX17" fmla="*/ 78560 w 1004575"/>
                <a:gd name="connsiteY17" fmla="*/ 1105117 h 1125221"/>
                <a:gd name="connsiteX18" fmla="*/ 98664 w 1004575"/>
                <a:gd name="connsiteY18" fmla="*/ 1125221 h 1125221"/>
                <a:gd name="connsiteX19" fmla="*/ 435172 w 1004575"/>
                <a:gd name="connsiteY19" fmla="*/ 1125221 h 1125221"/>
                <a:gd name="connsiteX20" fmla="*/ 569404 w 1004575"/>
                <a:gd name="connsiteY20" fmla="*/ 1125221 h 1125221"/>
                <a:gd name="connsiteX21" fmla="*/ 905726 w 1004575"/>
                <a:gd name="connsiteY21" fmla="*/ 1125221 h 1125221"/>
                <a:gd name="connsiteX22" fmla="*/ 925830 w 1004575"/>
                <a:gd name="connsiteY22" fmla="*/ 1105117 h 1125221"/>
                <a:gd name="connsiteX23" fmla="*/ 925830 w 1004575"/>
                <a:gd name="connsiteY23" fmla="*/ 512579 h 1125221"/>
                <a:gd name="connsiteX24" fmla="*/ 984471 w 1004575"/>
                <a:gd name="connsiteY24" fmla="*/ 512579 h 1125221"/>
                <a:gd name="connsiteX25" fmla="*/ 1004575 w 1004575"/>
                <a:gd name="connsiteY25" fmla="*/ 492475 h 1125221"/>
                <a:gd name="connsiteX26" fmla="*/ 1004575 w 1004575"/>
                <a:gd name="connsiteY26" fmla="*/ 274672 h 1125221"/>
                <a:gd name="connsiteX27" fmla="*/ 984410 w 1004575"/>
                <a:gd name="connsiteY27" fmla="*/ 254507 h 1125221"/>
                <a:gd name="connsiteX28" fmla="*/ 691264 w 1004575"/>
                <a:gd name="connsiteY28" fmla="*/ 59592 h 1125221"/>
                <a:gd name="connsiteX29" fmla="*/ 746318 w 1004575"/>
                <a:gd name="connsiteY29" fmla="*/ 40292 h 1125221"/>
                <a:gd name="connsiteX30" fmla="*/ 798526 w 1004575"/>
                <a:gd name="connsiteY30" fmla="*/ 68438 h 1125221"/>
                <a:gd name="connsiteX31" fmla="*/ 843930 w 1004575"/>
                <a:gd name="connsiteY31" fmla="*/ 254507 h 1125221"/>
                <a:gd name="connsiteX32" fmla="*/ 835517 w 1004575"/>
                <a:gd name="connsiteY32" fmla="*/ 290075 h 1125221"/>
                <a:gd name="connsiteX33" fmla="*/ 833909 w 1004575"/>
                <a:gd name="connsiteY33" fmla="*/ 294715 h 1125221"/>
                <a:gd name="connsiteX34" fmla="*/ 773659 w 1004575"/>
                <a:gd name="connsiteY34" fmla="*/ 363006 h 1125221"/>
                <a:gd name="connsiteX35" fmla="*/ 746318 w 1004575"/>
                <a:gd name="connsiteY35" fmla="*/ 368449 h 1125221"/>
                <a:gd name="connsiteX36" fmla="*/ 702894 w 1004575"/>
                <a:gd name="connsiteY36" fmla="*/ 366223 h 1125221"/>
                <a:gd name="connsiteX37" fmla="*/ 596436 w 1004575"/>
                <a:gd name="connsiteY37" fmla="*/ 329664 h 1125221"/>
                <a:gd name="connsiteX38" fmla="*/ 586415 w 1004575"/>
                <a:gd name="connsiteY38" fmla="*/ 324654 h 1125221"/>
                <a:gd name="connsiteX39" fmla="*/ 570764 w 1004575"/>
                <a:gd name="connsiteY39" fmla="*/ 316427 h 1125221"/>
                <a:gd name="connsiteX40" fmla="*/ 563156 w 1004575"/>
                <a:gd name="connsiteY40" fmla="*/ 312220 h 1125221"/>
                <a:gd name="connsiteX41" fmla="*/ 580414 w 1004575"/>
                <a:gd name="connsiteY41" fmla="*/ 294715 h 1125221"/>
                <a:gd name="connsiteX42" fmla="*/ 619818 w 1004575"/>
                <a:gd name="connsiteY42" fmla="*/ 254754 h 1125221"/>
                <a:gd name="connsiteX43" fmla="*/ 620004 w 1004575"/>
                <a:gd name="connsiteY43" fmla="*/ 254569 h 1125221"/>
                <a:gd name="connsiteX44" fmla="*/ 633055 w 1004575"/>
                <a:gd name="connsiteY44" fmla="*/ 232052 h 1125221"/>
                <a:gd name="connsiteX45" fmla="*/ 626437 w 1004575"/>
                <a:gd name="connsiteY45" fmla="*/ 161534 h 1125221"/>
                <a:gd name="connsiteX46" fmla="*/ 605343 w 1004575"/>
                <a:gd name="connsiteY46" fmla="*/ 139203 h 1125221"/>
                <a:gd name="connsiteX47" fmla="*/ 691264 w 1004575"/>
                <a:gd name="connsiteY47" fmla="*/ 59592 h 1125221"/>
                <a:gd name="connsiteX48" fmla="*/ 754359 w 1004575"/>
                <a:gd name="connsiteY48" fmla="*/ 512455 h 1125221"/>
                <a:gd name="connsiteX49" fmla="*/ 771865 w 1004575"/>
                <a:gd name="connsiteY49" fmla="*/ 562498 h 1125221"/>
                <a:gd name="connsiteX50" fmla="*/ 732895 w 1004575"/>
                <a:gd name="connsiteY50" fmla="*/ 535157 h 1125221"/>
                <a:gd name="connsiteX51" fmla="*/ 714584 w 1004575"/>
                <a:gd name="connsiteY51" fmla="*/ 532559 h 1125221"/>
                <a:gd name="connsiteX52" fmla="*/ 701904 w 1004575"/>
                <a:gd name="connsiteY52" fmla="*/ 546044 h 1125221"/>
                <a:gd name="connsiteX53" fmla="*/ 688666 w 1004575"/>
                <a:gd name="connsiteY53" fmla="*/ 592066 h 1125221"/>
                <a:gd name="connsiteX54" fmla="*/ 660768 w 1004575"/>
                <a:gd name="connsiteY54" fmla="*/ 512517 h 1125221"/>
                <a:gd name="connsiteX55" fmla="*/ 646726 w 1004575"/>
                <a:gd name="connsiteY55" fmla="*/ 472309 h 1125221"/>
                <a:gd name="connsiteX56" fmla="*/ 614993 w 1004575"/>
                <a:gd name="connsiteY56" fmla="*/ 381873 h 1125221"/>
                <a:gd name="connsiteX57" fmla="*/ 717677 w 1004575"/>
                <a:gd name="connsiteY57" fmla="*/ 408224 h 1125221"/>
                <a:gd name="connsiteX58" fmla="*/ 740194 w 1004575"/>
                <a:gd name="connsiteY58" fmla="*/ 472309 h 1125221"/>
                <a:gd name="connsiteX59" fmla="*/ 754359 w 1004575"/>
                <a:gd name="connsiteY59" fmla="*/ 512455 h 1125221"/>
                <a:gd name="connsiteX60" fmla="*/ 569342 w 1004575"/>
                <a:gd name="connsiteY60" fmla="*/ 472309 h 1125221"/>
                <a:gd name="connsiteX61" fmla="*/ 435110 w 1004575"/>
                <a:gd name="connsiteY61" fmla="*/ 472309 h 1125221"/>
                <a:gd name="connsiteX62" fmla="*/ 400160 w 1004575"/>
                <a:gd name="connsiteY62" fmla="*/ 472309 h 1125221"/>
                <a:gd name="connsiteX63" fmla="*/ 439935 w 1004575"/>
                <a:gd name="connsiteY63" fmla="*/ 359356 h 1125221"/>
                <a:gd name="connsiteX64" fmla="*/ 470864 w 1004575"/>
                <a:gd name="connsiteY64" fmla="*/ 342469 h 1125221"/>
                <a:gd name="connsiteX65" fmla="*/ 487751 w 1004575"/>
                <a:gd name="connsiteY65" fmla="*/ 359542 h 1125221"/>
                <a:gd name="connsiteX66" fmla="*/ 502226 w 1004575"/>
                <a:gd name="connsiteY66" fmla="*/ 365542 h 1125221"/>
                <a:gd name="connsiteX67" fmla="*/ 516515 w 1004575"/>
                <a:gd name="connsiteY67" fmla="*/ 359542 h 1125221"/>
                <a:gd name="connsiteX68" fmla="*/ 534021 w 1004575"/>
                <a:gd name="connsiteY68" fmla="*/ 341850 h 1125221"/>
                <a:gd name="connsiteX69" fmla="*/ 564331 w 1004575"/>
                <a:gd name="connsiteY69" fmla="*/ 358552 h 1125221"/>
                <a:gd name="connsiteX70" fmla="*/ 604106 w 1004575"/>
                <a:gd name="connsiteY70" fmla="*/ 472309 h 1125221"/>
                <a:gd name="connsiteX71" fmla="*/ 569342 w 1004575"/>
                <a:gd name="connsiteY71" fmla="*/ 472309 h 1125221"/>
                <a:gd name="connsiteX72" fmla="*/ 343498 w 1004575"/>
                <a:gd name="connsiteY72" fmla="*/ 512455 h 1125221"/>
                <a:gd name="connsiteX73" fmla="*/ 315600 w 1004575"/>
                <a:gd name="connsiteY73" fmla="*/ 592005 h 1125221"/>
                <a:gd name="connsiteX74" fmla="*/ 302362 w 1004575"/>
                <a:gd name="connsiteY74" fmla="*/ 545982 h 1125221"/>
                <a:gd name="connsiteX75" fmla="*/ 289681 w 1004575"/>
                <a:gd name="connsiteY75" fmla="*/ 532497 h 1125221"/>
                <a:gd name="connsiteX76" fmla="*/ 283063 w 1004575"/>
                <a:gd name="connsiteY76" fmla="*/ 531507 h 1125221"/>
                <a:gd name="connsiteX77" fmla="*/ 271619 w 1004575"/>
                <a:gd name="connsiteY77" fmla="*/ 535095 h 1125221"/>
                <a:gd name="connsiteX78" fmla="*/ 232462 w 1004575"/>
                <a:gd name="connsiteY78" fmla="*/ 562436 h 1125221"/>
                <a:gd name="connsiteX79" fmla="*/ 249968 w 1004575"/>
                <a:gd name="connsiteY79" fmla="*/ 512393 h 1125221"/>
                <a:gd name="connsiteX80" fmla="*/ 264258 w 1004575"/>
                <a:gd name="connsiteY80" fmla="*/ 472185 h 1125221"/>
                <a:gd name="connsiteX81" fmla="*/ 286341 w 1004575"/>
                <a:gd name="connsiteY81" fmla="*/ 409090 h 1125221"/>
                <a:gd name="connsiteX82" fmla="*/ 389211 w 1004575"/>
                <a:gd name="connsiteY82" fmla="*/ 382739 h 1125221"/>
                <a:gd name="connsiteX83" fmla="*/ 357664 w 1004575"/>
                <a:gd name="connsiteY83" fmla="*/ 472124 h 1125221"/>
                <a:gd name="connsiteX84" fmla="*/ 343498 w 1004575"/>
                <a:gd name="connsiteY84" fmla="*/ 512455 h 1125221"/>
                <a:gd name="connsiteX85" fmla="*/ 443523 w 1004575"/>
                <a:gd name="connsiteY85" fmla="*/ 166112 h 1125221"/>
                <a:gd name="connsiteX86" fmla="*/ 479709 w 1004575"/>
                <a:gd name="connsiteY86" fmla="*/ 180958 h 1125221"/>
                <a:gd name="connsiteX87" fmla="*/ 488370 w 1004575"/>
                <a:gd name="connsiteY87" fmla="*/ 189185 h 1125221"/>
                <a:gd name="connsiteX88" fmla="*/ 490349 w 1004575"/>
                <a:gd name="connsiteY88" fmla="*/ 190793 h 1125221"/>
                <a:gd name="connsiteX89" fmla="*/ 513484 w 1004575"/>
                <a:gd name="connsiteY89" fmla="*/ 191164 h 1125221"/>
                <a:gd name="connsiteX90" fmla="*/ 516082 w 1004575"/>
                <a:gd name="connsiteY90" fmla="*/ 189185 h 1125221"/>
                <a:gd name="connsiteX91" fmla="*/ 524742 w 1004575"/>
                <a:gd name="connsiteY91" fmla="*/ 180958 h 1125221"/>
                <a:gd name="connsiteX92" fmla="*/ 566558 w 1004575"/>
                <a:gd name="connsiteY92" fmla="*/ 166483 h 1125221"/>
                <a:gd name="connsiteX93" fmla="*/ 573981 w 1004575"/>
                <a:gd name="connsiteY93" fmla="*/ 168277 h 1125221"/>
                <a:gd name="connsiteX94" fmla="*/ 592291 w 1004575"/>
                <a:gd name="connsiteY94" fmla="*/ 182566 h 1125221"/>
                <a:gd name="connsiteX95" fmla="*/ 590064 w 1004575"/>
                <a:gd name="connsiteY95" fmla="*/ 227784 h 1125221"/>
                <a:gd name="connsiteX96" fmla="*/ 563713 w 1004575"/>
                <a:gd name="connsiteY96" fmla="*/ 254507 h 1125221"/>
                <a:gd name="connsiteX97" fmla="*/ 560496 w 1004575"/>
                <a:gd name="connsiteY97" fmla="*/ 257723 h 1125221"/>
                <a:gd name="connsiteX98" fmla="*/ 537794 w 1004575"/>
                <a:gd name="connsiteY98" fmla="*/ 280611 h 1125221"/>
                <a:gd name="connsiteX99" fmla="*/ 527526 w 1004575"/>
                <a:gd name="connsiteY99" fmla="*/ 291065 h 1125221"/>
                <a:gd name="connsiteX100" fmla="*/ 525299 w 1004575"/>
                <a:gd name="connsiteY100" fmla="*/ 293477 h 1125221"/>
                <a:gd name="connsiteX101" fmla="*/ 525299 w 1004575"/>
                <a:gd name="connsiteY101" fmla="*/ 293663 h 1125221"/>
                <a:gd name="connsiteX102" fmla="*/ 524123 w 1004575"/>
                <a:gd name="connsiteY102" fmla="*/ 294653 h 1125221"/>
                <a:gd name="connsiteX103" fmla="*/ 502226 w 1004575"/>
                <a:gd name="connsiteY103" fmla="*/ 316736 h 1125221"/>
                <a:gd name="connsiteX104" fmla="*/ 480328 w 1004575"/>
                <a:gd name="connsiteY104" fmla="*/ 294653 h 1125221"/>
                <a:gd name="connsiteX105" fmla="*/ 478905 w 1004575"/>
                <a:gd name="connsiteY105" fmla="*/ 293044 h 1125221"/>
                <a:gd name="connsiteX106" fmla="*/ 477297 w 1004575"/>
                <a:gd name="connsiteY106" fmla="*/ 291622 h 1125221"/>
                <a:gd name="connsiteX107" fmla="*/ 466657 w 1004575"/>
                <a:gd name="connsiteY107" fmla="*/ 280797 h 1125221"/>
                <a:gd name="connsiteX108" fmla="*/ 443955 w 1004575"/>
                <a:gd name="connsiteY108" fmla="*/ 257909 h 1125221"/>
                <a:gd name="connsiteX109" fmla="*/ 440739 w 1004575"/>
                <a:gd name="connsiteY109" fmla="*/ 254507 h 1125221"/>
                <a:gd name="connsiteX110" fmla="*/ 415439 w 1004575"/>
                <a:gd name="connsiteY110" fmla="*/ 228959 h 1125221"/>
                <a:gd name="connsiteX111" fmla="*/ 412037 w 1004575"/>
                <a:gd name="connsiteY111" fmla="*/ 182566 h 1125221"/>
                <a:gd name="connsiteX112" fmla="*/ 429728 w 1004575"/>
                <a:gd name="connsiteY112" fmla="*/ 168524 h 1125221"/>
                <a:gd name="connsiteX113" fmla="*/ 437955 w 1004575"/>
                <a:gd name="connsiteY113" fmla="*/ 166483 h 1125221"/>
                <a:gd name="connsiteX114" fmla="*/ 443523 w 1004575"/>
                <a:gd name="connsiteY114" fmla="*/ 166112 h 1125221"/>
                <a:gd name="connsiteX115" fmla="*/ 205864 w 1004575"/>
                <a:gd name="connsiteY115" fmla="*/ 69427 h 1125221"/>
                <a:gd name="connsiteX116" fmla="*/ 257886 w 1004575"/>
                <a:gd name="connsiteY116" fmla="*/ 41282 h 1125221"/>
                <a:gd name="connsiteX117" fmla="*/ 313126 w 1004575"/>
                <a:gd name="connsiteY117" fmla="*/ 60396 h 1125221"/>
                <a:gd name="connsiteX118" fmla="*/ 398490 w 1004575"/>
                <a:gd name="connsiteY118" fmla="*/ 139574 h 1125221"/>
                <a:gd name="connsiteX119" fmla="*/ 377767 w 1004575"/>
                <a:gd name="connsiteY119" fmla="*/ 161472 h 1125221"/>
                <a:gd name="connsiteX120" fmla="*/ 371520 w 1004575"/>
                <a:gd name="connsiteY120" fmla="*/ 232176 h 1125221"/>
                <a:gd name="connsiteX121" fmla="*/ 384572 w 1004575"/>
                <a:gd name="connsiteY121" fmla="*/ 254507 h 1125221"/>
                <a:gd name="connsiteX122" fmla="*/ 385561 w 1004575"/>
                <a:gd name="connsiteY122" fmla="*/ 255929 h 1125221"/>
                <a:gd name="connsiteX123" fmla="*/ 423728 w 1004575"/>
                <a:gd name="connsiteY123" fmla="*/ 294715 h 1125221"/>
                <a:gd name="connsiteX124" fmla="*/ 441605 w 1004575"/>
                <a:gd name="connsiteY124" fmla="*/ 312777 h 1125221"/>
                <a:gd name="connsiteX125" fmla="*/ 407273 w 1004575"/>
                <a:gd name="connsiteY125" fmla="*/ 330469 h 1125221"/>
                <a:gd name="connsiteX126" fmla="*/ 301001 w 1004575"/>
                <a:gd name="connsiteY126" fmla="*/ 366841 h 1125221"/>
                <a:gd name="connsiteX127" fmla="*/ 257577 w 1004575"/>
                <a:gd name="connsiteY127" fmla="*/ 369068 h 1125221"/>
                <a:gd name="connsiteX128" fmla="*/ 230483 w 1004575"/>
                <a:gd name="connsiteY128" fmla="*/ 363872 h 1125221"/>
                <a:gd name="connsiteX129" fmla="*/ 169801 w 1004575"/>
                <a:gd name="connsiteY129" fmla="*/ 294776 h 1125221"/>
                <a:gd name="connsiteX130" fmla="*/ 168625 w 1004575"/>
                <a:gd name="connsiteY130" fmla="*/ 291189 h 1125221"/>
                <a:gd name="connsiteX131" fmla="*/ 160212 w 1004575"/>
                <a:gd name="connsiteY131" fmla="*/ 254631 h 1125221"/>
                <a:gd name="connsiteX132" fmla="*/ 205864 w 1004575"/>
                <a:gd name="connsiteY132" fmla="*/ 69427 h 1125221"/>
                <a:gd name="connsiteX133" fmla="*/ 40084 w 1004575"/>
                <a:gd name="connsiteY133" fmla="*/ 294653 h 1125221"/>
                <a:gd name="connsiteX134" fmla="*/ 128108 w 1004575"/>
                <a:gd name="connsiteY134" fmla="*/ 294653 h 1125221"/>
                <a:gd name="connsiteX135" fmla="*/ 130335 w 1004575"/>
                <a:gd name="connsiteY135" fmla="*/ 302509 h 1125221"/>
                <a:gd name="connsiteX136" fmla="*/ 217741 w 1004575"/>
                <a:gd name="connsiteY136" fmla="*/ 401791 h 1125221"/>
                <a:gd name="connsiteX137" fmla="*/ 244030 w 1004575"/>
                <a:gd name="connsiteY137" fmla="*/ 408039 h 1125221"/>
                <a:gd name="connsiteX138" fmla="*/ 221514 w 1004575"/>
                <a:gd name="connsiteY138" fmla="*/ 472309 h 1125221"/>
                <a:gd name="connsiteX139" fmla="*/ 98540 w 1004575"/>
                <a:gd name="connsiteY139" fmla="*/ 472309 h 1125221"/>
                <a:gd name="connsiteX140" fmla="*/ 40084 w 1004575"/>
                <a:gd name="connsiteY140" fmla="*/ 472309 h 1125221"/>
                <a:gd name="connsiteX141" fmla="*/ 40084 w 1004575"/>
                <a:gd name="connsiteY141" fmla="*/ 294653 h 1125221"/>
                <a:gd name="connsiteX142" fmla="*/ 118644 w 1004575"/>
                <a:gd name="connsiteY142" fmla="*/ 512455 h 1125221"/>
                <a:gd name="connsiteX143" fmla="*/ 207472 w 1004575"/>
                <a:gd name="connsiteY143" fmla="*/ 512455 h 1125221"/>
                <a:gd name="connsiteX144" fmla="*/ 173697 w 1004575"/>
                <a:gd name="connsiteY144" fmla="*/ 608273 h 1125221"/>
                <a:gd name="connsiteX145" fmla="*/ 180502 w 1004575"/>
                <a:gd name="connsiteY145" fmla="*/ 630975 h 1125221"/>
                <a:gd name="connsiteX146" fmla="*/ 204194 w 1004575"/>
                <a:gd name="connsiteY146" fmla="*/ 631408 h 1125221"/>
                <a:gd name="connsiteX147" fmla="*/ 271495 w 1004575"/>
                <a:gd name="connsiteY147" fmla="*/ 584210 h 1125221"/>
                <a:gd name="connsiteX148" fmla="*/ 294382 w 1004575"/>
                <a:gd name="connsiteY148" fmla="*/ 663574 h 1125221"/>
                <a:gd name="connsiteX149" fmla="*/ 313064 w 1004575"/>
                <a:gd name="connsiteY149" fmla="*/ 678049 h 1125221"/>
                <a:gd name="connsiteX150" fmla="*/ 313682 w 1004575"/>
                <a:gd name="connsiteY150" fmla="*/ 678049 h 1125221"/>
                <a:gd name="connsiteX151" fmla="*/ 332549 w 1004575"/>
                <a:gd name="connsiteY151" fmla="*/ 664564 h 1125221"/>
                <a:gd name="connsiteX152" fmla="*/ 385994 w 1004575"/>
                <a:gd name="connsiteY152" fmla="*/ 512455 h 1125221"/>
                <a:gd name="connsiteX153" fmla="*/ 414944 w 1004575"/>
                <a:gd name="connsiteY153" fmla="*/ 512455 h 1125221"/>
                <a:gd name="connsiteX154" fmla="*/ 414944 w 1004575"/>
                <a:gd name="connsiteY154" fmla="*/ 1084890 h 1125221"/>
                <a:gd name="connsiteX155" fmla="*/ 118582 w 1004575"/>
                <a:gd name="connsiteY155" fmla="*/ 1084890 h 1125221"/>
                <a:gd name="connsiteX156" fmla="*/ 118582 w 1004575"/>
                <a:gd name="connsiteY156" fmla="*/ 512455 h 1125221"/>
                <a:gd name="connsiteX157" fmla="*/ 455213 w 1004575"/>
                <a:gd name="connsiteY157" fmla="*/ 1084952 h 1125221"/>
                <a:gd name="connsiteX158" fmla="*/ 455213 w 1004575"/>
                <a:gd name="connsiteY158" fmla="*/ 512517 h 1125221"/>
                <a:gd name="connsiteX159" fmla="*/ 549238 w 1004575"/>
                <a:gd name="connsiteY159" fmla="*/ 512517 h 1125221"/>
                <a:gd name="connsiteX160" fmla="*/ 549238 w 1004575"/>
                <a:gd name="connsiteY160" fmla="*/ 1084952 h 1125221"/>
                <a:gd name="connsiteX161" fmla="*/ 455213 w 1004575"/>
                <a:gd name="connsiteY161" fmla="*/ 1084952 h 1125221"/>
                <a:gd name="connsiteX162" fmla="*/ 885560 w 1004575"/>
                <a:gd name="connsiteY162" fmla="*/ 1084952 h 1125221"/>
                <a:gd name="connsiteX163" fmla="*/ 589384 w 1004575"/>
                <a:gd name="connsiteY163" fmla="*/ 1084952 h 1125221"/>
                <a:gd name="connsiteX164" fmla="*/ 589384 w 1004575"/>
                <a:gd name="connsiteY164" fmla="*/ 512517 h 1125221"/>
                <a:gd name="connsiteX165" fmla="*/ 618086 w 1004575"/>
                <a:gd name="connsiteY165" fmla="*/ 512517 h 1125221"/>
                <a:gd name="connsiteX166" fmla="*/ 671531 w 1004575"/>
                <a:gd name="connsiteY166" fmla="*/ 664626 h 1125221"/>
                <a:gd name="connsiteX167" fmla="*/ 690398 w 1004575"/>
                <a:gd name="connsiteY167" fmla="*/ 678111 h 1125221"/>
                <a:gd name="connsiteX168" fmla="*/ 691016 w 1004575"/>
                <a:gd name="connsiteY168" fmla="*/ 678111 h 1125221"/>
                <a:gd name="connsiteX169" fmla="*/ 709698 w 1004575"/>
                <a:gd name="connsiteY169" fmla="*/ 663636 h 1125221"/>
                <a:gd name="connsiteX170" fmla="*/ 732585 w 1004575"/>
                <a:gd name="connsiteY170" fmla="*/ 584272 h 1125221"/>
                <a:gd name="connsiteX171" fmla="*/ 799887 w 1004575"/>
                <a:gd name="connsiteY171" fmla="*/ 631470 h 1125221"/>
                <a:gd name="connsiteX172" fmla="*/ 823579 w 1004575"/>
                <a:gd name="connsiteY172" fmla="*/ 631037 h 1125221"/>
                <a:gd name="connsiteX173" fmla="*/ 830383 w 1004575"/>
                <a:gd name="connsiteY173" fmla="*/ 608335 h 1125221"/>
                <a:gd name="connsiteX174" fmla="*/ 796856 w 1004575"/>
                <a:gd name="connsiteY174" fmla="*/ 512517 h 1125221"/>
                <a:gd name="connsiteX175" fmla="*/ 885437 w 1004575"/>
                <a:gd name="connsiteY175" fmla="*/ 512517 h 1125221"/>
                <a:gd name="connsiteX176" fmla="*/ 885437 w 1004575"/>
                <a:gd name="connsiteY176" fmla="*/ 1084952 h 1125221"/>
                <a:gd name="connsiteX177" fmla="*/ 964306 w 1004575"/>
                <a:gd name="connsiteY177" fmla="*/ 472309 h 1125221"/>
                <a:gd name="connsiteX178" fmla="*/ 905664 w 1004575"/>
                <a:gd name="connsiteY178" fmla="*/ 472309 h 1125221"/>
                <a:gd name="connsiteX179" fmla="*/ 782690 w 1004575"/>
                <a:gd name="connsiteY179" fmla="*/ 472309 h 1125221"/>
                <a:gd name="connsiteX180" fmla="*/ 759988 w 1004575"/>
                <a:gd name="connsiteY180" fmla="*/ 407234 h 1125221"/>
                <a:gd name="connsiteX181" fmla="*/ 786711 w 1004575"/>
                <a:gd name="connsiteY181" fmla="*/ 400987 h 1125221"/>
                <a:gd name="connsiteX182" fmla="*/ 873931 w 1004575"/>
                <a:gd name="connsiteY182" fmla="*/ 301704 h 1125221"/>
                <a:gd name="connsiteX183" fmla="*/ 875910 w 1004575"/>
                <a:gd name="connsiteY183" fmla="*/ 294653 h 1125221"/>
                <a:gd name="connsiteX184" fmla="*/ 964306 w 1004575"/>
                <a:gd name="connsiteY184" fmla="*/ 294653 h 1125221"/>
                <a:gd name="connsiteX185" fmla="*/ 964306 w 1004575"/>
                <a:gd name="connsiteY185" fmla="*/ 472309 h 112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1004575" h="1125221">
                  <a:moveTo>
                    <a:pt x="984410" y="254507"/>
                  </a:moveTo>
                  <a:lnTo>
                    <a:pt x="884571" y="254507"/>
                  </a:lnTo>
                  <a:cubicBezTo>
                    <a:pt x="899231" y="158256"/>
                    <a:pt x="864652" y="87923"/>
                    <a:pt x="830136" y="43756"/>
                  </a:cubicBezTo>
                  <a:cubicBezTo>
                    <a:pt x="810464" y="18642"/>
                    <a:pt x="781082" y="2992"/>
                    <a:pt x="749596" y="332"/>
                  </a:cubicBezTo>
                  <a:cubicBezTo>
                    <a:pt x="718234" y="-2081"/>
                    <a:pt x="687119" y="8745"/>
                    <a:pt x="663985" y="30086"/>
                  </a:cubicBezTo>
                  <a:lnTo>
                    <a:pt x="560743" y="125718"/>
                  </a:lnTo>
                  <a:cubicBezTo>
                    <a:pt x="539835" y="125718"/>
                    <a:pt x="518928" y="133574"/>
                    <a:pt x="502288" y="147245"/>
                  </a:cubicBezTo>
                  <a:cubicBezTo>
                    <a:pt x="485400" y="133389"/>
                    <a:pt x="464121" y="125966"/>
                    <a:pt x="443028" y="125966"/>
                  </a:cubicBezTo>
                  <a:lnTo>
                    <a:pt x="340343" y="30952"/>
                  </a:lnTo>
                  <a:cubicBezTo>
                    <a:pt x="317208" y="9672"/>
                    <a:pt x="286094" y="-1215"/>
                    <a:pt x="254732" y="1198"/>
                  </a:cubicBezTo>
                  <a:cubicBezTo>
                    <a:pt x="223184" y="3796"/>
                    <a:pt x="193863" y="19693"/>
                    <a:pt x="174192" y="44622"/>
                  </a:cubicBezTo>
                  <a:cubicBezTo>
                    <a:pt x="139614" y="88603"/>
                    <a:pt x="105282" y="158750"/>
                    <a:pt x="119571" y="254569"/>
                  </a:cubicBezTo>
                  <a:lnTo>
                    <a:pt x="20104" y="254569"/>
                  </a:lnTo>
                  <a:cubicBezTo>
                    <a:pt x="8846" y="254569"/>
                    <a:pt x="0" y="263600"/>
                    <a:pt x="0" y="274672"/>
                  </a:cubicBezTo>
                  <a:lnTo>
                    <a:pt x="0" y="492475"/>
                  </a:lnTo>
                  <a:cubicBezTo>
                    <a:pt x="0" y="503547"/>
                    <a:pt x="8846" y="512579"/>
                    <a:pt x="20104" y="512579"/>
                  </a:cubicBezTo>
                  <a:lnTo>
                    <a:pt x="78560" y="512579"/>
                  </a:lnTo>
                  <a:lnTo>
                    <a:pt x="78560" y="1105117"/>
                  </a:lnTo>
                  <a:cubicBezTo>
                    <a:pt x="78560" y="1116190"/>
                    <a:pt x="87591" y="1125221"/>
                    <a:pt x="98664" y="1125221"/>
                  </a:cubicBezTo>
                  <a:lnTo>
                    <a:pt x="435172" y="1125221"/>
                  </a:lnTo>
                  <a:lnTo>
                    <a:pt x="569404" y="1125221"/>
                  </a:lnTo>
                  <a:lnTo>
                    <a:pt x="905726" y="1125221"/>
                  </a:lnTo>
                  <a:cubicBezTo>
                    <a:pt x="916799" y="1125221"/>
                    <a:pt x="925830" y="1116190"/>
                    <a:pt x="925830" y="1105117"/>
                  </a:cubicBezTo>
                  <a:lnTo>
                    <a:pt x="925830" y="512579"/>
                  </a:lnTo>
                  <a:lnTo>
                    <a:pt x="984471" y="512579"/>
                  </a:lnTo>
                  <a:cubicBezTo>
                    <a:pt x="995544" y="512579"/>
                    <a:pt x="1004575" y="503547"/>
                    <a:pt x="1004575" y="492475"/>
                  </a:cubicBezTo>
                  <a:lnTo>
                    <a:pt x="1004575" y="274672"/>
                  </a:lnTo>
                  <a:cubicBezTo>
                    <a:pt x="1004514" y="263538"/>
                    <a:pt x="995482" y="254507"/>
                    <a:pt x="984410" y="254507"/>
                  </a:cubicBezTo>
                  <a:close/>
                  <a:moveTo>
                    <a:pt x="691264" y="59592"/>
                  </a:moveTo>
                  <a:cubicBezTo>
                    <a:pt x="706358" y="45550"/>
                    <a:pt x="726028" y="38684"/>
                    <a:pt x="746318" y="40292"/>
                  </a:cubicBezTo>
                  <a:cubicBezTo>
                    <a:pt x="767040" y="42086"/>
                    <a:pt x="785474" y="51922"/>
                    <a:pt x="798526" y="68438"/>
                  </a:cubicBezTo>
                  <a:cubicBezTo>
                    <a:pt x="840899" y="122687"/>
                    <a:pt x="856178" y="185164"/>
                    <a:pt x="843930" y="254507"/>
                  </a:cubicBezTo>
                  <a:cubicBezTo>
                    <a:pt x="841950" y="266136"/>
                    <a:pt x="839105" y="278013"/>
                    <a:pt x="835517" y="290075"/>
                  </a:cubicBezTo>
                  <a:cubicBezTo>
                    <a:pt x="835146" y="291683"/>
                    <a:pt x="834527" y="293106"/>
                    <a:pt x="833909" y="294715"/>
                  </a:cubicBezTo>
                  <a:cubicBezTo>
                    <a:pt x="822280" y="330654"/>
                    <a:pt x="802361" y="352985"/>
                    <a:pt x="773659" y="363006"/>
                  </a:cubicBezTo>
                  <a:cubicBezTo>
                    <a:pt x="764999" y="366037"/>
                    <a:pt x="755967" y="367831"/>
                    <a:pt x="746318" y="368449"/>
                  </a:cubicBezTo>
                  <a:cubicBezTo>
                    <a:pt x="732461" y="369625"/>
                    <a:pt x="717801" y="368882"/>
                    <a:pt x="702894" y="366223"/>
                  </a:cubicBezTo>
                  <a:cubicBezTo>
                    <a:pt x="666706" y="360408"/>
                    <a:pt x="628726" y="345500"/>
                    <a:pt x="596436" y="329664"/>
                  </a:cubicBezTo>
                  <a:cubicBezTo>
                    <a:pt x="593033" y="328056"/>
                    <a:pt x="589631" y="326262"/>
                    <a:pt x="586415" y="324654"/>
                  </a:cubicBezTo>
                  <a:cubicBezTo>
                    <a:pt x="580971" y="321870"/>
                    <a:pt x="575775" y="319025"/>
                    <a:pt x="570764" y="316427"/>
                  </a:cubicBezTo>
                  <a:cubicBezTo>
                    <a:pt x="568166" y="315004"/>
                    <a:pt x="565568" y="313643"/>
                    <a:pt x="563156" y="312220"/>
                  </a:cubicBezTo>
                  <a:lnTo>
                    <a:pt x="580414" y="294715"/>
                  </a:lnTo>
                  <a:lnTo>
                    <a:pt x="619818" y="254754"/>
                  </a:lnTo>
                  <a:lnTo>
                    <a:pt x="620004" y="254569"/>
                  </a:lnTo>
                  <a:cubicBezTo>
                    <a:pt x="625633" y="247764"/>
                    <a:pt x="630025" y="240094"/>
                    <a:pt x="633055" y="232052"/>
                  </a:cubicBezTo>
                  <a:cubicBezTo>
                    <a:pt x="641901" y="209350"/>
                    <a:pt x="639674" y="183246"/>
                    <a:pt x="626437" y="161534"/>
                  </a:cubicBezTo>
                  <a:cubicBezTo>
                    <a:pt x="620808" y="152503"/>
                    <a:pt x="613756" y="145080"/>
                    <a:pt x="605343" y="139203"/>
                  </a:cubicBezTo>
                  <a:lnTo>
                    <a:pt x="691264" y="59592"/>
                  </a:lnTo>
                  <a:close/>
                  <a:moveTo>
                    <a:pt x="754359" y="512455"/>
                  </a:moveTo>
                  <a:lnTo>
                    <a:pt x="771865" y="562498"/>
                  </a:lnTo>
                  <a:lnTo>
                    <a:pt x="732895" y="535157"/>
                  </a:lnTo>
                  <a:cubicBezTo>
                    <a:pt x="727451" y="531322"/>
                    <a:pt x="720647" y="530518"/>
                    <a:pt x="714584" y="532559"/>
                  </a:cubicBezTo>
                  <a:cubicBezTo>
                    <a:pt x="708337" y="534786"/>
                    <a:pt x="703759" y="539796"/>
                    <a:pt x="701904" y="546044"/>
                  </a:cubicBezTo>
                  <a:lnTo>
                    <a:pt x="688666" y="592066"/>
                  </a:lnTo>
                  <a:lnTo>
                    <a:pt x="660768" y="512517"/>
                  </a:lnTo>
                  <a:lnTo>
                    <a:pt x="646726" y="472309"/>
                  </a:lnTo>
                  <a:lnTo>
                    <a:pt x="614993" y="381873"/>
                  </a:lnTo>
                  <a:cubicBezTo>
                    <a:pt x="647530" y="394925"/>
                    <a:pt x="683099" y="405564"/>
                    <a:pt x="717677" y="408224"/>
                  </a:cubicBezTo>
                  <a:lnTo>
                    <a:pt x="740194" y="472309"/>
                  </a:lnTo>
                  <a:lnTo>
                    <a:pt x="754359" y="512455"/>
                  </a:lnTo>
                  <a:close/>
                  <a:moveTo>
                    <a:pt x="569342" y="472309"/>
                  </a:moveTo>
                  <a:lnTo>
                    <a:pt x="435110" y="472309"/>
                  </a:lnTo>
                  <a:lnTo>
                    <a:pt x="400160" y="472309"/>
                  </a:lnTo>
                  <a:lnTo>
                    <a:pt x="439935" y="359356"/>
                  </a:lnTo>
                  <a:cubicBezTo>
                    <a:pt x="451193" y="353542"/>
                    <a:pt x="461647" y="347727"/>
                    <a:pt x="470864" y="342469"/>
                  </a:cubicBezTo>
                  <a:lnTo>
                    <a:pt x="487751" y="359542"/>
                  </a:lnTo>
                  <a:cubicBezTo>
                    <a:pt x="491586" y="363377"/>
                    <a:pt x="496782" y="365542"/>
                    <a:pt x="502226" y="365542"/>
                  </a:cubicBezTo>
                  <a:cubicBezTo>
                    <a:pt x="507422" y="365542"/>
                    <a:pt x="512680" y="363315"/>
                    <a:pt x="516515" y="359542"/>
                  </a:cubicBezTo>
                  <a:lnTo>
                    <a:pt x="534021" y="341850"/>
                  </a:lnTo>
                  <a:cubicBezTo>
                    <a:pt x="543238" y="347294"/>
                    <a:pt x="553321" y="352923"/>
                    <a:pt x="564331" y="358552"/>
                  </a:cubicBezTo>
                  <a:lnTo>
                    <a:pt x="604106" y="472309"/>
                  </a:lnTo>
                  <a:lnTo>
                    <a:pt x="569342" y="472309"/>
                  </a:lnTo>
                  <a:close/>
                  <a:moveTo>
                    <a:pt x="343498" y="512455"/>
                  </a:moveTo>
                  <a:lnTo>
                    <a:pt x="315600" y="592005"/>
                  </a:lnTo>
                  <a:lnTo>
                    <a:pt x="302362" y="545982"/>
                  </a:lnTo>
                  <a:cubicBezTo>
                    <a:pt x="300568" y="539734"/>
                    <a:pt x="295929" y="534724"/>
                    <a:pt x="289681" y="532497"/>
                  </a:cubicBezTo>
                  <a:cubicBezTo>
                    <a:pt x="287702" y="531693"/>
                    <a:pt x="285289" y="531507"/>
                    <a:pt x="283063" y="531507"/>
                  </a:cubicBezTo>
                  <a:cubicBezTo>
                    <a:pt x="279042" y="531507"/>
                    <a:pt x="275021" y="532683"/>
                    <a:pt x="271619" y="535095"/>
                  </a:cubicBezTo>
                  <a:lnTo>
                    <a:pt x="232462" y="562436"/>
                  </a:lnTo>
                  <a:lnTo>
                    <a:pt x="249968" y="512393"/>
                  </a:lnTo>
                  <a:lnTo>
                    <a:pt x="264258" y="472185"/>
                  </a:lnTo>
                  <a:lnTo>
                    <a:pt x="286341" y="409090"/>
                  </a:lnTo>
                  <a:cubicBezTo>
                    <a:pt x="320920" y="406306"/>
                    <a:pt x="356488" y="395852"/>
                    <a:pt x="389211" y="382739"/>
                  </a:cubicBezTo>
                  <a:lnTo>
                    <a:pt x="357664" y="472124"/>
                  </a:lnTo>
                  <a:lnTo>
                    <a:pt x="343498" y="512455"/>
                  </a:lnTo>
                  <a:close/>
                  <a:moveTo>
                    <a:pt x="443523" y="166112"/>
                  </a:moveTo>
                  <a:cubicBezTo>
                    <a:pt x="456389" y="166112"/>
                    <a:pt x="469627" y="171555"/>
                    <a:pt x="479709" y="180958"/>
                  </a:cubicBezTo>
                  <a:lnTo>
                    <a:pt x="488370" y="189185"/>
                  </a:lnTo>
                  <a:cubicBezTo>
                    <a:pt x="488988" y="189803"/>
                    <a:pt x="489607" y="190360"/>
                    <a:pt x="490349" y="190793"/>
                  </a:cubicBezTo>
                  <a:cubicBezTo>
                    <a:pt x="497153" y="195803"/>
                    <a:pt x="506432" y="195803"/>
                    <a:pt x="513484" y="191164"/>
                  </a:cubicBezTo>
                  <a:cubicBezTo>
                    <a:pt x="514474" y="190545"/>
                    <a:pt x="515278" y="189989"/>
                    <a:pt x="516082" y="189185"/>
                  </a:cubicBezTo>
                  <a:lnTo>
                    <a:pt x="524742" y="180958"/>
                  </a:lnTo>
                  <a:cubicBezTo>
                    <a:pt x="536000" y="170132"/>
                    <a:pt x="552083" y="164503"/>
                    <a:pt x="566558" y="166483"/>
                  </a:cubicBezTo>
                  <a:cubicBezTo>
                    <a:pt x="568785" y="166668"/>
                    <a:pt x="571383" y="167287"/>
                    <a:pt x="573981" y="168277"/>
                  </a:cubicBezTo>
                  <a:cubicBezTo>
                    <a:pt x="580414" y="170256"/>
                    <a:pt x="587219" y="174524"/>
                    <a:pt x="592291" y="182566"/>
                  </a:cubicBezTo>
                  <a:cubicBezTo>
                    <a:pt x="601137" y="197226"/>
                    <a:pt x="599900" y="215722"/>
                    <a:pt x="590064" y="227784"/>
                  </a:cubicBezTo>
                  <a:lnTo>
                    <a:pt x="563713" y="254507"/>
                  </a:lnTo>
                  <a:lnTo>
                    <a:pt x="560496" y="257723"/>
                  </a:lnTo>
                  <a:lnTo>
                    <a:pt x="537794" y="280611"/>
                  </a:lnTo>
                  <a:lnTo>
                    <a:pt x="527526" y="291065"/>
                  </a:lnTo>
                  <a:lnTo>
                    <a:pt x="525299" y="293477"/>
                  </a:lnTo>
                  <a:lnTo>
                    <a:pt x="525299" y="293663"/>
                  </a:lnTo>
                  <a:lnTo>
                    <a:pt x="524123" y="294653"/>
                  </a:lnTo>
                  <a:lnTo>
                    <a:pt x="502226" y="316736"/>
                  </a:lnTo>
                  <a:lnTo>
                    <a:pt x="480328" y="294653"/>
                  </a:lnTo>
                  <a:lnTo>
                    <a:pt x="478905" y="293044"/>
                  </a:lnTo>
                  <a:lnTo>
                    <a:pt x="477297" y="291622"/>
                  </a:lnTo>
                  <a:lnTo>
                    <a:pt x="466657" y="280797"/>
                  </a:lnTo>
                  <a:lnTo>
                    <a:pt x="443955" y="257909"/>
                  </a:lnTo>
                  <a:lnTo>
                    <a:pt x="440739" y="254507"/>
                  </a:lnTo>
                  <a:lnTo>
                    <a:pt x="415439" y="228959"/>
                  </a:lnTo>
                  <a:cubicBezTo>
                    <a:pt x="404366" y="215722"/>
                    <a:pt x="403191" y="197226"/>
                    <a:pt x="412037" y="182566"/>
                  </a:cubicBezTo>
                  <a:cubicBezTo>
                    <a:pt x="416862" y="174710"/>
                    <a:pt x="423480" y="170689"/>
                    <a:pt x="429728" y="168524"/>
                  </a:cubicBezTo>
                  <a:cubicBezTo>
                    <a:pt x="432512" y="167534"/>
                    <a:pt x="435543" y="166916"/>
                    <a:pt x="437955" y="166483"/>
                  </a:cubicBezTo>
                  <a:cubicBezTo>
                    <a:pt x="439749" y="166112"/>
                    <a:pt x="441543" y="166112"/>
                    <a:pt x="443523" y="166112"/>
                  </a:cubicBezTo>
                  <a:close/>
                  <a:moveTo>
                    <a:pt x="205864" y="69427"/>
                  </a:moveTo>
                  <a:cubicBezTo>
                    <a:pt x="218730" y="52973"/>
                    <a:pt x="237226" y="42890"/>
                    <a:pt x="257886" y="41282"/>
                  </a:cubicBezTo>
                  <a:cubicBezTo>
                    <a:pt x="278361" y="39488"/>
                    <a:pt x="297846" y="46293"/>
                    <a:pt x="313126" y="60396"/>
                  </a:cubicBezTo>
                  <a:lnTo>
                    <a:pt x="398490" y="139574"/>
                  </a:lnTo>
                  <a:cubicBezTo>
                    <a:pt x="390262" y="145204"/>
                    <a:pt x="383211" y="152627"/>
                    <a:pt x="377767" y="161472"/>
                  </a:cubicBezTo>
                  <a:cubicBezTo>
                    <a:pt x="364530" y="182999"/>
                    <a:pt x="362488" y="208917"/>
                    <a:pt x="371520" y="232176"/>
                  </a:cubicBezTo>
                  <a:cubicBezTo>
                    <a:pt x="374551" y="240032"/>
                    <a:pt x="378943" y="247455"/>
                    <a:pt x="384572" y="254507"/>
                  </a:cubicBezTo>
                  <a:cubicBezTo>
                    <a:pt x="384757" y="254878"/>
                    <a:pt x="385190" y="255496"/>
                    <a:pt x="385561" y="255929"/>
                  </a:cubicBezTo>
                  <a:lnTo>
                    <a:pt x="423728" y="294715"/>
                  </a:lnTo>
                  <a:lnTo>
                    <a:pt x="441605" y="312777"/>
                  </a:lnTo>
                  <a:cubicBezTo>
                    <a:pt x="430965" y="318592"/>
                    <a:pt x="419522" y="324654"/>
                    <a:pt x="407273" y="330469"/>
                  </a:cubicBezTo>
                  <a:cubicBezTo>
                    <a:pt x="373932" y="346552"/>
                    <a:pt x="336322" y="361027"/>
                    <a:pt x="301001" y="366841"/>
                  </a:cubicBezTo>
                  <a:cubicBezTo>
                    <a:pt x="285908" y="369254"/>
                    <a:pt x="271248" y="370243"/>
                    <a:pt x="257577" y="369068"/>
                  </a:cubicBezTo>
                  <a:cubicBezTo>
                    <a:pt x="247927" y="368449"/>
                    <a:pt x="238896" y="366655"/>
                    <a:pt x="230483" y="363872"/>
                  </a:cubicBezTo>
                  <a:cubicBezTo>
                    <a:pt x="201533" y="354037"/>
                    <a:pt x="181430" y="331149"/>
                    <a:pt x="169801" y="294776"/>
                  </a:cubicBezTo>
                  <a:cubicBezTo>
                    <a:pt x="169429" y="293601"/>
                    <a:pt x="168996" y="292364"/>
                    <a:pt x="168625" y="291189"/>
                  </a:cubicBezTo>
                  <a:cubicBezTo>
                    <a:pt x="165037" y="278755"/>
                    <a:pt x="162192" y="266693"/>
                    <a:pt x="160212" y="254631"/>
                  </a:cubicBezTo>
                  <a:cubicBezTo>
                    <a:pt x="148212" y="185349"/>
                    <a:pt x="163676" y="123306"/>
                    <a:pt x="205864" y="69427"/>
                  </a:cubicBezTo>
                  <a:close/>
                  <a:moveTo>
                    <a:pt x="40084" y="294653"/>
                  </a:moveTo>
                  <a:lnTo>
                    <a:pt x="128108" y="294653"/>
                  </a:lnTo>
                  <a:cubicBezTo>
                    <a:pt x="128727" y="297251"/>
                    <a:pt x="129531" y="299849"/>
                    <a:pt x="130335" y="302509"/>
                  </a:cubicBezTo>
                  <a:cubicBezTo>
                    <a:pt x="145614" y="353727"/>
                    <a:pt x="175120" y="387316"/>
                    <a:pt x="217741" y="401791"/>
                  </a:cubicBezTo>
                  <a:cubicBezTo>
                    <a:pt x="226153" y="404822"/>
                    <a:pt x="234999" y="406801"/>
                    <a:pt x="244030" y="408039"/>
                  </a:cubicBezTo>
                  <a:lnTo>
                    <a:pt x="221514" y="472309"/>
                  </a:lnTo>
                  <a:lnTo>
                    <a:pt x="98540" y="472309"/>
                  </a:lnTo>
                  <a:lnTo>
                    <a:pt x="40084" y="472309"/>
                  </a:lnTo>
                  <a:lnTo>
                    <a:pt x="40084" y="294653"/>
                  </a:lnTo>
                  <a:close/>
                  <a:moveTo>
                    <a:pt x="118644" y="512455"/>
                  </a:moveTo>
                  <a:lnTo>
                    <a:pt x="207472" y="512455"/>
                  </a:lnTo>
                  <a:lnTo>
                    <a:pt x="173697" y="608273"/>
                  </a:lnTo>
                  <a:cubicBezTo>
                    <a:pt x="170914" y="616500"/>
                    <a:pt x="173697" y="625779"/>
                    <a:pt x="180502" y="630975"/>
                  </a:cubicBezTo>
                  <a:cubicBezTo>
                    <a:pt x="187554" y="636171"/>
                    <a:pt x="197204" y="636419"/>
                    <a:pt x="204194" y="631408"/>
                  </a:cubicBezTo>
                  <a:lnTo>
                    <a:pt x="271495" y="584210"/>
                  </a:lnTo>
                  <a:lnTo>
                    <a:pt x="294382" y="663574"/>
                  </a:lnTo>
                  <a:cubicBezTo>
                    <a:pt x="296795" y="671987"/>
                    <a:pt x="304403" y="677863"/>
                    <a:pt x="313064" y="678049"/>
                  </a:cubicBezTo>
                  <a:lnTo>
                    <a:pt x="313682" y="678049"/>
                  </a:lnTo>
                  <a:cubicBezTo>
                    <a:pt x="322095" y="678049"/>
                    <a:pt x="329765" y="672606"/>
                    <a:pt x="332549" y="664564"/>
                  </a:cubicBezTo>
                  <a:lnTo>
                    <a:pt x="385994" y="512455"/>
                  </a:lnTo>
                  <a:lnTo>
                    <a:pt x="414944" y="512455"/>
                  </a:lnTo>
                  <a:lnTo>
                    <a:pt x="414944" y="1084890"/>
                  </a:lnTo>
                  <a:lnTo>
                    <a:pt x="118582" y="1084890"/>
                  </a:lnTo>
                  <a:lnTo>
                    <a:pt x="118582" y="512455"/>
                  </a:lnTo>
                  <a:close/>
                  <a:moveTo>
                    <a:pt x="455213" y="1084952"/>
                  </a:moveTo>
                  <a:lnTo>
                    <a:pt x="455213" y="512517"/>
                  </a:lnTo>
                  <a:lnTo>
                    <a:pt x="549238" y="512517"/>
                  </a:lnTo>
                  <a:lnTo>
                    <a:pt x="549238" y="1084952"/>
                  </a:lnTo>
                  <a:lnTo>
                    <a:pt x="455213" y="1084952"/>
                  </a:lnTo>
                  <a:close/>
                  <a:moveTo>
                    <a:pt x="885560" y="1084952"/>
                  </a:moveTo>
                  <a:lnTo>
                    <a:pt x="589384" y="1084952"/>
                  </a:lnTo>
                  <a:lnTo>
                    <a:pt x="589384" y="512517"/>
                  </a:lnTo>
                  <a:lnTo>
                    <a:pt x="618086" y="512517"/>
                  </a:lnTo>
                  <a:lnTo>
                    <a:pt x="671531" y="664626"/>
                  </a:lnTo>
                  <a:cubicBezTo>
                    <a:pt x="674315" y="672667"/>
                    <a:pt x="681985" y="678111"/>
                    <a:pt x="690398" y="678111"/>
                  </a:cubicBezTo>
                  <a:lnTo>
                    <a:pt x="691016" y="678111"/>
                  </a:lnTo>
                  <a:cubicBezTo>
                    <a:pt x="699863" y="677925"/>
                    <a:pt x="707285" y="672111"/>
                    <a:pt x="709698" y="663636"/>
                  </a:cubicBezTo>
                  <a:lnTo>
                    <a:pt x="732585" y="584272"/>
                  </a:lnTo>
                  <a:lnTo>
                    <a:pt x="799887" y="631470"/>
                  </a:lnTo>
                  <a:cubicBezTo>
                    <a:pt x="807124" y="636481"/>
                    <a:pt x="816589" y="636295"/>
                    <a:pt x="823579" y="631037"/>
                  </a:cubicBezTo>
                  <a:cubicBezTo>
                    <a:pt x="830630" y="625841"/>
                    <a:pt x="833229" y="616562"/>
                    <a:pt x="830383" y="608335"/>
                  </a:cubicBezTo>
                  <a:lnTo>
                    <a:pt x="796856" y="512517"/>
                  </a:lnTo>
                  <a:lnTo>
                    <a:pt x="885437" y="512517"/>
                  </a:lnTo>
                  <a:lnTo>
                    <a:pt x="885437" y="1084952"/>
                  </a:lnTo>
                  <a:close/>
                  <a:moveTo>
                    <a:pt x="964306" y="472309"/>
                  </a:moveTo>
                  <a:lnTo>
                    <a:pt x="905664" y="472309"/>
                  </a:lnTo>
                  <a:lnTo>
                    <a:pt x="782690" y="472309"/>
                  </a:lnTo>
                  <a:lnTo>
                    <a:pt x="759988" y="407234"/>
                  </a:lnTo>
                  <a:cubicBezTo>
                    <a:pt x="769020" y="406059"/>
                    <a:pt x="778051" y="404018"/>
                    <a:pt x="786711" y="400987"/>
                  </a:cubicBezTo>
                  <a:cubicBezTo>
                    <a:pt x="829331" y="386326"/>
                    <a:pt x="858652" y="352985"/>
                    <a:pt x="873931" y="301704"/>
                  </a:cubicBezTo>
                  <a:cubicBezTo>
                    <a:pt x="874735" y="299292"/>
                    <a:pt x="875354" y="297065"/>
                    <a:pt x="875910" y="294653"/>
                  </a:cubicBezTo>
                  <a:lnTo>
                    <a:pt x="964306" y="294653"/>
                  </a:lnTo>
                  <a:lnTo>
                    <a:pt x="964306" y="472309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468500A-1C26-42EA-83EE-F72C2C59E132}"/>
                </a:ext>
              </a:extLst>
            </p:cNvPr>
            <p:cNvSpPr/>
            <p:nvPr/>
          </p:nvSpPr>
          <p:spPr>
            <a:xfrm>
              <a:off x="8050441" y="2434165"/>
              <a:ext cx="94990" cy="229134"/>
            </a:xfrm>
            <a:custGeom>
              <a:avLst/>
              <a:gdLst>
                <a:gd name="connsiteX0" fmla="*/ 30713 w 94990"/>
                <a:gd name="connsiteY0" fmla="*/ 191153 h 229134"/>
                <a:gd name="connsiteX1" fmla="*/ 60466 w 94990"/>
                <a:gd name="connsiteY1" fmla="*/ 223134 h 229134"/>
                <a:gd name="connsiteX2" fmla="*/ 61642 w 94990"/>
                <a:gd name="connsiteY2" fmla="*/ 224124 h 229134"/>
                <a:gd name="connsiteX3" fmla="*/ 74879 w 94990"/>
                <a:gd name="connsiteY3" fmla="*/ 229134 h 229134"/>
                <a:gd name="connsiteX4" fmla="*/ 89973 w 94990"/>
                <a:gd name="connsiteY4" fmla="*/ 222330 h 229134"/>
                <a:gd name="connsiteX5" fmla="*/ 88179 w 94990"/>
                <a:gd name="connsiteY5" fmla="*/ 193813 h 229134"/>
                <a:gd name="connsiteX6" fmla="*/ 85395 w 94990"/>
                <a:gd name="connsiteY6" fmla="*/ 191215 h 229134"/>
                <a:gd name="connsiteX7" fmla="*/ 75127 w 94990"/>
                <a:gd name="connsiteY7" fmla="*/ 181380 h 229134"/>
                <a:gd name="connsiteX8" fmla="*/ 52610 w 94990"/>
                <a:gd name="connsiteY8" fmla="*/ 151069 h 229134"/>
                <a:gd name="connsiteX9" fmla="*/ 40362 w 94990"/>
                <a:gd name="connsiteY9" fmla="*/ 110676 h 229134"/>
                <a:gd name="connsiteX10" fmla="*/ 67518 w 94990"/>
                <a:gd name="connsiteY10" fmla="*/ 33539 h 229134"/>
                <a:gd name="connsiteX11" fmla="*/ 66096 w 94990"/>
                <a:gd name="connsiteY11" fmla="*/ 5208 h 229134"/>
                <a:gd name="connsiteX12" fmla="*/ 37764 w 94990"/>
                <a:gd name="connsiteY12" fmla="*/ 6383 h 229134"/>
                <a:gd name="connsiteX13" fmla="*/ 217 w 94990"/>
                <a:gd name="connsiteY13" fmla="*/ 112470 h 229134"/>
                <a:gd name="connsiteX14" fmla="*/ 8444 w 94990"/>
                <a:gd name="connsiteY14" fmla="*/ 151069 h 229134"/>
                <a:gd name="connsiteX15" fmla="*/ 30713 w 94990"/>
                <a:gd name="connsiteY15" fmla="*/ 191153 h 22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4990" h="229134">
                  <a:moveTo>
                    <a:pt x="30713" y="191153"/>
                  </a:moveTo>
                  <a:cubicBezTo>
                    <a:pt x="38940" y="202226"/>
                    <a:pt x="48775" y="212866"/>
                    <a:pt x="60466" y="223134"/>
                  </a:cubicBezTo>
                  <a:cubicBezTo>
                    <a:pt x="60899" y="223319"/>
                    <a:pt x="61270" y="223753"/>
                    <a:pt x="61642" y="224124"/>
                  </a:cubicBezTo>
                  <a:cubicBezTo>
                    <a:pt x="65477" y="227526"/>
                    <a:pt x="70302" y="229134"/>
                    <a:pt x="74879" y="229134"/>
                  </a:cubicBezTo>
                  <a:cubicBezTo>
                    <a:pt x="80508" y="229134"/>
                    <a:pt x="86138" y="226722"/>
                    <a:pt x="89973" y="222330"/>
                  </a:cubicBezTo>
                  <a:cubicBezTo>
                    <a:pt x="97396" y="213917"/>
                    <a:pt x="96406" y="201236"/>
                    <a:pt x="88179" y="193813"/>
                  </a:cubicBezTo>
                  <a:cubicBezTo>
                    <a:pt x="87189" y="193009"/>
                    <a:pt x="86385" y="192205"/>
                    <a:pt x="85395" y="191215"/>
                  </a:cubicBezTo>
                  <a:cubicBezTo>
                    <a:pt x="81807" y="187999"/>
                    <a:pt x="78343" y="184782"/>
                    <a:pt x="75127" y="181380"/>
                  </a:cubicBezTo>
                  <a:cubicBezTo>
                    <a:pt x="65477" y="171544"/>
                    <a:pt x="58054" y="161461"/>
                    <a:pt x="52610" y="151069"/>
                  </a:cubicBezTo>
                  <a:cubicBezTo>
                    <a:pt x="45187" y="138017"/>
                    <a:pt x="41167" y="124347"/>
                    <a:pt x="40362" y="110676"/>
                  </a:cubicBezTo>
                  <a:cubicBezTo>
                    <a:pt x="37764" y="67499"/>
                    <a:pt x="66900" y="34096"/>
                    <a:pt x="67518" y="33539"/>
                  </a:cubicBezTo>
                  <a:cubicBezTo>
                    <a:pt x="74941" y="25312"/>
                    <a:pt x="74322" y="12631"/>
                    <a:pt x="66096" y="5208"/>
                  </a:cubicBezTo>
                  <a:cubicBezTo>
                    <a:pt x="57868" y="-2215"/>
                    <a:pt x="45187" y="-1596"/>
                    <a:pt x="37764" y="6383"/>
                  </a:cubicBezTo>
                  <a:cubicBezTo>
                    <a:pt x="35971" y="8177"/>
                    <a:pt x="-3248" y="52220"/>
                    <a:pt x="217" y="112470"/>
                  </a:cubicBezTo>
                  <a:cubicBezTo>
                    <a:pt x="1021" y="125707"/>
                    <a:pt x="3619" y="138574"/>
                    <a:pt x="8444" y="151069"/>
                  </a:cubicBezTo>
                  <a:cubicBezTo>
                    <a:pt x="13454" y="164864"/>
                    <a:pt x="20877" y="178287"/>
                    <a:pt x="30713" y="191153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6E3634A9-17AD-4DBF-81BF-5D6C8A1651C3}"/>
                </a:ext>
              </a:extLst>
            </p:cNvPr>
            <p:cNvSpPr/>
            <p:nvPr/>
          </p:nvSpPr>
          <p:spPr>
            <a:xfrm>
              <a:off x="8535092" y="2433077"/>
              <a:ext cx="94890" cy="229417"/>
            </a:xfrm>
            <a:custGeom>
              <a:avLst/>
              <a:gdLst>
                <a:gd name="connsiteX0" fmla="*/ 20019 w 94890"/>
                <a:gd name="connsiteY0" fmla="*/ 229418 h 229417"/>
                <a:gd name="connsiteX1" fmla="*/ 33256 w 94890"/>
                <a:gd name="connsiteY1" fmla="*/ 224407 h 229417"/>
                <a:gd name="connsiteX2" fmla="*/ 34432 w 94890"/>
                <a:gd name="connsiteY2" fmla="*/ 223418 h 229417"/>
                <a:gd name="connsiteX3" fmla="*/ 63567 w 94890"/>
                <a:gd name="connsiteY3" fmla="*/ 192303 h 229417"/>
                <a:gd name="connsiteX4" fmla="*/ 86269 w 94890"/>
                <a:gd name="connsiteY4" fmla="*/ 152095 h 229417"/>
                <a:gd name="connsiteX5" fmla="*/ 94681 w 94890"/>
                <a:gd name="connsiteY5" fmla="*/ 112692 h 229417"/>
                <a:gd name="connsiteX6" fmla="*/ 57319 w 94890"/>
                <a:gd name="connsiteY6" fmla="*/ 6605 h 229417"/>
                <a:gd name="connsiteX7" fmla="*/ 28988 w 94890"/>
                <a:gd name="connsiteY7" fmla="*/ 5182 h 229417"/>
                <a:gd name="connsiteX8" fmla="*/ 27566 w 94890"/>
                <a:gd name="connsiteY8" fmla="*/ 33513 h 229417"/>
                <a:gd name="connsiteX9" fmla="*/ 54474 w 94890"/>
                <a:gd name="connsiteY9" fmla="*/ 110650 h 229417"/>
                <a:gd name="connsiteX10" fmla="*/ 42040 w 94890"/>
                <a:gd name="connsiteY10" fmla="*/ 152033 h 229417"/>
                <a:gd name="connsiteX11" fmla="*/ 19710 w 94890"/>
                <a:gd name="connsiteY11" fmla="*/ 181540 h 229417"/>
                <a:gd name="connsiteX12" fmla="*/ 8884 w 94890"/>
                <a:gd name="connsiteY12" fmla="*/ 192179 h 229417"/>
                <a:gd name="connsiteX13" fmla="*/ 6905 w 94890"/>
                <a:gd name="connsiteY13" fmla="*/ 193973 h 229417"/>
                <a:gd name="connsiteX14" fmla="*/ 4925 w 94890"/>
                <a:gd name="connsiteY14" fmla="*/ 222304 h 229417"/>
                <a:gd name="connsiteX15" fmla="*/ 20019 w 94890"/>
                <a:gd name="connsiteY15" fmla="*/ 229418 h 229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4890" h="229417">
                  <a:moveTo>
                    <a:pt x="20019" y="229418"/>
                  </a:moveTo>
                  <a:cubicBezTo>
                    <a:pt x="24844" y="229418"/>
                    <a:pt x="29483" y="227624"/>
                    <a:pt x="33256" y="224407"/>
                  </a:cubicBezTo>
                  <a:cubicBezTo>
                    <a:pt x="33690" y="224036"/>
                    <a:pt x="34061" y="223603"/>
                    <a:pt x="34432" y="223418"/>
                  </a:cubicBezTo>
                  <a:cubicBezTo>
                    <a:pt x="45875" y="213397"/>
                    <a:pt x="55525" y="202943"/>
                    <a:pt x="63567" y="192303"/>
                  </a:cubicBezTo>
                  <a:cubicBezTo>
                    <a:pt x="73588" y="179251"/>
                    <a:pt x="81073" y="166013"/>
                    <a:pt x="86269" y="152095"/>
                  </a:cubicBezTo>
                  <a:cubicBezTo>
                    <a:pt x="91094" y="139229"/>
                    <a:pt x="93877" y="126177"/>
                    <a:pt x="94681" y="112692"/>
                  </a:cubicBezTo>
                  <a:cubicBezTo>
                    <a:pt x="98084" y="52194"/>
                    <a:pt x="58928" y="8399"/>
                    <a:pt x="57319" y="6605"/>
                  </a:cubicBezTo>
                  <a:cubicBezTo>
                    <a:pt x="49896" y="-1622"/>
                    <a:pt x="37215" y="-2241"/>
                    <a:pt x="28988" y="5182"/>
                  </a:cubicBezTo>
                  <a:cubicBezTo>
                    <a:pt x="20761" y="12605"/>
                    <a:pt x="20143" y="25286"/>
                    <a:pt x="27566" y="33513"/>
                  </a:cubicBezTo>
                  <a:cubicBezTo>
                    <a:pt x="27751" y="33884"/>
                    <a:pt x="57319" y="67473"/>
                    <a:pt x="54474" y="110650"/>
                  </a:cubicBezTo>
                  <a:cubicBezTo>
                    <a:pt x="53670" y="124692"/>
                    <a:pt x="49463" y="138548"/>
                    <a:pt x="42040" y="152033"/>
                  </a:cubicBezTo>
                  <a:cubicBezTo>
                    <a:pt x="36411" y="162054"/>
                    <a:pt x="29174" y="171952"/>
                    <a:pt x="19710" y="181540"/>
                  </a:cubicBezTo>
                  <a:cubicBezTo>
                    <a:pt x="16493" y="185128"/>
                    <a:pt x="12905" y="188777"/>
                    <a:pt x="8884" y="192179"/>
                  </a:cubicBezTo>
                  <a:cubicBezTo>
                    <a:pt x="8266" y="192798"/>
                    <a:pt x="7462" y="193355"/>
                    <a:pt x="6905" y="193973"/>
                  </a:cubicBezTo>
                  <a:cubicBezTo>
                    <a:pt x="-1508" y="201211"/>
                    <a:pt x="-2312" y="214077"/>
                    <a:pt x="4925" y="222304"/>
                  </a:cubicBezTo>
                  <a:cubicBezTo>
                    <a:pt x="8946" y="227005"/>
                    <a:pt x="14390" y="229418"/>
                    <a:pt x="20019" y="229418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08" name="Graphic 2">
            <a:extLst>
              <a:ext uri="{FF2B5EF4-FFF2-40B4-BE49-F238E27FC236}">
                <a16:creationId xmlns:a16="http://schemas.microsoft.com/office/drawing/2014/main" id="{28A4D214-10D7-44AB-887E-734B6385DF7C}"/>
              </a:ext>
            </a:extLst>
          </p:cNvPr>
          <p:cNvGrpSpPr/>
          <p:nvPr/>
        </p:nvGrpSpPr>
        <p:grpSpPr>
          <a:xfrm>
            <a:off x="3171210" y="3905036"/>
            <a:ext cx="868483" cy="837370"/>
            <a:chOff x="6170375" y="3958121"/>
            <a:chExt cx="1125166" cy="1084858"/>
          </a:xfrm>
          <a:solidFill>
            <a:schemeClr val="accent1"/>
          </a:solidFill>
        </p:grpSpPr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A80D3E33-5C98-493A-BFBC-07F59F211FCB}"/>
                </a:ext>
              </a:extLst>
            </p:cNvPr>
            <p:cNvSpPr/>
            <p:nvPr/>
          </p:nvSpPr>
          <p:spPr>
            <a:xfrm>
              <a:off x="6278248" y="4252618"/>
              <a:ext cx="909685" cy="564765"/>
            </a:xfrm>
            <a:custGeom>
              <a:avLst/>
              <a:gdLst>
                <a:gd name="connsiteX0" fmla="*/ 879550 w 909685"/>
                <a:gd name="connsiteY0" fmla="*/ 182235 h 564765"/>
                <a:gd name="connsiteX1" fmla="*/ 796475 w 909685"/>
                <a:gd name="connsiteY1" fmla="*/ 134790 h 564765"/>
                <a:gd name="connsiteX2" fmla="*/ 699791 w 909685"/>
                <a:gd name="connsiteY2" fmla="*/ 40456 h 564765"/>
                <a:gd name="connsiteX3" fmla="*/ 535063 w 909685"/>
                <a:gd name="connsiteY3" fmla="*/ 14847 h 564765"/>
                <a:gd name="connsiteX4" fmla="*/ 454709 w 909685"/>
                <a:gd name="connsiteY4" fmla="*/ 54251 h 564765"/>
                <a:gd name="connsiteX5" fmla="*/ 374355 w 909685"/>
                <a:gd name="connsiteY5" fmla="*/ 14847 h 564765"/>
                <a:gd name="connsiteX6" fmla="*/ 209627 w 909685"/>
                <a:gd name="connsiteY6" fmla="*/ 40456 h 564765"/>
                <a:gd name="connsiteX7" fmla="*/ 112943 w 909685"/>
                <a:gd name="connsiteY7" fmla="*/ 134790 h 564765"/>
                <a:gd name="connsiteX8" fmla="*/ 31352 w 909685"/>
                <a:gd name="connsiteY8" fmla="*/ 183101 h 564765"/>
                <a:gd name="connsiteX9" fmla="*/ 6918 w 909685"/>
                <a:gd name="connsiteY9" fmla="*/ 182977 h 564765"/>
                <a:gd name="connsiteX10" fmla="*/ 2650 w 909685"/>
                <a:gd name="connsiteY10" fmla="*/ 209205 h 564765"/>
                <a:gd name="connsiteX11" fmla="*/ 448338 w 909685"/>
                <a:gd name="connsiteY11" fmla="*/ 564766 h 564765"/>
                <a:gd name="connsiteX12" fmla="*/ 454709 w 909685"/>
                <a:gd name="connsiteY12" fmla="*/ 564704 h 564765"/>
                <a:gd name="connsiteX13" fmla="*/ 461080 w 909685"/>
                <a:gd name="connsiteY13" fmla="*/ 564766 h 564765"/>
                <a:gd name="connsiteX14" fmla="*/ 906768 w 909685"/>
                <a:gd name="connsiteY14" fmla="*/ 209205 h 564765"/>
                <a:gd name="connsiteX15" fmla="*/ 903242 w 909685"/>
                <a:gd name="connsiteY15" fmla="*/ 182544 h 564765"/>
                <a:gd name="connsiteX16" fmla="*/ 879550 w 909685"/>
                <a:gd name="connsiteY16" fmla="*/ 182235 h 564765"/>
                <a:gd name="connsiteX17" fmla="*/ 460957 w 909685"/>
                <a:gd name="connsiteY17" fmla="*/ 524619 h 564765"/>
                <a:gd name="connsiteX18" fmla="*/ 455204 w 909685"/>
                <a:gd name="connsiteY18" fmla="*/ 524558 h 564765"/>
                <a:gd name="connsiteX19" fmla="*/ 454709 w 909685"/>
                <a:gd name="connsiteY19" fmla="*/ 524619 h 564765"/>
                <a:gd name="connsiteX20" fmla="*/ 454214 w 909685"/>
                <a:gd name="connsiteY20" fmla="*/ 524558 h 564765"/>
                <a:gd name="connsiteX21" fmla="*/ 55291 w 909685"/>
                <a:gd name="connsiteY21" fmla="*/ 220339 h 564765"/>
                <a:gd name="connsiteX22" fmla="*/ 141274 w 909685"/>
                <a:gd name="connsiteY22" fmla="*/ 163368 h 564765"/>
                <a:gd name="connsiteX23" fmla="*/ 237525 w 909685"/>
                <a:gd name="connsiteY23" fmla="*/ 69468 h 564765"/>
                <a:gd name="connsiteX24" fmla="*/ 356726 w 909685"/>
                <a:gd name="connsiteY24" fmla="*/ 50972 h 564765"/>
                <a:gd name="connsiteX25" fmla="*/ 445925 w 909685"/>
                <a:gd name="connsiteY25" fmla="*/ 94706 h 564765"/>
                <a:gd name="connsiteX26" fmla="*/ 447039 w 909685"/>
                <a:gd name="connsiteY26" fmla="*/ 95015 h 564765"/>
                <a:gd name="connsiteX27" fmla="*/ 451307 w 909685"/>
                <a:gd name="connsiteY27" fmla="*/ 96129 h 564765"/>
                <a:gd name="connsiteX28" fmla="*/ 454771 w 909685"/>
                <a:gd name="connsiteY28" fmla="*/ 96623 h 564765"/>
                <a:gd name="connsiteX29" fmla="*/ 458420 w 909685"/>
                <a:gd name="connsiteY29" fmla="*/ 96129 h 564765"/>
                <a:gd name="connsiteX30" fmla="*/ 462503 w 909685"/>
                <a:gd name="connsiteY30" fmla="*/ 95015 h 564765"/>
                <a:gd name="connsiteX31" fmla="*/ 463617 w 909685"/>
                <a:gd name="connsiteY31" fmla="*/ 94706 h 564765"/>
                <a:gd name="connsiteX32" fmla="*/ 552816 w 909685"/>
                <a:gd name="connsiteY32" fmla="*/ 50972 h 564765"/>
                <a:gd name="connsiteX33" fmla="*/ 671955 w 909685"/>
                <a:gd name="connsiteY33" fmla="*/ 69468 h 564765"/>
                <a:gd name="connsiteX34" fmla="*/ 768206 w 909685"/>
                <a:gd name="connsiteY34" fmla="*/ 163368 h 564765"/>
                <a:gd name="connsiteX35" fmla="*/ 854188 w 909685"/>
                <a:gd name="connsiteY35" fmla="*/ 220339 h 564765"/>
                <a:gd name="connsiteX36" fmla="*/ 460957 w 909685"/>
                <a:gd name="connsiteY36" fmla="*/ 524619 h 56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09685" h="564765">
                  <a:moveTo>
                    <a:pt x="879550" y="182235"/>
                  </a:moveTo>
                  <a:cubicBezTo>
                    <a:pt x="872560" y="185081"/>
                    <a:pt x="844044" y="181926"/>
                    <a:pt x="796475" y="134790"/>
                  </a:cubicBezTo>
                  <a:cubicBezTo>
                    <a:pt x="764061" y="102624"/>
                    <a:pt x="728864" y="68540"/>
                    <a:pt x="699791" y="40456"/>
                  </a:cubicBezTo>
                  <a:cubicBezTo>
                    <a:pt x="655995" y="-1731"/>
                    <a:pt x="589745" y="-12061"/>
                    <a:pt x="535063" y="14847"/>
                  </a:cubicBezTo>
                  <a:lnTo>
                    <a:pt x="454709" y="54251"/>
                  </a:lnTo>
                  <a:lnTo>
                    <a:pt x="374355" y="14847"/>
                  </a:lnTo>
                  <a:cubicBezTo>
                    <a:pt x="319673" y="-12000"/>
                    <a:pt x="253423" y="-1731"/>
                    <a:pt x="209627" y="40456"/>
                  </a:cubicBezTo>
                  <a:cubicBezTo>
                    <a:pt x="180554" y="68478"/>
                    <a:pt x="145357" y="102624"/>
                    <a:pt x="112943" y="134790"/>
                  </a:cubicBezTo>
                  <a:cubicBezTo>
                    <a:pt x="65436" y="181988"/>
                    <a:pt x="36919" y="185081"/>
                    <a:pt x="31352" y="183101"/>
                  </a:cubicBezTo>
                  <a:cubicBezTo>
                    <a:pt x="24177" y="176482"/>
                    <a:pt x="14650" y="177101"/>
                    <a:pt x="6918" y="182977"/>
                  </a:cubicBezTo>
                  <a:cubicBezTo>
                    <a:pt x="-814" y="188916"/>
                    <a:pt x="-1804" y="200607"/>
                    <a:pt x="2650" y="209205"/>
                  </a:cubicBezTo>
                  <a:cubicBezTo>
                    <a:pt x="10259" y="223865"/>
                    <a:pt x="189833" y="564827"/>
                    <a:pt x="448338" y="564766"/>
                  </a:cubicBezTo>
                  <a:cubicBezTo>
                    <a:pt x="450441" y="564766"/>
                    <a:pt x="452606" y="564704"/>
                    <a:pt x="454709" y="564704"/>
                  </a:cubicBezTo>
                  <a:cubicBezTo>
                    <a:pt x="456874" y="564766"/>
                    <a:pt x="458977" y="564766"/>
                    <a:pt x="461080" y="564766"/>
                  </a:cubicBezTo>
                  <a:cubicBezTo>
                    <a:pt x="719524" y="564766"/>
                    <a:pt x="899159" y="223803"/>
                    <a:pt x="906768" y="209205"/>
                  </a:cubicBezTo>
                  <a:cubicBezTo>
                    <a:pt x="911222" y="200545"/>
                    <a:pt x="910974" y="188483"/>
                    <a:pt x="903242" y="182544"/>
                  </a:cubicBezTo>
                  <a:cubicBezTo>
                    <a:pt x="895510" y="176668"/>
                    <a:pt x="886726" y="175678"/>
                    <a:pt x="879550" y="182235"/>
                  </a:cubicBezTo>
                  <a:close/>
                  <a:moveTo>
                    <a:pt x="460957" y="524619"/>
                  </a:moveTo>
                  <a:cubicBezTo>
                    <a:pt x="459039" y="524619"/>
                    <a:pt x="457121" y="524619"/>
                    <a:pt x="455204" y="524558"/>
                  </a:cubicBezTo>
                  <a:cubicBezTo>
                    <a:pt x="455018" y="524558"/>
                    <a:pt x="454895" y="524619"/>
                    <a:pt x="454709" y="524619"/>
                  </a:cubicBezTo>
                  <a:cubicBezTo>
                    <a:pt x="454523" y="524619"/>
                    <a:pt x="454400" y="524558"/>
                    <a:pt x="454214" y="524558"/>
                  </a:cubicBezTo>
                  <a:cubicBezTo>
                    <a:pt x="258804" y="529692"/>
                    <a:pt x="104963" y="302796"/>
                    <a:pt x="55291" y="220339"/>
                  </a:cubicBezTo>
                  <a:cubicBezTo>
                    <a:pt x="76571" y="214587"/>
                    <a:pt x="105149" y="199122"/>
                    <a:pt x="141274" y="163368"/>
                  </a:cubicBezTo>
                  <a:cubicBezTo>
                    <a:pt x="173564" y="131326"/>
                    <a:pt x="208576" y="97365"/>
                    <a:pt x="237525" y="69468"/>
                  </a:cubicBezTo>
                  <a:cubicBezTo>
                    <a:pt x="269196" y="38972"/>
                    <a:pt x="317075" y="31549"/>
                    <a:pt x="356726" y="50972"/>
                  </a:cubicBezTo>
                  <a:lnTo>
                    <a:pt x="445925" y="94706"/>
                  </a:lnTo>
                  <a:cubicBezTo>
                    <a:pt x="446296" y="94891"/>
                    <a:pt x="446667" y="94829"/>
                    <a:pt x="447039" y="95015"/>
                  </a:cubicBezTo>
                  <a:cubicBezTo>
                    <a:pt x="448399" y="95572"/>
                    <a:pt x="449822" y="95881"/>
                    <a:pt x="451307" y="96129"/>
                  </a:cubicBezTo>
                  <a:cubicBezTo>
                    <a:pt x="452482" y="96314"/>
                    <a:pt x="453595" y="96623"/>
                    <a:pt x="454771" y="96623"/>
                  </a:cubicBezTo>
                  <a:cubicBezTo>
                    <a:pt x="456008" y="96623"/>
                    <a:pt x="457183" y="96376"/>
                    <a:pt x="458420" y="96129"/>
                  </a:cubicBezTo>
                  <a:cubicBezTo>
                    <a:pt x="459843" y="95881"/>
                    <a:pt x="461204" y="95572"/>
                    <a:pt x="462503" y="95015"/>
                  </a:cubicBezTo>
                  <a:cubicBezTo>
                    <a:pt x="462874" y="94829"/>
                    <a:pt x="463245" y="94891"/>
                    <a:pt x="463617" y="94706"/>
                  </a:cubicBezTo>
                  <a:lnTo>
                    <a:pt x="552816" y="50972"/>
                  </a:lnTo>
                  <a:cubicBezTo>
                    <a:pt x="592405" y="31611"/>
                    <a:pt x="640283" y="38972"/>
                    <a:pt x="671955" y="69468"/>
                  </a:cubicBezTo>
                  <a:cubicBezTo>
                    <a:pt x="700904" y="97365"/>
                    <a:pt x="735916" y="131326"/>
                    <a:pt x="768206" y="163368"/>
                  </a:cubicBezTo>
                  <a:cubicBezTo>
                    <a:pt x="804269" y="199184"/>
                    <a:pt x="832909" y="214649"/>
                    <a:pt x="854188" y="220339"/>
                  </a:cubicBezTo>
                  <a:cubicBezTo>
                    <a:pt x="804950" y="301992"/>
                    <a:pt x="653150" y="524619"/>
                    <a:pt x="460957" y="52461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7059FBC-57BC-4BBE-A4E2-8A86B0735297}"/>
                </a:ext>
              </a:extLst>
            </p:cNvPr>
            <p:cNvSpPr/>
            <p:nvPr/>
          </p:nvSpPr>
          <p:spPr>
            <a:xfrm>
              <a:off x="6518943" y="4451740"/>
              <a:ext cx="428151" cy="157119"/>
            </a:xfrm>
            <a:custGeom>
              <a:avLst/>
              <a:gdLst>
                <a:gd name="connsiteX0" fmla="*/ 414805 w 428151"/>
                <a:gd name="connsiteY0" fmla="*/ 36806 h 157119"/>
                <a:gd name="connsiteX1" fmla="*/ 214076 w 428151"/>
                <a:gd name="connsiteY1" fmla="*/ 0 h 157119"/>
                <a:gd name="connsiteX2" fmla="*/ 13346 w 428151"/>
                <a:gd name="connsiteY2" fmla="*/ 36806 h 157119"/>
                <a:gd name="connsiteX3" fmla="*/ 294 w 428151"/>
                <a:gd name="connsiteY3" fmla="*/ 52332 h 157119"/>
                <a:gd name="connsiteX4" fmla="*/ 7408 w 428151"/>
                <a:gd name="connsiteY4" fmla="*/ 71323 h 157119"/>
                <a:gd name="connsiteX5" fmla="*/ 214076 w 428151"/>
                <a:gd name="connsiteY5" fmla="*/ 157120 h 157119"/>
                <a:gd name="connsiteX6" fmla="*/ 420744 w 428151"/>
                <a:gd name="connsiteY6" fmla="*/ 71323 h 157119"/>
                <a:gd name="connsiteX7" fmla="*/ 427857 w 428151"/>
                <a:gd name="connsiteY7" fmla="*/ 52332 h 157119"/>
                <a:gd name="connsiteX8" fmla="*/ 414805 w 428151"/>
                <a:gd name="connsiteY8" fmla="*/ 36806 h 157119"/>
                <a:gd name="connsiteX9" fmla="*/ 214014 w 428151"/>
                <a:gd name="connsiteY9" fmla="*/ 116912 h 157119"/>
                <a:gd name="connsiteX10" fmla="*/ 64998 w 428151"/>
                <a:gd name="connsiteY10" fmla="*/ 62971 h 157119"/>
                <a:gd name="connsiteX11" fmla="*/ 214014 w 428151"/>
                <a:gd name="connsiteY11" fmla="*/ 40208 h 157119"/>
                <a:gd name="connsiteX12" fmla="*/ 363030 w 428151"/>
                <a:gd name="connsiteY12" fmla="*/ 63033 h 157119"/>
                <a:gd name="connsiteX13" fmla="*/ 214014 w 428151"/>
                <a:gd name="connsiteY13" fmla="*/ 116912 h 15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151" h="157119">
                  <a:moveTo>
                    <a:pt x="414805" y="36806"/>
                  </a:moveTo>
                  <a:cubicBezTo>
                    <a:pt x="410599" y="35321"/>
                    <a:pt x="310884" y="0"/>
                    <a:pt x="214076" y="0"/>
                  </a:cubicBezTo>
                  <a:cubicBezTo>
                    <a:pt x="117268" y="0"/>
                    <a:pt x="17553" y="35321"/>
                    <a:pt x="13346" y="36806"/>
                  </a:cubicBezTo>
                  <a:cubicBezTo>
                    <a:pt x="6542" y="39218"/>
                    <a:pt x="1531" y="45156"/>
                    <a:pt x="294" y="52332"/>
                  </a:cubicBezTo>
                  <a:cubicBezTo>
                    <a:pt x="-943" y="59446"/>
                    <a:pt x="1779" y="66745"/>
                    <a:pt x="7408" y="71323"/>
                  </a:cubicBezTo>
                  <a:cubicBezTo>
                    <a:pt x="11676" y="74849"/>
                    <a:pt x="113680" y="157120"/>
                    <a:pt x="214076" y="157120"/>
                  </a:cubicBezTo>
                  <a:cubicBezTo>
                    <a:pt x="314533" y="157120"/>
                    <a:pt x="416475" y="74849"/>
                    <a:pt x="420744" y="71323"/>
                  </a:cubicBezTo>
                  <a:cubicBezTo>
                    <a:pt x="426373" y="66745"/>
                    <a:pt x="429094" y="59507"/>
                    <a:pt x="427857" y="52332"/>
                  </a:cubicBezTo>
                  <a:cubicBezTo>
                    <a:pt x="426558" y="45156"/>
                    <a:pt x="421610" y="39280"/>
                    <a:pt x="414805" y="36806"/>
                  </a:cubicBezTo>
                  <a:close/>
                  <a:moveTo>
                    <a:pt x="214014" y="116912"/>
                  </a:moveTo>
                  <a:cubicBezTo>
                    <a:pt x="158836" y="116912"/>
                    <a:pt x="100195" y="85612"/>
                    <a:pt x="64998" y="62971"/>
                  </a:cubicBezTo>
                  <a:cubicBezTo>
                    <a:pt x="101494" y="53012"/>
                    <a:pt x="158960" y="40208"/>
                    <a:pt x="214014" y="40208"/>
                  </a:cubicBezTo>
                  <a:cubicBezTo>
                    <a:pt x="269006" y="40208"/>
                    <a:pt x="326534" y="53012"/>
                    <a:pt x="363030" y="63033"/>
                  </a:cubicBezTo>
                  <a:cubicBezTo>
                    <a:pt x="327956" y="85612"/>
                    <a:pt x="269377" y="116912"/>
                    <a:pt x="214014" y="116912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D6A2530-C7E8-46C1-822F-31ABACAF184F}"/>
                </a:ext>
              </a:extLst>
            </p:cNvPr>
            <p:cNvSpPr/>
            <p:nvPr/>
          </p:nvSpPr>
          <p:spPr>
            <a:xfrm>
              <a:off x="7028948" y="3958121"/>
              <a:ext cx="266593" cy="252496"/>
            </a:xfrm>
            <a:custGeom>
              <a:avLst/>
              <a:gdLst>
                <a:gd name="connsiteX0" fmla="*/ 265618 w 266593"/>
                <a:gd name="connsiteY0" fmla="*/ 111212 h 252496"/>
                <a:gd name="connsiteX1" fmla="*/ 228565 w 266593"/>
                <a:gd name="connsiteY1" fmla="*/ 57705 h 252496"/>
                <a:gd name="connsiteX2" fmla="*/ 155139 w 266593"/>
                <a:gd name="connsiteY2" fmla="*/ 49416 h 252496"/>
                <a:gd name="connsiteX3" fmla="*/ 98539 w 266593"/>
                <a:gd name="connsiteY3" fmla="*/ 3022 h 252496"/>
                <a:gd name="connsiteX4" fmla="*/ 33712 w 266593"/>
                <a:gd name="connsiteY4" fmla="*/ 13662 h 252496"/>
                <a:gd name="connsiteX5" fmla="*/ 3835 w 266593"/>
                <a:gd name="connsiteY5" fmla="*/ 104037 h 252496"/>
                <a:gd name="connsiteX6" fmla="*/ 58579 w 266593"/>
                <a:gd name="connsiteY6" fmla="*/ 239877 h 252496"/>
                <a:gd name="connsiteX7" fmla="*/ 69404 w 266593"/>
                <a:gd name="connsiteY7" fmla="*/ 250888 h 252496"/>
                <a:gd name="connsiteX8" fmla="*/ 77260 w 266593"/>
                <a:gd name="connsiteY8" fmla="*/ 252496 h 252496"/>
                <a:gd name="connsiteX9" fmla="*/ 84807 w 266593"/>
                <a:gd name="connsiteY9" fmla="*/ 251012 h 252496"/>
                <a:gd name="connsiteX10" fmla="*/ 222812 w 266593"/>
                <a:gd name="connsiteY10" fmla="*/ 194783 h 252496"/>
                <a:gd name="connsiteX11" fmla="*/ 265618 w 266593"/>
                <a:gd name="connsiteY11" fmla="*/ 111212 h 252496"/>
                <a:gd name="connsiteX12" fmla="*/ 206049 w 266593"/>
                <a:gd name="connsiteY12" fmla="*/ 158163 h 252496"/>
                <a:gd name="connsiteX13" fmla="*/ 88271 w 266593"/>
                <a:gd name="connsiteY13" fmla="*/ 206103 h 252496"/>
                <a:gd name="connsiteX14" fmla="*/ 41630 w 266593"/>
                <a:gd name="connsiteY14" fmla="*/ 90614 h 252496"/>
                <a:gd name="connsiteX15" fmla="*/ 56723 w 266593"/>
                <a:gd name="connsiteY15" fmla="*/ 46571 h 252496"/>
                <a:gd name="connsiteX16" fmla="*/ 76827 w 266593"/>
                <a:gd name="connsiteY16" fmla="*/ 40199 h 252496"/>
                <a:gd name="connsiteX17" fmla="*/ 87714 w 266593"/>
                <a:gd name="connsiteY17" fmla="*/ 41746 h 252496"/>
                <a:gd name="connsiteX18" fmla="*/ 121303 w 266593"/>
                <a:gd name="connsiteY18" fmla="*/ 71685 h 252496"/>
                <a:gd name="connsiteX19" fmla="*/ 126128 w 266593"/>
                <a:gd name="connsiteY19" fmla="*/ 82696 h 252496"/>
                <a:gd name="connsiteX20" fmla="*/ 151490 w 266593"/>
                <a:gd name="connsiteY20" fmla="*/ 93459 h 252496"/>
                <a:gd name="connsiteX21" fmla="*/ 162810 w 266593"/>
                <a:gd name="connsiteY21" fmla="*/ 89253 h 252496"/>
                <a:gd name="connsiteX22" fmla="*/ 208214 w 266593"/>
                <a:gd name="connsiteY22" fmla="*/ 92469 h 252496"/>
                <a:gd name="connsiteX23" fmla="*/ 225843 w 266593"/>
                <a:gd name="connsiteY23" fmla="*/ 117522 h 252496"/>
                <a:gd name="connsiteX24" fmla="*/ 206049 w 266593"/>
                <a:gd name="connsiteY24" fmla="*/ 158163 h 252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6593" h="252496">
                  <a:moveTo>
                    <a:pt x="265618" y="111212"/>
                  </a:moveTo>
                  <a:cubicBezTo>
                    <a:pt x="262092" y="88634"/>
                    <a:pt x="248916" y="69582"/>
                    <a:pt x="228565" y="57705"/>
                  </a:cubicBezTo>
                  <a:cubicBezTo>
                    <a:pt x="206976" y="45024"/>
                    <a:pt x="179944" y="42055"/>
                    <a:pt x="155139" y="49416"/>
                  </a:cubicBezTo>
                  <a:cubicBezTo>
                    <a:pt x="143201" y="26838"/>
                    <a:pt x="122478" y="9703"/>
                    <a:pt x="98539" y="3022"/>
                  </a:cubicBezTo>
                  <a:cubicBezTo>
                    <a:pt x="75652" y="-3349"/>
                    <a:pt x="52641" y="425"/>
                    <a:pt x="33712" y="13662"/>
                  </a:cubicBezTo>
                  <a:cubicBezTo>
                    <a:pt x="5381" y="33580"/>
                    <a:pt x="-6867" y="69211"/>
                    <a:pt x="3835" y="104037"/>
                  </a:cubicBezTo>
                  <a:lnTo>
                    <a:pt x="58579" y="239877"/>
                  </a:lnTo>
                  <a:cubicBezTo>
                    <a:pt x="60558" y="244826"/>
                    <a:pt x="64455" y="248785"/>
                    <a:pt x="69404" y="250888"/>
                  </a:cubicBezTo>
                  <a:cubicBezTo>
                    <a:pt x="71878" y="251939"/>
                    <a:pt x="74538" y="252496"/>
                    <a:pt x="77260" y="252496"/>
                  </a:cubicBezTo>
                  <a:cubicBezTo>
                    <a:pt x="79858" y="252496"/>
                    <a:pt x="82394" y="252001"/>
                    <a:pt x="84807" y="251012"/>
                  </a:cubicBezTo>
                  <a:lnTo>
                    <a:pt x="222812" y="194783"/>
                  </a:lnTo>
                  <a:cubicBezTo>
                    <a:pt x="253741" y="178823"/>
                    <a:pt x="271000" y="145296"/>
                    <a:pt x="265618" y="111212"/>
                  </a:cubicBezTo>
                  <a:close/>
                  <a:moveTo>
                    <a:pt x="206049" y="158163"/>
                  </a:moveTo>
                  <a:lnTo>
                    <a:pt x="88271" y="206103"/>
                  </a:lnTo>
                  <a:lnTo>
                    <a:pt x="41630" y="90614"/>
                  </a:lnTo>
                  <a:cubicBezTo>
                    <a:pt x="36496" y="73850"/>
                    <a:pt x="42434" y="56592"/>
                    <a:pt x="56723" y="46571"/>
                  </a:cubicBezTo>
                  <a:cubicBezTo>
                    <a:pt x="63589" y="41746"/>
                    <a:pt x="70579" y="40199"/>
                    <a:pt x="76827" y="40199"/>
                  </a:cubicBezTo>
                  <a:cubicBezTo>
                    <a:pt x="80910" y="40199"/>
                    <a:pt x="84621" y="40880"/>
                    <a:pt x="87714" y="41746"/>
                  </a:cubicBezTo>
                  <a:cubicBezTo>
                    <a:pt x="102065" y="45767"/>
                    <a:pt x="114932" y="57210"/>
                    <a:pt x="121303" y="71685"/>
                  </a:cubicBezTo>
                  <a:lnTo>
                    <a:pt x="126128" y="82696"/>
                  </a:lnTo>
                  <a:cubicBezTo>
                    <a:pt x="130396" y="92407"/>
                    <a:pt x="141469" y="97171"/>
                    <a:pt x="151490" y="93459"/>
                  </a:cubicBezTo>
                  <a:lnTo>
                    <a:pt x="162810" y="89253"/>
                  </a:lnTo>
                  <a:cubicBezTo>
                    <a:pt x="177841" y="83624"/>
                    <a:pt x="195224" y="84923"/>
                    <a:pt x="208214" y="92469"/>
                  </a:cubicBezTo>
                  <a:cubicBezTo>
                    <a:pt x="215080" y="96490"/>
                    <a:pt x="223740" y="104099"/>
                    <a:pt x="225843" y="117522"/>
                  </a:cubicBezTo>
                  <a:cubicBezTo>
                    <a:pt x="228627" y="134595"/>
                    <a:pt x="220214" y="150863"/>
                    <a:pt x="206049" y="158163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D6B2F4C-3785-498E-839E-49593A3BD163}"/>
                </a:ext>
              </a:extLst>
            </p:cNvPr>
            <p:cNvSpPr/>
            <p:nvPr/>
          </p:nvSpPr>
          <p:spPr>
            <a:xfrm>
              <a:off x="6170375" y="4790548"/>
              <a:ext cx="266897" cy="252432"/>
            </a:xfrm>
            <a:custGeom>
              <a:avLst/>
              <a:gdLst>
                <a:gd name="connsiteX0" fmla="*/ 232878 w 266897"/>
                <a:gd name="connsiteY0" fmla="*/ 13722 h 252432"/>
                <a:gd name="connsiteX1" fmla="*/ 168051 w 266897"/>
                <a:gd name="connsiteY1" fmla="*/ 3020 h 252432"/>
                <a:gd name="connsiteX2" fmla="*/ 111451 w 266897"/>
                <a:gd name="connsiteY2" fmla="*/ 49414 h 252432"/>
                <a:gd name="connsiteX3" fmla="*/ 38025 w 266897"/>
                <a:gd name="connsiteY3" fmla="*/ 57703 h 252432"/>
                <a:gd name="connsiteX4" fmla="*/ 972 w 266897"/>
                <a:gd name="connsiteY4" fmla="*/ 111210 h 252432"/>
                <a:gd name="connsiteX5" fmla="*/ 45386 w 266897"/>
                <a:gd name="connsiteY5" fmla="*/ 195399 h 252432"/>
                <a:gd name="connsiteX6" fmla="*/ 181783 w 266897"/>
                <a:gd name="connsiteY6" fmla="*/ 250948 h 252432"/>
                <a:gd name="connsiteX7" fmla="*/ 189330 w 266897"/>
                <a:gd name="connsiteY7" fmla="*/ 252432 h 252432"/>
                <a:gd name="connsiteX8" fmla="*/ 197186 w 266897"/>
                <a:gd name="connsiteY8" fmla="*/ 250824 h 252432"/>
                <a:gd name="connsiteX9" fmla="*/ 208011 w 266897"/>
                <a:gd name="connsiteY9" fmla="*/ 239813 h 252432"/>
                <a:gd name="connsiteX10" fmla="*/ 263374 w 266897"/>
                <a:gd name="connsiteY10" fmla="*/ 102303 h 252432"/>
                <a:gd name="connsiteX11" fmla="*/ 232878 w 266897"/>
                <a:gd name="connsiteY11" fmla="*/ 13722 h 252432"/>
                <a:gd name="connsiteX12" fmla="*/ 225579 w 266897"/>
                <a:gd name="connsiteY12" fmla="*/ 89065 h 252432"/>
                <a:gd name="connsiteX13" fmla="*/ 178319 w 266897"/>
                <a:gd name="connsiteY13" fmla="*/ 206225 h 252432"/>
                <a:gd name="connsiteX14" fmla="*/ 62150 w 266897"/>
                <a:gd name="connsiteY14" fmla="*/ 159027 h 252432"/>
                <a:gd name="connsiteX15" fmla="*/ 40685 w 266897"/>
                <a:gd name="connsiteY15" fmla="*/ 117582 h 252432"/>
                <a:gd name="connsiteX16" fmla="*/ 58315 w 266897"/>
                <a:gd name="connsiteY16" fmla="*/ 92529 h 252432"/>
                <a:gd name="connsiteX17" fmla="*/ 84171 w 266897"/>
                <a:gd name="connsiteY17" fmla="*/ 85849 h 252432"/>
                <a:gd name="connsiteX18" fmla="*/ 103718 w 266897"/>
                <a:gd name="connsiteY18" fmla="*/ 89313 h 252432"/>
                <a:gd name="connsiteX19" fmla="*/ 115038 w 266897"/>
                <a:gd name="connsiteY19" fmla="*/ 93519 h 252432"/>
                <a:gd name="connsiteX20" fmla="*/ 140400 w 266897"/>
                <a:gd name="connsiteY20" fmla="*/ 82756 h 252432"/>
                <a:gd name="connsiteX21" fmla="*/ 145287 w 266897"/>
                <a:gd name="connsiteY21" fmla="*/ 71745 h 252432"/>
                <a:gd name="connsiteX22" fmla="*/ 178876 w 266897"/>
                <a:gd name="connsiteY22" fmla="*/ 41806 h 252432"/>
                <a:gd name="connsiteX23" fmla="*/ 209805 w 266897"/>
                <a:gd name="connsiteY23" fmla="*/ 46630 h 252432"/>
                <a:gd name="connsiteX24" fmla="*/ 225579 w 266897"/>
                <a:gd name="connsiteY24" fmla="*/ 89065 h 2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6897" h="252432">
                  <a:moveTo>
                    <a:pt x="232878" y="13722"/>
                  </a:moveTo>
                  <a:cubicBezTo>
                    <a:pt x="213950" y="423"/>
                    <a:pt x="190938" y="-3351"/>
                    <a:pt x="168051" y="3020"/>
                  </a:cubicBezTo>
                  <a:cubicBezTo>
                    <a:pt x="144112" y="9701"/>
                    <a:pt x="123327" y="26836"/>
                    <a:pt x="111451" y="49414"/>
                  </a:cubicBezTo>
                  <a:cubicBezTo>
                    <a:pt x="86646" y="42115"/>
                    <a:pt x="59614" y="45084"/>
                    <a:pt x="38025" y="57703"/>
                  </a:cubicBezTo>
                  <a:cubicBezTo>
                    <a:pt x="17674" y="69580"/>
                    <a:pt x="4498" y="88632"/>
                    <a:pt x="972" y="111210"/>
                  </a:cubicBezTo>
                  <a:cubicBezTo>
                    <a:pt x="-4409" y="145294"/>
                    <a:pt x="12849" y="178883"/>
                    <a:pt x="45386" y="195399"/>
                  </a:cubicBezTo>
                  <a:lnTo>
                    <a:pt x="181783" y="250948"/>
                  </a:lnTo>
                  <a:cubicBezTo>
                    <a:pt x="184196" y="251937"/>
                    <a:pt x="186794" y="252432"/>
                    <a:pt x="189330" y="252432"/>
                  </a:cubicBezTo>
                  <a:cubicBezTo>
                    <a:pt x="191990" y="252432"/>
                    <a:pt x="194650" y="251875"/>
                    <a:pt x="197186" y="250824"/>
                  </a:cubicBezTo>
                  <a:cubicBezTo>
                    <a:pt x="202135" y="248721"/>
                    <a:pt x="205970" y="244762"/>
                    <a:pt x="208011" y="239813"/>
                  </a:cubicBezTo>
                  <a:lnTo>
                    <a:pt x="263374" y="102303"/>
                  </a:lnTo>
                  <a:cubicBezTo>
                    <a:pt x="273519" y="69271"/>
                    <a:pt x="261271" y="33640"/>
                    <a:pt x="232878" y="13722"/>
                  </a:cubicBezTo>
                  <a:close/>
                  <a:moveTo>
                    <a:pt x="225579" y="89065"/>
                  </a:moveTo>
                  <a:lnTo>
                    <a:pt x="178319" y="206225"/>
                  </a:lnTo>
                  <a:lnTo>
                    <a:pt x="62150" y="159027"/>
                  </a:lnTo>
                  <a:cubicBezTo>
                    <a:pt x="46438" y="150985"/>
                    <a:pt x="38025" y="134716"/>
                    <a:pt x="40685" y="117582"/>
                  </a:cubicBezTo>
                  <a:cubicBezTo>
                    <a:pt x="42788" y="104159"/>
                    <a:pt x="51448" y="96550"/>
                    <a:pt x="58315" y="92529"/>
                  </a:cubicBezTo>
                  <a:cubicBezTo>
                    <a:pt x="65861" y="88137"/>
                    <a:pt x="74954" y="85849"/>
                    <a:pt x="84171" y="85849"/>
                  </a:cubicBezTo>
                  <a:cubicBezTo>
                    <a:pt x="90790" y="85849"/>
                    <a:pt x="97471" y="86962"/>
                    <a:pt x="103718" y="89313"/>
                  </a:cubicBezTo>
                  <a:lnTo>
                    <a:pt x="115038" y="93519"/>
                  </a:lnTo>
                  <a:cubicBezTo>
                    <a:pt x="124998" y="97292"/>
                    <a:pt x="136132" y="92529"/>
                    <a:pt x="140400" y="82756"/>
                  </a:cubicBezTo>
                  <a:lnTo>
                    <a:pt x="145287" y="71745"/>
                  </a:lnTo>
                  <a:cubicBezTo>
                    <a:pt x="151658" y="57332"/>
                    <a:pt x="164525" y="45826"/>
                    <a:pt x="178876" y="41806"/>
                  </a:cubicBezTo>
                  <a:cubicBezTo>
                    <a:pt x="186670" y="39640"/>
                    <a:pt x="198423" y="38651"/>
                    <a:pt x="209805" y="46630"/>
                  </a:cubicBezTo>
                  <a:cubicBezTo>
                    <a:pt x="224156" y="56651"/>
                    <a:pt x="230095" y="73972"/>
                    <a:pt x="225579" y="89065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09" name="Graphic 2">
            <a:extLst>
              <a:ext uri="{FF2B5EF4-FFF2-40B4-BE49-F238E27FC236}">
                <a16:creationId xmlns:a16="http://schemas.microsoft.com/office/drawing/2014/main" id="{367ED70B-399A-4B98-9FB3-0D5D3FFE40C8}"/>
              </a:ext>
            </a:extLst>
          </p:cNvPr>
          <p:cNvGrpSpPr/>
          <p:nvPr/>
        </p:nvGrpSpPr>
        <p:grpSpPr>
          <a:xfrm>
            <a:off x="5885436" y="2437805"/>
            <a:ext cx="806437" cy="868433"/>
            <a:chOff x="9425268" y="2330659"/>
            <a:chExt cx="1044783" cy="1125103"/>
          </a:xfrm>
          <a:solidFill>
            <a:schemeClr val="accent1"/>
          </a:solidFill>
        </p:grpSpPr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F432C41-365B-4660-8B17-4122F0A3371C}"/>
                </a:ext>
              </a:extLst>
            </p:cNvPr>
            <p:cNvSpPr/>
            <p:nvPr/>
          </p:nvSpPr>
          <p:spPr>
            <a:xfrm>
              <a:off x="9670845" y="2330659"/>
              <a:ext cx="179574" cy="282658"/>
            </a:xfrm>
            <a:custGeom>
              <a:avLst/>
              <a:gdLst>
                <a:gd name="connsiteX0" fmla="*/ 89756 w 179574"/>
                <a:gd name="connsiteY0" fmla="*/ 282659 h 282658"/>
                <a:gd name="connsiteX1" fmla="*/ 179574 w 179574"/>
                <a:gd name="connsiteY1" fmla="*/ 192903 h 282658"/>
                <a:gd name="connsiteX2" fmla="*/ 156006 w 179574"/>
                <a:gd name="connsiteY2" fmla="*/ 132344 h 282658"/>
                <a:gd name="connsiteX3" fmla="*/ 156006 w 179574"/>
                <a:gd name="connsiteY3" fmla="*/ 132282 h 282658"/>
                <a:gd name="connsiteX4" fmla="*/ 106272 w 179574"/>
                <a:gd name="connsiteY4" fmla="*/ 22669 h 282658"/>
                <a:gd name="connsiteX5" fmla="*/ 93158 w 179574"/>
                <a:gd name="connsiteY5" fmla="*/ 1204 h 282658"/>
                <a:gd name="connsiteX6" fmla="*/ 69343 w 179574"/>
                <a:gd name="connsiteY6" fmla="*/ 9308 h 282658"/>
                <a:gd name="connsiteX7" fmla="*/ 1175 w 179574"/>
                <a:gd name="connsiteY7" fmla="*/ 178861 h 282658"/>
                <a:gd name="connsiteX8" fmla="*/ 0 w 179574"/>
                <a:gd name="connsiteY8" fmla="*/ 192841 h 282658"/>
                <a:gd name="connsiteX9" fmla="*/ 89756 w 179574"/>
                <a:gd name="connsiteY9" fmla="*/ 282659 h 282658"/>
                <a:gd name="connsiteX10" fmla="*/ 40950 w 179574"/>
                <a:gd name="connsiteY10" fmla="*/ 184181 h 282658"/>
                <a:gd name="connsiteX11" fmla="*/ 77013 w 179574"/>
                <a:gd name="connsiteY11" fmla="*/ 78218 h 282658"/>
                <a:gd name="connsiteX12" fmla="*/ 123778 w 179574"/>
                <a:gd name="connsiteY12" fmla="*/ 156406 h 282658"/>
                <a:gd name="connsiteX13" fmla="*/ 125696 w 179574"/>
                <a:gd name="connsiteY13" fmla="*/ 158819 h 282658"/>
                <a:gd name="connsiteX14" fmla="*/ 139367 w 179574"/>
                <a:gd name="connsiteY14" fmla="*/ 192903 h 282658"/>
                <a:gd name="connsiteX15" fmla="*/ 89756 w 179574"/>
                <a:gd name="connsiteY15" fmla="*/ 242513 h 282658"/>
                <a:gd name="connsiteX16" fmla="*/ 40146 w 179574"/>
                <a:gd name="connsiteY16" fmla="*/ 192903 h 282658"/>
                <a:gd name="connsiteX17" fmla="*/ 40950 w 179574"/>
                <a:gd name="connsiteY17" fmla="*/ 184181 h 28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9574" h="282658">
                  <a:moveTo>
                    <a:pt x="89756" y="282659"/>
                  </a:moveTo>
                  <a:cubicBezTo>
                    <a:pt x="139243" y="282659"/>
                    <a:pt x="179574" y="242389"/>
                    <a:pt x="179574" y="192903"/>
                  </a:cubicBezTo>
                  <a:cubicBezTo>
                    <a:pt x="179574" y="170386"/>
                    <a:pt x="171223" y="148983"/>
                    <a:pt x="156006" y="132344"/>
                  </a:cubicBezTo>
                  <a:cubicBezTo>
                    <a:pt x="156006" y="132344"/>
                    <a:pt x="156006" y="132344"/>
                    <a:pt x="156006" y="132282"/>
                  </a:cubicBezTo>
                  <a:cubicBezTo>
                    <a:pt x="134727" y="105992"/>
                    <a:pt x="102375" y="52980"/>
                    <a:pt x="106272" y="22669"/>
                  </a:cubicBezTo>
                  <a:cubicBezTo>
                    <a:pt x="107509" y="13329"/>
                    <a:pt x="102066" y="4421"/>
                    <a:pt x="93158" y="1204"/>
                  </a:cubicBezTo>
                  <a:cubicBezTo>
                    <a:pt x="84313" y="-2012"/>
                    <a:pt x="74416" y="1390"/>
                    <a:pt x="69343" y="9308"/>
                  </a:cubicBezTo>
                  <a:cubicBezTo>
                    <a:pt x="66931" y="13143"/>
                    <a:pt x="9465" y="104384"/>
                    <a:pt x="1175" y="178861"/>
                  </a:cubicBezTo>
                  <a:cubicBezTo>
                    <a:pt x="433" y="183438"/>
                    <a:pt x="0" y="188078"/>
                    <a:pt x="0" y="192841"/>
                  </a:cubicBezTo>
                  <a:cubicBezTo>
                    <a:pt x="-62" y="242389"/>
                    <a:pt x="40208" y="282659"/>
                    <a:pt x="89756" y="282659"/>
                  </a:cubicBezTo>
                  <a:close/>
                  <a:moveTo>
                    <a:pt x="40950" y="184181"/>
                  </a:moveTo>
                  <a:cubicBezTo>
                    <a:pt x="44847" y="149355"/>
                    <a:pt x="61796" y="108837"/>
                    <a:pt x="77013" y="78218"/>
                  </a:cubicBezTo>
                  <a:cubicBezTo>
                    <a:pt x="91983" y="115333"/>
                    <a:pt x="117221" y="148179"/>
                    <a:pt x="123778" y="156406"/>
                  </a:cubicBezTo>
                  <a:cubicBezTo>
                    <a:pt x="124335" y="157272"/>
                    <a:pt x="125015" y="158015"/>
                    <a:pt x="125696" y="158819"/>
                  </a:cubicBezTo>
                  <a:cubicBezTo>
                    <a:pt x="134480" y="168098"/>
                    <a:pt x="139367" y="180222"/>
                    <a:pt x="139367" y="192903"/>
                  </a:cubicBezTo>
                  <a:cubicBezTo>
                    <a:pt x="139367" y="220244"/>
                    <a:pt x="117097" y="242513"/>
                    <a:pt x="89756" y="242513"/>
                  </a:cubicBezTo>
                  <a:cubicBezTo>
                    <a:pt x="62415" y="242513"/>
                    <a:pt x="40146" y="220244"/>
                    <a:pt x="40146" y="192903"/>
                  </a:cubicBezTo>
                  <a:cubicBezTo>
                    <a:pt x="40146" y="190181"/>
                    <a:pt x="40456" y="187645"/>
                    <a:pt x="40950" y="184181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B6C93D9-85ED-466E-A4DC-4F471AFDB0A8}"/>
                </a:ext>
              </a:extLst>
            </p:cNvPr>
            <p:cNvSpPr/>
            <p:nvPr/>
          </p:nvSpPr>
          <p:spPr>
            <a:xfrm>
              <a:off x="9633746" y="3051422"/>
              <a:ext cx="253788" cy="222850"/>
            </a:xfrm>
            <a:custGeom>
              <a:avLst/>
              <a:gdLst>
                <a:gd name="connsiteX0" fmla="*/ 242591 w 253788"/>
                <a:gd name="connsiteY0" fmla="*/ 33379 h 222850"/>
                <a:gd name="connsiteX1" fmla="*/ 191064 w 253788"/>
                <a:gd name="connsiteY1" fmla="*/ 656 h 222850"/>
                <a:gd name="connsiteX2" fmla="*/ 126855 w 253788"/>
                <a:gd name="connsiteY2" fmla="*/ 19090 h 222850"/>
                <a:gd name="connsiteX3" fmla="*/ 62646 w 253788"/>
                <a:gd name="connsiteY3" fmla="*/ 656 h 222850"/>
                <a:gd name="connsiteX4" fmla="*/ 11118 w 253788"/>
                <a:gd name="connsiteY4" fmla="*/ 33379 h 222850"/>
                <a:gd name="connsiteX5" fmla="*/ 18541 w 253788"/>
                <a:gd name="connsiteY5" fmla="*/ 122022 h 222850"/>
                <a:gd name="connsiteX6" fmla="*/ 112627 w 253788"/>
                <a:gd name="connsiteY6" fmla="*/ 216912 h 222850"/>
                <a:gd name="connsiteX7" fmla="*/ 126917 w 253788"/>
                <a:gd name="connsiteY7" fmla="*/ 222850 h 222850"/>
                <a:gd name="connsiteX8" fmla="*/ 141206 w 253788"/>
                <a:gd name="connsiteY8" fmla="*/ 216912 h 222850"/>
                <a:gd name="connsiteX9" fmla="*/ 236406 w 253788"/>
                <a:gd name="connsiteY9" fmla="*/ 120723 h 222850"/>
                <a:gd name="connsiteX10" fmla="*/ 242591 w 253788"/>
                <a:gd name="connsiteY10" fmla="*/ 33379 h 222850"/>
                <a:gd name="connsiteX11" fmla="*/ 242591 w 253788"/>
                <a:gd name="connsiteY11" fmla="*/ 33379 h 222850"/>
                <a:gd name="connsiteX12" fmla="*/ 206652 w 253788"/>
                <a:gd name="connsiteY12" fmla="*/ 93752 h 222850"/>
                <a:gd name="connsiteX13" fmla="*/ 126855 w 253788"/>
                <a:gd name="connsiteY13" fmla="*/ 174291 h 222850"/>
                <a:gd name="connsiteX14" fmla="*/ 48233 w 253788"/>
                <a:gd name="connsiteY14" fmla="*/ 95051 h 222850"/>
                <a:gd name="connsiteX15" fmla="*/ 45264 w 253788"/>
                <a:gd name="connsiteY15" fmla="*/ 54596 h 222850"/>
                <a:gd name="connsiteX16" fmla="*/ 67780 w 253788"/>
                <a:gd name="connsiteY16" fmla="*/ 40493 h 222850"/>
                <a:gd name="connsiteX17" fmla="*/ 72853 w 253788"/>
                <a:gd name="connsiteY17" fmla="*/ 40183 h 222850"/>
                <a:gd name="connsiteX18" fmla="*/ 105081 w 253788"/>
                <a:gd name="connsiteY18" fmla="*/ 53359 h 222850"/>
                <a:gd name="connsiteX19" fmla="*/ 113061 w 253788"/>
                <a:gd name="connsiteY19" fmla="*/ 60906 h 222850"/>
                <a:gd name="connsiteX20" fmla="*/ 140711 w 253788"/>
                <a:gd name="connsiteY20" fmla="*/ 60906 h 222850"/>
                <a:gd name="connsiteX21" fmla="*/ 148629 w 253788"/>
                <a:gd name="connsiteY21" fmla="*/ 53359 h 222850"/>
                <a:gd name="connsiteX22" fmla="*/ 185867 w 253788"/>
                <a:gd name="connsiteY22" fmla="*/ 40554 h 222850"/>
                <a:gd name="connsiteX23" fmla="*/ 208384 w 253788"/>
                <a:gd name="connsiteY23" fmla="*/ 54596 h 222850"/>
                <a:gd name="connsiteX24" fmla="*/ 206652 w 253788"/>
                <a:gd name="connsiteY24" fmla="*/ 93752 h 22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3788" h="222850">
                  <a:moveTo>
                    <a:pt x="242591" y="33379"/>
                  </a:moveTo>
                  <a:cubicBezTo>
                    <a:pt x="231271" y="15069"/>
                    <a:pt x="212961" y="3440"/>
                    <a:pt x="191064" y="656"/>
                  </a:cubicBezTo>
                  <a:cubicBezTo>
                    <a:pt x="168609" y="-2189"/>
                    <a:pt x="145165" y="4615"/>
                    <a:pt x="126855" y="19090"/>
                  </a:cubicBezTo>
                  <a:cubicBezTo>
                    <a:pt x="108607" y="4615"/>
                    <a:pt x="85101" y="-2251"/>
                    <a:pt x="62646" y="656"/>
                  </a:cubicBezTo>
                  <a:cubicBezTo>
                    <a:pt x="40748" y="3501"/>
                    <a:pt x="22438" y="15131"/>
                    <a:pt x="11118" y="33379"/>
                  </a:cubicBezTo>
                  <a:cubicBezTo>
                    <a:pt x="-5893" y="60782"/>
                    <a:pt x="-3356" y="95917"/>
                    <a:pt x="18541" y="122022"/>
                  </a:cubicBezTo>
                  <a:lnTo>
                    <a:pt x="112627" y="216912"/>
                  </a:lnTo>
                  <a:cubicBezTo>
                    <a:pt x="116401" y="220747"/>
                    <a:pt x="121535" y="222850"/>
                    <a:pt x="126917" y="222850"/>
                  </a:cubicBezTo>
                  <a:cubicBezTo>
                    <a:pt x="132298" y="222850"/>
                    <a:pt x="137433" y="220685"/>
                    <a:pt x="141206" y="216912"/>
                  </a:cubicBezTo>
                  <a:lnTo>
                    <a:pt x="236406" y="120723"/>
                  </a:lnTo>
                  <a:cubicBezTo>
                    <a:pt x="257066" y="95917"/>
                    <a:pt x="259540" y="60782"/>
                    <a:pt x="242591" y="33379"/>
                  </a:cubicBezTo>
                  <a:cubicBezTo>
                    <a:pt x="242591" y="33379"/>
                    <a:pt x="242591" y="33379"/>
                    <a:pt x="242591" y="33379"/>
                  </a:cubicBezTo>
                  <a:close/>
                  <a:moveTo>
                    <a:pt x="206652" y="93752"/>
                  </a:moveTo>
                  <a:lnTo>
                    <a:pt x="126855" y="174291"/>
                  </a:lnTo>
                  <a:lnTo>
                    <a:pt x="48233" y="95051"/>
                  </a:lnTo>
                  <a:cubicBezTo>
                    <a:pt x="38460" y="83360"/>
                    <a:pt x="37284" y="67463"/>
                    <a:pt x="45264" y="54596"/>
                  </a:cubicBezTo>
                  <a:cubicBezTo>
                    <a:pt x="51450" y="44575"/>
                    <a:pt x="60976" y="41420"/>
                    <a:pt x="67780" y="40493"/>
                  </a:cubicBezTo>
                  <a:cubicBezTo>
                    <a:pt x="69451" y="40245"/>
                    <a:pt x="71121" y="40183"/>
                    <a:pt x="72853" y="40183"/>
                  </a:cubicBezTo>
                  <a:cubicBezTo>
                    <a:pt x="84296" y="40183"/>
                    <a:pt x="96297" y="45008"/>
                    <a:pt x="105081" y="53359"/>
                  </a:cubicBezTo>
                  <a:lnTo>
                    <a:pt x="113061" y="60906"/>
                  </a:lnTo>
                  <a:cubicBezTo>
                    <a:pt x="120793" y="68267"/>
                    <a:pt x="132979" y="68267"/>
                    <a:pt x="140711" y="60906"/>
                  </a:cubicBezTo>
                  <a:lnTo>
                    <a:pt x="148629" y="53359"/>
                  </a:lnTo>
                  <a:cubicBezTo>
                    <a:pt x="158712" y="43771"/>
                    <a:pt x="172939" y="38761"/>
                    <a:pt x="185867" y="40554"/>
                  </a:cubicBezTo>
                  <a:cubicBezTo>
                    <a:pt x="192734" y="41420"/>
                    <a:pt x="202198" y="44575"/>
                    <a:pt x="208384" y="54596"/>
                  </a:cubicBezTo>
                  <a:cubicBezTo>
                    <a:pt x="216425" y="67401"/>
                    <a:pt x="215250" y="83298"/>
                    <a:pt x="206652" y="93752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027362AA-4C99-4EA3-A015-75908116AD1F}"/>
                </a:ext>
              </a:extLst>
            </p:cNvPr>
            <p:cNvSpPr/>
            <p:nvPr/>
          </p:nvSpPr>
          <p:spPr>
            <a:xfrm>
              <a:off x="10161008" y="2567933"/>
              <a:ext cx="139490" cy="225206"/>
            </a:xfrm>
            <a:custGeom>
              <a:avLst/>
              <a:gdLst>
                <a:gd name="connsiteX0" fmla="*/ 69714 w 139490"/>
                <a:gd name="connsiteY0" fmla="*/ 225206 h 225206"/>
                <a:gd name="connsiteX1" fmla="*/ 139490 w 139490"/>
                <a:gd name="connsiteY1" fmla="*/ 151905 h 225206"/>
                <a:gd name="connsiteX2" fmla="*/ 121737 w 139490"/>
                <a:gd name="connsiteY2" fmla="*/ 103098 h 225206"/>
                <a:gd name="connsiteX3" fmla="*/ 87220 w 139490"/>
                <a:gd name="connsiteY3" fmla="*/ 22436 h 225206"/>
                <a:gd name="connsiteX4" fmla="*/ 73735 w 139490"/>
                <a:gd name="connsiteY4" fmla="*/ 1033 h 225206"/>
                <a:gd name="connsiteX5" fmla="*/ 49981 w 139490"/>
                <a:gd name="connsiteY5" fmla="*/ 9817 h 225206"/>
                <a:gd name="connsiteX6" fmla="*/ 866 w 139490"/>
                <a:gd name="connsiteY6" fmla="*/ 140708 h 225206"/>
                <a:gd name="connsiteX7" fmla="*/ 0 w 139490"/>
                <a:gd name="connsiteY7" fmla="*/ 151905 h 225206"/>
                <a:gd name="connsiteX8" fmla="*/ 69714 w 139490"/>
                <a:gd name="connsiteY8" fmla="*/ 225206 h 225206"/>
                <a:gd name="connsiteX9" fmla="*/ 40765 w 139490"/>
                <a:gd name="connsiteY9" fmla="*/ 145719 h 225206"/>
                <a:gd name="connsiteX10" fmla="*/ 60559 w 139490"/>
                <a:gd name="connsiteY10" fmla="*/ 78541 h 225206"/>
                <a:gd name="connsiteX11" fmla="*/ 89509 w 139490"/>
                <a:gd name="connsiteY11" fmla="*/ 127099 h 225206"/>
                <a:gd name="connsiteX12" fmla="*/ 90746 w 139490"/>
                <a:gd name="connsiteY12" fmla="*/ 128708 h 225206"/>
                <a:gd name="connsiteX13" fmla="*/ 99344 w 139490"/>
                <a:gd name="connsiteY13" fmla="*/ 151966 h 225206"/>
                <a:gd name="connsiteX14" fmla="*/ 69776 w 139490"/>
                <a:gd name="connsiteY14" fmla="*/ 185060 h 225206"/>
                <a:gd name="connsiteX15" fmla="*/ 40208 w 139490"/>
                <a:gd name="connsiteY15" fmla="*/ 151966 h 225206"/>
                <a:gd name="connsiteX16" fmla="*/ 40765 w 139490"/>
                <a:gd name="connsiteY16" fmla="*/ 145719 h 22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490" h="225206">
                  <a:moveTo>
                    <a:pt x="69714" y="225206"/>
                  </a:moveTo>
                  <a:cubicBezTo>
                    <a:pt x="108190" y="225206"/>
                    <a:pt x="139490" y="192298"/>
                    <a:pt x="139490" y="151905"/>
                  </a:cubicBezTo>
                  <a:cubicBezTo>
                    <a:pt x="139490" y="133842"/>
                    <a:pt x="133181" y="116584"/>
                    <a:pt x="121737" y="103098"/>
                  </a:cubicBezTo>
                  <a:cubicBezTo>
                    <a:pt x="106953" y="83551"/>
                    <a:pt x="84560" y="44519"/>
                    <a:pt x="87220" y="22436"/>
                  </a:cubicBezTo>
                  <a:cubicBezTo>
                    <a:pt x="88334" y="12971"/>
                    <a:pt x="82705" y="4064"/>
                    <a:pt x="73735" y="1033"/>
                  </a:cubicBezTo>
                  <a:cubicBezTo>
                    <a:pt x="64704" y="-1936"/>
                    <a:pt x="54807" y="1651"/>
                    <a:pt x="49981" y="9817"/>
                  </a:cubicBezTo>
                  <a:cubicBezTo>
                    <a:pt x="48250" y="12786"/>
                    <a:pt x="6805" y="83180"/>
                    <a:pt x="866" y="140708"/>
                  </a:cubicBezTo>
                  <a:cubicBezTo>
                    <a:pt x="310" y="144358"/>
                    <a:pt x="0" y="148069"/>
                    <a:pt x="0" y="151905"/>
                  </a:cubicBezTo>
                  <a:cubicBezTo>
                    <a:pt x="0" y="192360"/>
                    <a:pt x="31300" y="225206"/>
                    <a:pt x="69714" y="225206"/>
                  </a:cubicBezTo>
                  <a:close/>
                  <a:moveTo>
                    <a:pt x="40765" y="145719"/>
                  </a:moveTo>
                  <a:cubicBezTo>
                    <a:pt x="42991" y="124068"/>
                    <a:pt x="51590" y="99449"/>
                    <a:pt x="60559" y="78541"/>
                  </a:cubicBezTo>
                  <a:cubicBezTo>
                    <a:pt x="70580" y="100377"/>
                    <a:pt x="83508" y="118996"/>
                    <a:pt x="89509" y="127099"/>
                  </a:cubicBezTo>
                  <a:cubicBezTo>
                    <a:pt x="89880" y="127656"/>
                    <a:pt x="90313" y="128151"/>
                    <a:pt x="90746" y="128708"/>
                  </a:cubicBezTo>
                  <a:cubicBezTo>
                    <a:pt x="96313" y="134956"/>
                    <a:pt x="99344" y="143244"/>
                    <a:pt x="99344" y="151966"/>
                  </a:cubicBezTo>
                  <a:cubicBezTo>
                    <a:pt x="99344" y="170215"/>
                    <a:pt x="86107" y="185060"/>
                    <a:pt x="69776" y="185060"/>
                  </a:cubicBezTo>
                  <a:cubicBezTo>
                    <a:pt x="53445" y="185060"/>
                    <a:pt x="40208" y="170215"/>
                    <a:pt x="40208" y="151966"/>
                  </a:cubicBezTo>
                  <a:cubicBezTo>
                    <a:pt x="40146" y="150049"/>
                    <a:pt x="40394" y="148255"/>
                    <a:pt x="40765" y="14571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8FF362B2-901B-4863-AF48-3AB55F5E6AE0}"/>
                </a:ext>
              </a:extLst>
            </p:cNvPr>
            <p:cNvSpPr/>
            <p:nvPr/>
          </p:nvSpPr>
          <p:spPr>
            <a:xfrm>
              <a:off x="9425268" y="2640288"/>
              <a:ext cx="1044783" cy="815475"/>
            </a:xfrm>
            <a:custGeom>
              <a:avLst/>
              <a:gdLst>
                <a:gd name="connsiteX0" fmla="*/ 1024679 w 1044783"/>
                <a:gd name="connsiteY0" fmla="*/ 691821 h 815475"/>
                <a:gd name="connsiteX1" fmla="*/ 928799 w 1044783"/>
                <a:gd name="connsiteY1" fmla="*/ 691821 h 815475"/>
                <a:gd name="connsiteX2" fmla="*/ 928799 w 1044783"/>
                <a:gd name="connsiteY2" fmla="*/ 367375 h 815475"/>
                <a:gd name="connsiteX3" fmla="*/ 928799 w 1044783"/>
                <a:gd name="connsiteY3" fmla="*/ 360942 h 815475"/>
                <a:gd name="connsiteX4" fmla="*/ 928799 w 1044783"/>
                <a:gd name="connsiteY4" fmla="*/ 184028 h 815475"/>
                <a:gd name="connsiteX5" fmla="*/ 908695 w 1044783"/>
                <a:gd name="connsiteY5" fmla="*/ 163924 h 815475"/>
                <a:gd name="connsiteX6" fmla="*/ 702275 w 1044783"/>
                <a:gd name="connsiteY6" fmla="*/ 163924 h 815475"/>
                <a:gd name="connsiteX7" fmla="*/ 682171 w 1044783"/>
                <a:gd name="connsiteY7" fmla="*/ 184028 h 815475"/>
                <a:gd name="connsiteX8" fmla="*/ 682171 w 1044783"/>
                <a:gd name="connsiteY8" fmla="*/ 691821 h 815475"/>
                <a:gd name="connsiteX9" fmla="*/ 554620 w 1044783"/>
                <a:gd name="connsiteY9" fmla="*/ 691821 h 815475"/>
                <a:gd name="connsiteX10" fmla="*/ 554620 w 1044783"/>
                <a:gd name="connsiteY10" fmla="*/ 102251 h 815475"/>
                <a:gd name="connsiteX11" fmla="*/ 554620 w 1044783"/>
                <a:gd name="connsiteY11" fmla="*/ 102190 h 815475"/>
                <a:gd name="connsiteX12" fmla="*/ 554620 w 1044783"/>
                <a:gd name="connsiteY12" fmla="*/ 20104 h 815475"/>
                <a:gd name="connsiteX13" fmla="*/ 534516 w 1044783"/>
                <a:gd name="connsiteY13" fmla="*/ 0 h 815475"/>
                <a:gd name="connsiteX14" fmla="*/ 136088 w 1044783"/>
                <a:gd name="connsiteY14" fmla="*/ 0 h 815475"/>
                <a:gd name="connsiteX15" fmla="*/ 115984 w 1044783"/>
                <a:gd name="connsiteY15" fmla="*/ 20104 h 815475"/>
                <a:gd name="connsiteX16" fmla="*/ 115984 w 1044783"/>
                <a:gd name="connsiteY16" fmla="*/ 691821 h 815475"/>
                <a:gd name="connsiteX17" fmla="*/ 20104 w 1044783"/>
                <a:gd name="connsiteY17" fmla="*/ 691821 h 815475"/>
                <a:gd name="connsiteX18" fmla="*/ 0 w 1044783"/>
                <a:gd name="connsiteY18" fmla="*/ 711925 h 815475"/>
                <a:gd name="connsiteX19" fmla="*/ 0 w 1044783"/>
                <a:gd name="connsiteY19" fmla="*/ 795371 h 815475"/>
                <a:gd name="connsiteX20" fmla="*/ 20104 w 1044783"/>
                <a:gd name="connsiteY20" fmla="*/ 815475 h 815475"/>
                <a:gd name="connsiteX21" fmla="*/ 1024679 w 1044783"/>
                <a:gd name="connsiteY21" fmla="*/ 815475 h 815475"/>
                <a:gd name="connsiteX22" fmla="*/ 1044783 w 1044783"/>
                <a:gd name="connsiteY22" fmla="*/ 795371 h 815475"/>
                <a:gd name="connsiteX23" fmla="*/ 1044783 w 1044783"/>
                <a:gd name="connsiteY23" fmla="*/ 711925 h 815475"/>
                <a:gd name="connsiteX24" fmla="*/ 1024679 w 1044783"/>
                <a:gd name="connsiteY24" fmla="*/ 691821 h 815475"/>
                <a:gd name="connsiteX25" fmla="*/ 888592 w 1044783"/>
                <a:gd name="connsiteY25" fmla="*/ 204132 h 815475"/>
                <a:gd name="connsiteX26" fmla="*/ 888592 w 1044783"/>
                <a:gd name="connsiteY26" fmla="*/ 271557 h 815475"/>
                <a:gd name="connsiteX27" fmla="*/ 867931 w 1044783"/>
                <a:gd name="connsiteY27" fmla="*/ 266794 h 815475"/>
                <a:gd name="connsiteX28" fmla="*/ 820115 w 1044783"/>
                <a:gd name="connsiteY28" fmla="*/ 305641 h 815475"/>
                <a:gd name="connsiteX29" fmla="*/ 794011 w 1044783"/>
                <a:gd name="connsiteY29" fmla="*/ 425893 h 815475"/>
                <a:gd name="connsiteX30" fmla="*/ 782258 w 1044783"/>
                <a:gd name="connsiteY30" fmla="*/ 425831 h 815475"/>
                <a:gd name="connsiteX31" fmla="*/ 770381 w 1044783"/>
                <a:gd name="connsiteY31" fmla="*/ 368798 h 815475"/>
                <a:gd name="connsiteX32" fmla="*/ 722379 w 1044783"/>
                <a:gd name="connsiteY32" fmla="*/ 316095 h 815475"/>
                <a:gd name="connsiteX33" fmla="*/ 722379 w 1044783"/>
                <a:gd name="connsiteY33" fmla="*/ 204070 h 815475"/>
                <a:gd name="connsiteX34" fmla="*/ 888592 w 1044783"/>
                <a:gd name="connsiteY34" fmla="*/ 204070 h 815475"/>
                <a:gd name="connsiteX35" fmla="*/ 722379 w 1044783"/>
                <a:gd name="connsiteY35" fmla="*/ 361746 h 815475"/>
                <a:gd name="connsiteX36" fmla="*/ 731039 w 1044783"/>
                <a:gd name="connsiteY36" fmla="*/ 377025 h 815475"/>
                <a:gd name="connsiteX37" fmla="*/ 742916 w 1044783"/>
                <a:gd name="connsiteY37" fmla="*/ 434058 h 815475"/>
                <a:gd name="connsiteX38" fmla="*/ 788134 w 1044783"/>
                <a:gd name="connsiteY38" fmla="*/ 471111 h 815475"/>
                <a:gd name="connsiteX39" fmla="*/ 833290 w 1044783"/>
                <a:gd name="connsiteY39" fmla="*/ 434429 h 815475"/>
                <a:gd name="connsiteX40" fmla="*/ 859333 w 1044783"/>
                <a:gd name="connsiteY40" fmla="*/ 314239 h 815475"/>
                <a:gd name="connsiteX41" fmla="*/ 876406 w 1044783"/>
                <a:gd name="connsiteY41" fmla="*/ 314115 h 815475"/>
                <a:gd name="connsiteX42" fmla="*/ 886736 w 1044783"/>
                <a:gd name="connsiteY42" fmla="*/ 359705 h 815475"/>
                <a:gd name="connsiteX43" fmla="*/ 888592 w 1044783"/>
                <a:gd name="connsiteY43" fmla="*/ 366942 h 815475"/>
                <a:gd name="connsiteX44" fmla="*/ 888592 w 1044783"/>
                <a:gd name="connsiteY44" fmla="*/ 691821 h 815475"/>
                <a:gd name="connsiteX45" fmla="*/ 722379 w 1044783"/>
                <a:gd name="connsiteY45" fmla="*/ 691821 h 815475"/>
                <a:gd name="connsiteX46" fmla="*/ 722379 w 1044783"/>
                <a:gd name="connsiteY46" fmla="*/ 361746 h 815475"/>
                <a:gd name="connsiteX47" fmla="*/ 514474 w 1044783"/>
                <a:gd name="connsiteY47" fmla="*/ 40208 h 815475"/>
                <a:gd name="connsiteX48" fmla="*/ 514474 w 1044783"/>
                <a:gd name="connsiteY48" fmla="*/ 98045 h 815475"/>
                <a:gd name="connsiteX49" fmla="*/ 453544 w 1044783"/>
                <a:gd name="connsiteY49" fmla="*/ 240752 h 815475"/>
                <a:gd name="connsiteX50" fmla="*/ 440925 w 1044783"/>
                <a:gd name="connsiteY50" fmla="*/ 249103 h 815475"/>
                <a:gd name="connsiteX51" fmla="*/ 427563 w 1044783"/>
                <a:gd name="connsiteY51" fmla="*/ 238463 h 815475"/>
                <a:gd name="connsiteX52" fmla="*/ 414140 w 1044783"/>
                <a:gd name="connsiteY52" fmla="*/ 180255 h 815475"/>
                <a:gd name="connsiteX53" fmla="*/ 357045 w 1044783"/>
                <a:gd name="connsiteY53" fmla="*/ 134851 h 815475"/>
                <a:gd name="connsiteX54" fmla="*/ 299826 w 1044783"/>
                <a:gd name="connsiteY54" fmla="*/ 180811 h 815475"/>
                <a:gd name="connsiteX55" fmla="*/ 265062 w 1044783"/>
                <a:gd name="connsiteY55" fmla="*/ 338302 h 815475"/>
                <a:gd name="connsiteX56" fmla="*/ 250649 w 1044783"/>
                <a:gd name="connsiteY56" fmla="*/ 349870 h 815475"/>
                <a:gd name="connsiteX57" fmla="*/ 236175 w 1044783"/>
                <a:gd name="connsiteY57" fmla="*/ 338178 h 815475"/>
                <a:gd name="connsiteX58" fmla="*/ 220339 w 1044783"/>
                <a:gd name="connsiteY58" fmla="*/ 263454 h 815475"/>
                <a:gd name="connsiteX59" fmla="*/ 156130 w 1044783"/>
                <a:gd name="connsiteY59" fmla="*/ 197884 h 815475"/>
                <a:gd name="connsiteX60" fmla="*/ 156130 w 1044783"/>
                <a:gd name="connsiteY60" fmla="*/ 40208 h 815475"/>
                <a:gd name="connsiteX61" fmla="*/ 514474 w 1044783"/>
                <a:gd name="connsiteY61" fmla="*/ 40208 h 815475"/>
                <a:gd name="connsiteX62" fmla="*/ 156192 w 1044783"/>
                <a:gd name="connsiteY62" fmla="*/ 240195 h 815475"/>
                <a:gd name="connsiteX63" fmla="*/ 181059 w 1044783"/>
                <a:gd name="connsiteY63" fmla="*/ 271804 h 815475"/>
                <a:gd name="connsiteX64" fmla="*/ 196894 w 1044783"/>
                <a:gd name="connsiteY64" fmla="*/ 346529 h 815475"/>
                <a:gd name="connsiteX65" fmla="*/ 250649 w 1044783"/>
                <a:gd name="connsiteY65" fmla="*/ 390077 h 815475"/>
                <a:gd name="connsiteX66" fmla="*/ 304342 w 1044783"/>
                <a:gd name="connsiteY66" fmla="*/ 346962 h 815475"/>
                <a:gd name="connsiteX67" fmla="*/ 339106 w 1044783"/>
                <a:gd name="connsiteY67" fmla="*/ 189410 h 815475"/>
                <a:gd name="connsiteX68" fmla="*/ 357045 w 1044783"/>
                <a:gd name="connsiteY68" fmla="*/ 174997 h 815475"/>
                <a:gd name="connsiteX69" fmla="*/ 374922 w 1044783"/>
                <a:gd name="connsiteY69" fmla="*/ 189224 h 815475"/>
                <a:gd name="connsiteX70" fmla="*/ 388345 w 1044783"/>
                <a:gd name="connsiteY70" fmla="*/ 247432 h 815475"/>
                <a:gd name="connsiteX71" fmla="*/ 440863 w 1044783"/>
                <a:gd name="connsiteY71" fmla="*/ 289248 h 815475"/>
                <a:gd name="connsiteX72" fmla="*/ 490473 w 1044783"/>
                <a:gd name="connsiteY72" fmla="*/ 256526 h 815475"/>
                <a:gd name="connsiteX73" fmla="*/ 514412 w 1044783"/>
                <a:gd name="connsiteY73" fmla="*/ 200420 h 815475"/>
                <a:gd name="connsiteX74" fmla="*/ 514412 w 1044783"/>
                <a:gd name="connsiteY74" fmla="*/ 691821 h 815475"/>
                <a:gd name="connsiteX75" fmla="*/ 156192 w 1044783"/>
                <a:gd name="connsiteY75" fmla="*/ 691821 h 815475"/>
                <a:gd name="connsiteX76" fmla="*/ 156192 w 1044783"/>
                <a:gd name="connsiteY76" fmla="*/ 240195 h 815475"/>
                <a:gd name="connsiteX77" fmla="*/ 1004637 w 1044783"/>
                <a:gd name="connsiteY77" fmla="*/ 775329 h 815475"/>
                <a:gd name="connsiteX78" fmla="*/ 40208 w 1044783"/>
                <a:gd name="connsiteY78" fmla="*/ 775329 h 815475"/>
                <a:gd name="connsiteX79" fmla="*/ 40208 w 1044783"/>
                <a:gd name="connsiteY79" fmla="*/ 732029 h 815475"/>
                <a:gd name="connsiteX80" fmla="*/ 133985 w 1044783"/>
                <a:gd name="connsiteY80" fmla="*/ 732029 h 815475"/>
                <a:gd name="connsiteX81" fmla="*/ 136150 w 1044783"/>
                <a:gd name="connsiteY81" fmla="*/ 732462 h 815475"/>
                <a:gd name="connsiteX82" fmla="*/ 534578 w 1044783"/>
                <a:gd name="connsiteY82" fmla="*/ 732462 h 815475"/>
                <a:gd name="connsiteX83" fmla="*/ 536743 w 1044783"/>
                <a:gd name="connsiteY83" fmla="*/ 732029 h 815475"/>
                <a:gd name="connsiteX84" fmla="*/ 700234 w 1044783"/>
                <a:gd name="connsiteY84" fmla="*/ 732029 h 815475"/>
                <a:gd name="connsiteX85" fmla="*/ 702399 w 1044783"/>
                <a:gd name="connsiteY85" fmla="*/ 732462 h 815475"/>
                <a:gd name="connsiteX86" fmla="*/ 908819 w 1044783"/>
                <a:gd name="connsiteY86" fmla="*/ 732462 h 815475"/>
                <a:gd name="connsiteX87" fmla="*/ 910984 w 1044783"/>
                <a:gd name="connsiteY87" fmla="*/ 732029 h 815475"/>
                <a:gd name="connsiteX88" fmla="*/ 1004761 w 1044783"/>
                <a:gd name="connsiteY88" fmla="*/ 732029 h 815475"/>
                <a:gd name="connsiteX89" fmla="*/ 1004761 w 1044783"/>
                <a:gd name="connsiteY89" fmla="*/ 775329 h 81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044783" h="815475">
                  <a:moveTo>
                    <a:pt x="1024679" y="691821"/>
                  </a:moveTo>
                  <a:lnTo>
                    <a:pt x="928799" y="691821"/>
                  </a:lnTo>
                  <a:lnTo>
                    <a:pt x="928799" y="367375"/>
                  </a:lnTo>
                  <a:cubicBezTo>
                    <a:pt x="929171" y="365272"/>
                    <a:pt x="929232" y="363107"/>
                    <a:pt x="928799" y="360942"/>
                  </a:cubicBezTo>
                  <a:lnTo>
                    <a:pt x="928799" y="184028"/>
                  </a:lnTo>
                  <a:cubicBezTo>
                    <a:pt x="928799" y="172893"/>
                    <a:pt x="919830" y="163924"/>
                    <a:pt x="908695" y="163924"/>
                  </a:cubicBezTo>
                  <a:lnTo>
                    <a:pt x="702275" y="163924"/>
                  </a:lnTo>
                  <a:cubicBezTo>
                    <a:pt x="691203" y="163924"/>
                    <a:pt x="682171" y="172893"/>
                    <a:pt x="682171" y="184028"/>
                  </a:cubicBezTo>
                  <a:lnTo>
                    <a:pt x="682171" y="691821"/>
                  </a:lnTo>
                  <a:lnTo>
                    <a:pt x="554620" y="691821"/>
                  </a:lnTo>
                  <a:lnTo>
                    <a:pt x="554620" y="102251"/>
                  </a:lnTo>
                  <a:cubicBezTo>
                    <a:pt x="554620" y="102251"/>
                    <a:pt x="554620" y="102190"/>
                    <a:pt x="554620" y="102190"/>
                  </a:cubicBezTo>
                  <a:lnTo>
                    <a:pt x="554620" y="20104"/>
                  </a:lnTo>
                  <a:cubicBezTo>
                    <a:pt x="554620" y="8969"/>
                    <a:pt x="545650" y="0"/>
                    <a:pt x="534516" y="0"/>
                  </a:cubicBezTo>
                  <a:lnTo>
                    <a:pt x="136088" y="0"/>
                  </a:lnTo>
                  <a:cubicBezTo>
                    <a:pt x="125015" y="0"/>
                    <a:pt x="115984" y="8969"/>
                    <a:pt x="115984" y="20104"/>
                  </a:cubicBezTo>
                  <a:lnTo>
                    <a:pt x="115984" y="691821"/>
                  </a:lnTo>
                  <a:lnTo>
                    <a:pt x="20104" y="691821"/>
                  </a:lnTo>
                  <a:cubicBezTo>
                    <a:pt x="9031" y="691821"/>
                    <a:pt x="0" y="700790"/>
                    <a:pt x="0" y="711925"/>
                  </a:cubicBezTo>
                  <a:lnTo>
                    <a:pt x="0" y="795371"/>
                  </a:lnTo>
                  <a:cubicBezTo>
                    <a:pt x="0" y="806506"/>
                    <a:pt x="8969" y="815475"/>
                    <a:pt x="20104" y="815475"/>
                  </a:cubicBezTo>
                  <a:lnTo>
                    <a:pt x="1024679" y="815475"/>
                  </a:lnTo>
                  <a:cubicBezTo>
                    <a:pt x="1035752" y="815475"/>
                    <a:pt x="1044783" y="806506"/>
                    <a:pt x="1044783" y="795371"/>
                  </a:cubicBezTo>
                  <a:lnTo>
                    <a:pt x="1044783" y="711925"/>
                  </a:lnTo>
                  <a:cubicBezTo>
                    <a:pt x="1044783" y="700852"/>
                    <a:pt x="1035814" y="691821"/>
                    <a:pt x="1024679" y="691821"/>
                  </a:cubicBezTo>
                  <a:close/>
                  <a:moveTo>
                    <a:pt x="888592" y="204132"/>
                  </a:moveTo>
                  <a:lnTo>
                    <a:pt x="888592" y="271557"/>
                  </a:lnTo>
                  <a:cubicBezTo>
                    <a:pt x="882282" y="268588"/>
                    <a:pt x="875292" y="266794"/>
                    <a:pt x="867931" y="266794"/>
                  </a:cubicBezTo>
                  <a:cubicBezTo>
                    <a:pt x="845106" y="266794"/>
                    <a:pt x="825002" y="283125"/>
                    <a:pt x="820115" y="305641"/>
                  </a:cubicBezTo>
                  <a:lnTo>
                    <a:pt x="794011" y="425893"/>
                  </a:lnTo>
                  <a:cubicBezTo>
                    <a:pt x="792712" y="431832"/>
                    <a:pt x="783495" y="431770"/>
                    <a:pt x="782258" y="425831"/>
                  </a:cubicBezTo>
                  <a:lnTo>
                    <a:pt x="770381" y="368798"/>
                  </a:lnTo>
                  <a:cubicBezTo>
                    <a:pt x="765061" y="343312"/>
                    <a:pt x="746133" y="323456"/>
                    <a:pt x="722379" y="316095"/>
                  </a:cubicBezTo>
                  <a:lnTo>
                    <a:pt x="722379" y="204070"/>
                  </a:lnTo>
                  <a:lnTo>
                    <a:pt x="888592" y="204070"/>
                  </a:lnTo>
                  <a:close/>
                  <a:moveTo>
                    <a:pt x="722379" y="361746"/>
                  </a:moveTo>
                  <a:cubicBezTo>
                    <a:pt x="726523" y="365829"/>
                    <a:pt x="729802" y="370963"/>
                    <a:pt x="731039" y="377025"/>
                  </a:cubicBezTo>
                  <a:lnTo>
                    <a:pt x="742916" y="434058"/>
                  </a:lnTo>
                  <a:cubicBezTo>
                    <a:pt x="747431" y="455523"/>
                    <a:pt x="766422" y="471111"/>
                    <a:pt x="788134" y="471111"/>
                  </a:cubicBezTo>
                  <a:cubicBezTo>
                    <a:pt x="809723" y="471111"/>
                    <a:pt x="828713" y="455647"/>
                    <a:pt x="833290" y="434429"/>
                  </a:cubicBezTo>
                  <a:lnTo>
                    <a:pt x="859333" y="314239"/>
                  </a:lnTo>
                  <a:cubicBezTo>
                    <a:pt x="861189" y="305888"/>
                    <a:pt x="874488" y="305826"/>
                    <a:pt x="876406" y="314115"/>
                  </a:cubicBezTo>
                  <a:lnTo>
                    <a:pt x="886736" y="359705"/>
                  </a:lnTo>
                  <a:cubicBezTo>
                    <a:pt x="887292" y="362241"/>
                    <a:pt x="887849" y="364654"/>
                    <a:pt x="888592" y="366942"/>
                  </a:cubicBezTo>
                  <a:lnTo>
                    <a:pt x="888592" y="691821"/>
                  </a:lnTo>
                  <a:lnTo>
                    <a:pt x="722379" y="691821"/>
                  </a:lnTo>
                  <a:lnTo>
                    <a:pt x="722379" y="361746"/>
                  </a:lnTo>
                  <a:close/>
                  <a:moveTo>
                    <a:pt x="514474" y="40208"/>
                  </a:moveTo>
                  <a:lnTo>
                    <a:pt x="514474" y="98045"/>
                  </a:lnTo>
                  <a:lnTo>
                    <a:pt x="453544" y="240752"/>
                  </a:lnTo>
                  <a:cubicBezTo>
                    <a:pt x="451379" y="245824"/>
                    <a:pt x="446430" y="249103"/>
                    <a:pt x="440925" y="249103"/>
                  </a:cubicBezTo>
                  <a:cubicBezTo>
                    <a:pt x="434492" y="249103"/>
                    <a:pt x="428986" y="244711"/>
                    <a:pt x="427563" y="238463"/>
                  </a:cubicBezTo>
                  <a:lnTo>
                    <a:pt x="414140" y="180255"/>
                  </a:lnTo>
                  <a:cubicBezTo>
                    <a:pt x="407954" y="153532"/>
                    <a:pt x="384510" y="134851"/>
                    <a:pt x="357045" y="134851"/>
                  </a:cubicBezTo>
                  <a:cubicBezTo>
                    <a:pt x="329766" y="134851"/>
                    <a:pt x="305703" y="154150"/>
                    <a:pt x="299826" y="180811"/>
                  </a:cubicBezTo>
                  <a:lnTo>
                    <a:pt x="265062" y="338302"/>
                  </a:lnTo>
                  <a:cubicBezTo>
                    <a:pt x="263578" y="345106"/>
                    <a:pt x="257639" y="349870"/>
                    <a:pt x="250649" y="349870"/>
                  </a:cubicBezTo>
                  <a:cubicBezTo>
                    <a:pt x="243721" y="349870"/>
                    <a:pt x="237659" y="344921"/>
                    <a:pt x="236175" y="338178"/>
                  </a:cubicBezTo>
                  <a:lnTo>
                    <a:pt x="220339" y="263454"/>
                  </a:lnTo>
                  <a:cubicBezTo>
                    <a:pt x="213410" y="230669"/>
                    <a:pt x="187740" y="205616"/>
                    <a:pt x="156130" y="197884"/>
                  </a:cubicBezTo>
                  <a:lnTo>
                    <a:pt x="156130" y="40208"/>
                  </a:lnTo>
                  <a:lnTo>
                    <a:pt x="514474" y="40208"/>
                  </a:lnTo>
                  <a:close/>
                  <a:moveTo>
                    <a:pt x="156192" y="240195"/>
                  </a:moveTo>
                  <a:cubicBezTo>
                    <a:pt x="168563" y="246257"/>
                    <a:pt x="178090" y="257701"/>
                    <a:pt x="181059" y="271804"/>
                  </a:cubicBezTo>
                  <a:lnTo>
                    <a:pt x="196894" y="346529"/>
                  </a:lnTo>
                  <a:cubicBezTo>
                    <a:pt x="202276" y="371767"/>
                    <a:pt x="224854" y="390077"/>
                    <a:pt x="250649" y="390077"/>
                  </a:cubicBezTo>
                  <a:cubicBezTo>
                    <a:pt x="276630" y="390077"/>
                    <a:pt x="298713" y="372324"/>
                    <a:pt x="304342" y="346962"/>
                  </a:cubicBezTo>
                  <a:lnTo>
                    <a:pt x="339106" y="189410"/>
                  </a:lnTo>
                  <a:cubicBezTo>
                    <a:pt x="340962" y="181059"/>
                    <a:pt x="348509" y="174997"/>
                    <a:pt x="357045" y="174997"/>
                  </a:cubicBezTo>
                  <a:cubicBezTo>
                    <a:pt x="365643" y="174997"/>
                    <a:pt x="373005" y="180873"/>
                    <a:pt x="374922" y="189224"/>
                  </a:cubicBezTo>
                  <a:lnTo>
                    <a:pt x="388345" y="247432"/>
                  </a:lnTo>
                  <a:cubicBezTo>
                    <a:pt x="394036" y="272052"/>
                    <a:pt x="415625" y="289248"/>
                    <a:pt x="440863" y="289248"/>
                  </a:cubicBezTo>
                  <a:cubicBezTo>
                    <a:pt x="462513" y="289248"/>
                    <a:pt x="481937" y="276382"/>
                    <a:pt x="490473" y="256526"/>
                  </a:cubicBezTo>
                  <a:lnTo>
                    <a:pt x="514412" y="200420"/>
                  </a:lnTo>
                  <a:lnTo>
                    <a:pt x="514412" y="691821"/>
                  </a:lnTo>
                  <a:lnTo>
                    <a:pt x="156192" y="691821"/>
                  </a:lnTo>
                  <a:lnTo>
                    <a:pt x="156192" y="240195"/>
                  </a:lnTo>
                  <a:close/>
                  <a:moveTo>
                    <a:pt x="1004637" y="775329"/>
                  </a:moveTo>
                  <a:lnTo>
                    <a:pt x="40208" y="775329"/>
                  </a:lnTo>
                  <a:lnTo>
                    <a:pt x="40208" y="732029"/>
                  </a:lnTo>
                  <a:lnTo>
                    <a:pt x="133985" y="732029"/>
                  </a:lnTo>
                  <a:cubicBezTo>
                    <a:pt x="134727" y="732091"/>
                    <a:pt x="135346" y="732462"/>
                    <a:pt x="136150" y="732462"/>
                  </a:cubicBezTo>
                  <a:lnTo>
                    <a:pt x="534578" y="732462"/>
                  </a:lnTo>
                  <a:cubicBezTo>
                    <a:pt x="535320" y="732462"/>
                    <a:pt x="536001" y="732091"/>
                    <a:pt x="536743" y="732029"/>
                  </a:cubicBezTo>
                  <a:lnTo>
                    <a:pt x="700234" y="732029"/>
                  </a:lnTo>
                  <a:cubicBezTo>
                    <a:pt x="700976" y="732091"/>
                    <a:pt x="701595" y="732462"/>
                    <a:pt x="702399" y="732462"/>
                  </a:cubicBezTo>
                  <a:lnTo>
                    <a:pt x="908819" y="732462"/>
                  </a:lnTo>
                  <a:cubicBezTo>
                    <a:pt x="909562" y="732462"/>
                    <a:pt x="910242" y="732091"/>
                    <a:pt x="910984" y="732029"/>
                  </a:cubicBezTo>
                  <a:lnTo>
                    <a:pt x="1004761" y="732029"/>
                  </a:lnTo>
                  <a:lnTo>
                    <a:pt x="1004761" y="775329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10" name="Graphic 2">
            <a:extLst>
              <a:ext uri="{FF2B5EF4-FFF2-40B4-BE49-F238E27FC236}">
                <a16:creationId xmlns:a16="http://schemas.microsoft.com/office/drawing/2014/main" id="{7D1CF212-4004-46FF-9660-8F44E028695D}"/>
              </a:ext>
            </a:extLst>
          </p:cNvPr>
          <p:cNvGrpSpPr/>
          <p:nvPr/>
        </p:nvGrpSpPr>
        <p:grpSpPr>
          <a:xfrm>
            <a:off x="8565920" y="2437796"/>
            <a:ext cx="589381" cy="868451"/>
            <a:chOff x="12780575" y="2330638"/>
            <a:chExt cx="763575" cy="1125125"/>
          </a:xfrm>
          <a:solidFill>
            <a:schemeClr val="accent1"/>
          </a:solidFill>
        </p:grpSpPr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7E927FD-4CA8-4761-BA97-1B3E57A73FC1}"/>
                </a:ext>
              </a:extLst>
            </p:cNvPr>
            <p:cNvSpPr/>
            <p:nvPr/>
          </p:nvSpPr>
          <p:spPr>
            <a:xfrm>
              <a:off x="12858516" y="2481127"/>
              <a:ext cx="685634" cy="974635"/>
            </a:xfrm>
            <a:custGeom>
              <a:avLst/>
              <a:gdLst>
                <a:gd name="connsiteX0" fmla="*/ 629158 w 685634"/>
                <a:gd name="connsiteY0" fmla="*/ 961399 h 974635"/>
                <a:gd name="connsiteX1" fmla="*/ 685635 w 685634"/>
                <a:gd name="connsiteY1" fmla="*/ 706234 h 974635"/>
                <a:gd name="connsiteX2" fmla="*/ 459791 w 685634"/>
                <a:gd name="connsiteY2" fmla="*/ 269887 h 974635"/>
                <a:gd name="connsiteX3" fmla="*/ 459791 w 685634"/>
                <a:gd name="connsiteY3" fmla="*/ 184275 h 974635"/>
                <a:gd name="connsiteX4" fmla="*/ 439687 w 685634"/>
                <a:gd name="connsiteY4" fmla="*/ 164171 h 974635"/>
                <a:gd name="connsiteX5" fmla="*/ 405913 w 685634"/>
                <a:gd name="connsiteY5" fmla="*/ 164171 h 974635"/>
                <a:gd name="connsiteX6" fmla="*/ 405913 w 685634"/>
                <a:gd name="connsiteY6" fmla="*/ 20104 h 974635"/>
                <a:gd name="connsiteX7" fmla="*/ 385809 w 685634"/>
                <a:gd name="connsiteY7" fmla="*/ 0 h 974635"/>
                <a:gd name="connsiteX8" fmla="*/ 299826 w 685634"/>
                <a:gd name="connsiteY8" fmla="*/ 0 h 974635"/>
                <a:gd name="connsiteX9" fmla="*/ 279722 w 685634"/>
                <a:gd name="connsiteY9" fmla="*/ 20104 h 974635"/>
                <a:gd name="connsiteX10" fmla="*/ 279722 w 685634"/>
                <a:gd name="connsiteY10" fmla="*/ 164171 h 974635"/>
                <a:gd name="connsiteX11" fmla="*/ 245948 w 685634"/>
                <a:gd name="connsiteY11" fmla="*/ 164171 h 974635"/>
                <a:gd name="connsiteX12" fmla="*/ 225844 w 685634"/>
                <a:gd name="connsiteY12" fmla="*/ 184275 h 974635"/>
                <a:gd name="connsiteX13" fmla="*/ 225844 w 685634"/>
                <a:gd name="connsiteY13" fmla="*/ 269887 h 974635"/>
                <a:gd name="connsiteX14" fmla="*/ 0 w 685634"/>
                <a:gd name="connsiteY14" fmla="*/ 706234 h 974635"/>
                <a:gd name="connsiteX15" fmla="*/ 57033 w 685634"/>
                <a:gd name="connsiteY15" fmla="*/ 963378 h 974635"/>
                <a:gd name="connsiteX16" fmla="*/ 58209 w 685634"/>
                <a:gd name="connsiteY16" fmla="*/ 965172 h 974635"/>
                <a:gd name="connsiteX17" fmla="*/ 58827 w 685634"/>
                <a:gd name="connsiteY17" fmla="*/ 966161 h 974635"/>
                <a:gd name="connsiteX18" fmla="*/ 60806 w 685634"/>
                <a:gd name="connsiteY18" fmla="*/ 968574 h 974635"/>
                <a:gd name="connsiteX19" fmla="*/ 63838 w 685634"/>
                <a:gd name="connsiteY19" fmla="*/ 970986 h 974635"/>
                <a:gd name="connsiteX20" fmla="*/ 66188 w 685634"/>
                <a:gd name="connsiteY20" fmla="*/ 972162 h 974635"/>
                <a:gd name="connsiteX21" fmla="*/ 67611 w 685634"/>
                <a:gd name="connsiteY21" fmla="*/ 972966 h 974635"/>
                <a:gd name="connsiteX22" fmla="*/ 67673 w 685634"/>
                <a:gd name="connsiteY22" fmla="*/ 973028 h 974635"/>
                <a:gd name="connsiteX23" fmla="*/ 71075 w 685634"/>
                <a:gd name="connsiteY23" fmla="*/ 974017 h 974635"/>
                <a:gd name="connsiteX24" fmla="*/ 75096 w 685634"/>
                <a:gd name="connsiteY24" fmla="*/ 974636 h 974635"/>
                <a:gd name="connsiteX25" fmla="*/ 76024 w 685634"/>
                <a:gd name="connsiteY25" fmla="*/ 974512 h 974635"/>
                <a:gd name="connsiteX26" fmla="*/ 610230 w 685634"/>
                <a:gd name="connsiteY26" fmla="*/ 974512 h 974635"/>
                <a:gd name="connsiteX27" fmla="*/ 610849 w 685634"/>
                <a:gd name="connsiteY27" fmla="*/ 974389 h 974635"/>
                <a:gd name="connsiteX28" fmla="*/ 614375 w 685634"/>
                <a:gd name="connsiteY28" fmla="*/ 974017 h 974635"/>
                <a:gd name="connsiteX29" fmla="*/ 617777 w 685634"/>
                <a:gd name="connsiteY29" fmla="*/ 973028 h 974635"/>
                <a:gd name="connsiteX30" fmla="*/ 617901 w 685634"/>
                <a:gd name="connsiteY30" fmla="*/ 972966 h 974635"/>
                <a:gd name="connsiteX31" fmla="*/ 618891 w 685634"/>
                <a:gd name="connsiteY31" fmla="*/ 972347 h 974635"/>
                <a:gd name="connsiteX32" fmla="*/ 621364 w 685634"/>
                <a:gd name="connsiteY32" fmla="*/ 971172 h 974635"/>
                <a:gd name="connsiteX33" fmla="*/ 621550 w 685634"/>
                <a:gd name="connsiteY33" fmla="*/ 970986 h 974635"/>
                <a:gd name="connsiteX34" fmla="*/ 623777 w 685634"/>
                <a:gd name="connsiteY34" fmla="*/ 969007 h 974635"/>
                <a:gd name="connsiteX35" fmla="*/ 624643 w 685634"/>
                <a:gd name="connsiteY35" fmla="*/ 968265 h 974635"/>
                <a:gd name="connsiteX36" fmla="*/ 624952 w 685634"/>
                <a:gd name="connsiteY36" fmla="*/ 967955 h 974635"/>
                <a:gd name="connsiteX37" fmla="*/ 628169 w 685634"/>
                <a:gd name="connsiteY37" fmla="*/ 963130 h 974635"/>
                <a:gd name="connsiteX38" fmla="*/ 628354 w 685634"/>
                <a:gd name="connsiteY38" fmla="*/ 962697 h 974635"/>
                <a:gd name="connsiteX39" fmla="*/ 628788 w 685634"/>
                <a:gd name="connsiteY39" fmla="*/ 961708 h 974635"/>
                <a:gd name="connsiteX40" fmla="*/ 629158 w 685634"/>
                <a:gd name="connsiteY40" fmla="*/ 961399 h 974635"/>
                <a:gd name="connsiteX41" fmla="*/ 319930 w 685634"/>
                <a:gd name="connsiteY41" fmla="*/ 40269 h 974635"/>
                <a:gd name="connsiteX42" fmla="*/ 365767 w 685634"/>
                <a:gd name="connsiteY42" fmla="*/ 40269 h 974635"/>
                <a:gd name="connsiteX43" fmla="*/ 365767 w 685634"/>
                <a:gd name="connsiteY43" fmla="*/ 164233 h 974635"/>
                <a:gd name="connsiteX44" fmla="*/ 319930 w 685634"/>
                <a:gd name="connsiteY44" fmla="*/ 164233 h 974635"/>
                <a:gd name="connsiteX45" fmla="*/ 319930 w 685634"/>
                <a:gd name="connsiteY45" fmla="*/ 40269 h 974635"/>
                <a:gd name="connsiteX46" fmla="*/ 266114 w 685634"/>
                <a:gd name="connsiteY46" fmla="*/ 204379 h 974635"/>
                <a:gd name="connsiteX47" fmla="*/ 299888 w 685634"/>
                <a:gd name="connsiteY47" fmla="*/ 204379 h 974635"/>
                <a:gd name="connsiteX48" fmla="*/ 385871 w 685634"/>
                <a:gd name="connsiteY48" fmla="*/ 204379 h 974635"/>
                <a:gd name="connsiteX49" fmla="*/ 419645 w 685634"/>
                <a:gd name="connsiteY49" fmla="*/ 204379 h 974635"/>
                <a:gd name="connsiteX50" fmla="*/ 419645 w 685634"/>
                <a:gd name="connsiteY50" fmla="*/ 253989 h 974635"/>
                <a:gd name="connsiteX51" fmla="*/ 342880 w 685634"/>
                <a:gd name="connsiteY51" fmla="*/ 242112 h 974635"/>
                <a:gd name="connsiteX52" fmla="*/ 266114 w 685634"/>
                <a:gd name="connsiteY52" fmla="*/ 253989 h 974635"/>
                <a:gd name="connsiteX53" fmla="*/ 266114 w 685634"/>
                <a:gd name="connsiteY53" fmla="*/ 204379 h 974635"/>
                <a:gd name="connsiteX54" fmla="*/ 225906 w 685634"/>
                <a:gd name="connsiteY54" fmla="*/ 315291 h 974635"/>
                <a:gd name="connsiteX55" fmla="*/ 266114 w 685634"/>
                <a:gd name="connsiteY55" fmla="*/ 296177 h 974635"/>
                <a:gd name="connsiteX56" fmla="*/ 342880 w 685634"/>
                <a:gd name="connsiteY56" fmla="*/ 282320 h 974635"/>
                <a:gd name="connsiteX57" fmla="*/ 419645 w 685634"/>
                <a:gd name="connsiteY57" fmla="*/ 296177 h 974635"/>
                <a:gd name="connsiteX58" fmla="*/ 459853 w 685634"/>
                <a:gd name="connsiteY58" fmla="*/ 315291 h 974635"/>
                <a:gd name="connsiteX59" fmla="*/ 645489 w 685634"/>
                <a:gd name="connsiteY59" fmla="*/ 706234 h 974635"/>
                <a:gd name="connsiteX60" fmla="*/ 597859 w 685634"/>
                <a:gd name="connsiteY60" fmla="*/ 934243 h 974635"/>
                <a:gd name="connsiteX61" fmla="*/ 597797 w 685634"/>
                <a:gd name="connsiteY61" fmla="*/ 934305 h 974635"/>
                <a:gd name="connsiteX62" fmla="*/ 87962 w 685634"/>
                <a:gd name="connsiteY62" fmla="*/ 934305 h 974635"/>
                <a:gd name="connsiteX63" fmla="*/ 87900 w 685634"/>
                <a:gd name="connsiteY63" fmla="*/ 934243 h 974635"/>
                <a:gd name="connsiteX64" fmla="*/ 40270 w 685634"/>
                <a:gd name="connsiteY64" fmla="*/ 706234 h 974635"/>
                <a:gd name="connsiteX65" fmla="*/ 225906 w 685634"/>
                <a:gd name="connsiteY65" fmla="*/ 315291 h 9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85634" h="974635">
                  <a:moveTo>
                    <a:pt x="629158" y="961399"/>
                  </a:moveTo>
                  <a:cubicBezTo>
                    <a:pt x="666150" y="885684"/>
                    <a:pt x="685635" y="797475"/>
                    <a:pt x="685635" y="706234"/>
                  </a:cubicBezTo>
                  <a:cubicBezTo>
                    <a:pt x="685635" y="505937"/>
                    <a:pt x="591425" y="334962"/>
                    <a:pt x="459791" y="269887"/>
                  </a:cubicBezTo>
                  <a:lnTo>
                    <a:pt x="459791" y="184275"/>
                  </a:lnTo>
                  <a:cubicBezTo>
                    <a:pt x="459791" y="173203"/>
                    <a:pt x="450760" y="164171"/>
                    <a:pt x="439687" y="164171"/>
                  </a:cubicBezTo>
                  <a:lnTo>
                    <a:pt x="405913" y="164171"/>
                  </a:lnTo>
                  <a:lnTo>
                    <a:pt x="405913" y="20104"/>
                  </a:lnTo>
                  <a:cubicBezTo>
                    <a:pt x="405913" y="9031"/>
                    <a:pt x="396882" y="0"/>
                    <a:pt x="385809" y="0"/>
                  </a:cubicBezTo>
                  <a:lnTo>
                    <a:pt x="299826" y="0"/>
                  </a:lnTo>
                  <a:cubicBezTo>
                    <a:pt x="288568" y="0"/>
                    <a:pt x="279722" y="9031"/>
                    <a:pt x="279722" y="20104"/>
                  </a:cubicBezTo>
                  <a:lnTo>
                    <a:pt x="279722" y="164171"/>
                  </a:lnTo>
                  <a:lnTo>
                    <a:pt x="245948" y="164171"/>
                  </a:lnTo>
                  <a:cubicBezTo>
                    <a:pt x="234875" y="164171"/>
                    <a:pt x="225844" y="173203"/>
                    <a:pt x="225844" y="184275"/>
                  </a:cubicBezTo>
                  <a:lnTo>
                    <a:pt x="225844" y="269887"/>
                  </a:lnTo>
                  <a:cubicBezTo>
                    <a:pt x="94272" y="334962"/>
                    <a:pt x="0" y="505937"/>
                    <a:pt x="0" y="706234"/>
                  </a:cubicBezTo>
                  <a:cubicBezTo>
                    <a:pt x="0" y="798279"/>
                    <a:pt x="19671" y="887231"/>
                    <a:pt x="57033" y="963378"/>
                  </a:cubicBezTo>
                  <a:cubicBezTo>
                    <a:pt x="57404" y="963996"/>
                    <a:pt x="57837" y="964553"/>
                    <a:pt x="58209" y="965172"/>
                  </a:cubicBezTo>
                  <a:cubicBezTo>
                    <a:pt x="58394" y="965605"/>
                    <a:pt x="58641" y="965976"/>
                    <a:pt x="58827" y="966161"/>
                  </a:cubicBezTo>
                  <a:cubicBezTo>
                    <a:pt x="59446" y="967151"/>
                    <a:pt x="60250" y="967770"/>
                    <a:pt x="60806" y="968574"/>
                  </a:cubicBezTo>
                  <a:cubicBezTo>
                    <a:pt x="61796" y="969564"/>
                    <a:pt x="62848" y="970368"/>
                    <a:pt x="63838" y="970986"/>
                  </a:cubicBezTo>
                  <a:cubicBezTo>
                    <a:pt x="64703" y="971481"/>
                    <a:pt x="65384" y="971914"/>
                    <a:pt x="66188" y="972162"/>
                  </a:cubicBezTo>
                  <a:cubicBezTo>
                    <a:pt x="66683" y="972409"/>
                    <a:pt x="67054" y="972780"/>
                    <a:pt x="67611" y="972966"/>
                  </a:cubicBezTo>
                  <a:cubicBezTo>
                    <a:pt x="67611" y="972966"/>
                    <a:pt x="67673" y="972966"/>
                    <a:pt x="67673" y="973028"/>
                  </a:cubicBezTo>
                  <a:cubicBezTo>
                    <a:pt x="68662" y="973399"/>
                    <a:pt x="69900" y="973832"/>
                    <a:pt x="71075" y="974017"/>
                  </a:cubicBezTo>
                  <a:cubicBezTo>
                    <a:pt x="72251" y="974389"/>
                    <a:pt x="73673" y="974636"/>
                    <a:pt x="75096" y="974636"/>
                  </a:cubicBezTo>
                  <a:cubicBezTo>
                    <a:pt x="75343" y="974636"/>
                    <a:pt x="75714" y="974574"/>
                    <a:pt x="76024" y="974512"/>
                  </a:cubicBezTo>
                  <a:lnTo>
                    <a:pt x="610230" y="974512"/>
                  </a:lnTo>
                  <a:cubicBezTo>
                    <a:pt x="610416" y="974512"/>
                    <a:pt x="610601" y="974389"/>
                    <a:pt x="610849" y="974389"/>
                  </a:cubicBezTo>
                  <a:cubicBezTo>
                    <a:pt x="612086" y="974327"/>
                    <a:pt x="613323" y="974203"/>
                    <a:pt x="614375" y="974017"/>
                  </a:cubicBezTo>
                  <a:cubicBezTo>
                    <a:pt x="615550" y="973832"/>
                    <a:pt x="616787" y="973399"/>
                    <a:pt x="617777" y="973028"/>
                  </a:cubicBezTo>
                  <a:cubicBezTo>
                    <a:pt x="617839" y="973028"/>
                    <a:pt x="617839" y="972966"/>
                    <a:pt x="617901" y="972966"/>
                  </a:cubicBezTo>
                  <a:cubicBezTo>
                    <a:pt x="618271" y="972780"/>
                    <a:pt x="618581" y="972533"/>
                    <a:pt x="618891" y="972347"/>
                  </a:cubicBezTo>
                  <a:cubicBezTo>
                    <a:pt x="619695" y="972100"/>
                    <a:pt x="620622" y="971605"/>
                    <a:pt x="621364" y="971172"/>
                  </a:cubicBezTo>
                  <a:cubicBezTo>
                    <a:pt x="621364" y="971172"/>
                    <a:pt x="621364" y="970986"/>
                    <a:pt x="621550" y="970986"/>
                  </a:cubicBezTo>
                  <a:cubicBezTo>
                    <a:pt x="622354" y="970430"/>
                    <a:pt x="623035" y="969687"/>
                    <a:pt x="623777" y="969007"/>
                  </a:cubicBezTo>
                  <a:cubicBezTo>
                    <a:pt x="624086" y="968760"/>
                    <a:pt x="624334" y="968512"/>
                    <a:pt x="624643" y="968265"/>
                  </a:cubicBezTo>
                  <a:cubicBezTo>
                    <a:pt x="624767" y="968141"/>
                    <a:pt x="624891" y="968079"/>
                    <a:pt x="624952" y="967955"/>
                  </a:cubicBezTo>
                  <a:cubicBezTo>
                    <a:pt x="626127" y="966532"/>
                    <a:pt x="627365" y="964924"/>
                    <a:pt x="628169" y="963130"/>
                  </a:cubicBezTo>
                  <a:cubicBezTo>
                    <a:pt x="628293" y="963007"/>
                    <a:pt x="628293" y="962821"/>
                    <a:pt x="628354" y="962697"/>
                  </a:cubicBezTo>
                  <a:cubicBezTo>
                    <a:pt x="628540" y="962388"/>
                    <a:pt x="628664" y="962017"/>
                    <a:pt x="628788" y="961708"/>
                  </a:cubicBezTo>
                  <a:cubicBezTo>
                    <a:pt x="629035" y="961646"/>
                    <a:pt x="629096" y="961584"/>
                    <a:pt x="629158" y="961399"/>
                  </a:cubicBezTo>
                  <a:close/>
                  <a:moveTo>
                    <a:pt x="319930" y="40269"/>
                  </a:moveTo>
                  <a:lnTo>
                    <a:pt x="365767" y="40269"/>
                  </a:lnTo>
                  <a:lnTo>
                    <a:pt x="365767" y="164233"/>
                  </a:lnTo>
                  <a:lnTo>
                    <a:pt x="319930" y="164233"/>
                  </a:lnTo>
                  <a:lnTo>
                    <a:pt x="319930" y="40269"/>
                  </a:lnTo>
                  <a:close/>
                  <a:moveTo>
                    <a:pt x="266114" y="204379"/>
                  </a:moveTo>
                  <a:lnTo>
                    <a:pt x="299888" y="204379"/>
                  </a:lnTo>
                  <a:lnTo>
                    <a:pt x="385871" y="204379"/>
                  </a:lnTo>
                  <a:lnTo>
                    <a:pt x="419645" y="204379"/>
                  </a:lnTo>
                  <a:lnTo>
                    <a:pt x="419645" y="253989"/>
                  </a:lnTo>
                  <a:cubicBezTo>
                    <a:pt x="394902" y="246133"/>
                    <a:pt x="369231" y="242112"/>
                    <a:pt x="342880" y="242112"/>
                  </a:cubicBezTo>
                  <a:cubicBezTo>
                    <a:pt x="316590" y="242112"/>
                    <a:pt x="290857" y="246133"/>
                    <a:pt x="266114" y="253989"/>
                  </a:cubicBezTo>
                  <a:lnTo>
                    <a:pt x="266114" y="204379"/>
                  </a:lnTo>
                  <a:close/>
                  <a:moveTo>
                    <a:pt x="225906" y="315291"/>
                  </a:moveTo>
                  <a:cubicBezTo>
                    <a:pt x="238958" y="307682"/>
                    <a:pt x="252196" y="301249"/>
                    <a:pt x="266114" y="296177"/>
                  </a:cubicBezTo>
                  <a:cubicBezTo>
                    <a:pt x="290609" y="287145"/>
                    <a:pt x="316342" y="282320"/>
                    <a:pt x="342880" y="282320"/>
                  </a:cubicBezTo>
                  <a:cubicBezTo>
                    <a:pt x="369416" y="282320"/>
                    <a:pt x="395088" y="287145"/>
                    <a:pt x="419645" y="296177"/>
                  </a:cubicBezTo>
                  <a:cubicBezTo>
                    <a:pt x="433501" y="301187"/>
                    <a:pt x="446987" y="307620"/>
                    <a:pt x="459853" y="315291"/>
                  </a:cubicBezTo>
                  <a:cubicBezTo>
                    <a:pt x="568724" y="379561"/>
                    <a:pt x="645489" y="530681"/>
                    <a:pt x="645489" y="706234"/>
                  </a:cubicBezTo>
                  <a:cubicBezTo>
                    <a:pt x="645489" y="787825"/>
                    <a:pt x="629035" y="866137"/>
                    <a:pt x="597859" y="934243"/>
                  </a:cubicBezTo>
                  <a:cubicBezTo>
                    <a:pt x="597859" y="934243"/>
                    <a:pt x="597859" y="934305"/>
                    <a:pt x="597797" y="934305"/>
                  </a:cubicBezTo>
                  <a:lnTo>
                    <a:pt x="87962" y="934305"/>
                  </a:lnTo>
                  <a:cubicBezTo>
                    <a:pt x="87962" y="934305"/>
                    <a:pt x="87962" y="934243"/>
                    <a:pt x="87900" y="934243"/>
                  </a:cubicBezTo>
                  <a:cubicBezTo>
                    <a:pt x="56786" y="866137"/>
                    <a:pt x="40270" y="787577"/>
                    <a:pt x="40270" y="706234"/>
                  </a:cubicBezTo>
                  <a:cubicBezTo>
                    <a:pt x="40270" y="530681"/>
                    <a:pt x="117036" y="379376"/>
                    <a:pt x="225906" y="315291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4D03F09-1CDF-4A8B-ACB2-A52F6B14A318}"/>
                </a:ext>
              </a:extLst>
            </p:cNvPr>
            <p:cNvSpPr/>
            <p:nvPr/>
          </p:nvSpPr>
          <p:spPr>
            <a:xfrm>
              <a:off x="12780575" y="2529686"/>
              <a:ext cx="174625" cy="40207"/>
            </a:xfrm>
            <a:custGeom>
              <a:avLst/>
              <a:gdLst>
                <a:gd name="connsiteX0" fmla="*/ 174625 w 174625"/>
                <a:gd name="connsiteY0" fmla="*/ 20104 h 40207"/>
                <a:gd name="connsiteX1" fmla="*/ 154521 w 174625"/>
                <a:gd name="connsiteY1" fmla="*/ 0 h 40207"/>
                <a:gd name="connsiteX2" fmla="*/ 20104 w 174625"/>
                <a:gd name="connsiteY2" fmla="*/ 0 h 40207"/>
                <a:gd name="connsiteX3" fmla="*/ 0 w 174625"/>
                <a:gd name="connsiteY3" fmla="*/ 20104 h 40207"/>
                <a:gd name="connsiteX4" fmla="*/ 20104 w 174625"/>
                <a:gd name="connsiteY4" fmla="*/ 40208 h 40207"/>
                <a:gd name="connsiteX5" fmla="*/ 154521 w 174625"/>
                <a:gd name="connsiteY5" fmla="*/ 40208 h 40207"/>
                <a:gd name="connsiteX6" fmla="*/ 174625 w 174625"/>
                <a:gd name="connsiteY6" fmla="*/ 20104 h 4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25" h="40207">
                  <a:moveTo>
                    <a:pt x="174625" y="20104"/>
                  </a:moveTo>
                  <a:cubicBezTo>
                    <a:pt x="174625" y="8969"/>
                    <a:pt x="165656" y="0"/>
                    <a:pt x="154521" y="0"/>
                  </a:cubicBezTo>
                  <a:lnTo>
                    <a:pt x="20104" y="0"/>
                  </a:lnTo>
                  <a:cubicBezTo>
                    <a:pt x="8969" y="0"/>
                    <a:pt x="0" y="8969"/>
                    <a:pt x="0" y="20104"/>
                  </a:cubicBezTo>
                  <a:cubicBezTo>
                    <a:pt x="0" y="31238"/>
                    <a:pt x="8969" y="40208"/>
                    <a:pt x="20104" y="40208"/>
                  </a:cubicBezTo>
                  <a:lnTo>
                    <a:pt x="154521" y="40208"/>
                  </a:lnTo>
                  <a:cubicBezTo>
                    <a:pt x="165656" y="40208"/>
                    <a:pt x="174625" y="31176"/>
                    <a:pt x="174625" y="20104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E384077-983B-4F97-B99D-FBB750D0CDC4}"/>
                </a:ext>
              </a:extLst>
            </p:cNvPr>
            <p:cNvSpPr/>
            <p:nvPr/>
          </p:nvSpPr>
          <p:spPr>
            <a:xfrm>
              <a:off x="12833921" y="2661393"/>
              <a:ext cx="156637" cy="107436"/>
            </a:xfrm>
            <a:custGeom>
              <a:avLst/>
              <a:gdLst>
                <a:gd name="connsiteX0" fmla="*/ 146579 w 156637"/>
                <a:gd name="connsiteY0" fmla="*/ 37537 h 107436"/>
                <a:gd name="connsiteX1" fmla="*/ 153940 w 156637"/>
                <a:gd name="connsiteY1" fmla="*/ 10072 h 107436"/>
                <a:gd name="connsiteX2" fmla="*/ 126475 w 156637"/>
                <a:gd name="connsiteY2" fmla="*/ 2711 h 107436"/>
                <a:gd name="connsiteX3" fmla="*/ 10058 w 156637"/>
                <a:gd name="connsiteY3" fmla="*/ 69950 h 107436"/>
                <a:gd name="connsiteX4" fmla="*/ 2697 w 156637"/>
                <a:gd name="connsiteY4" fmla="*/ 97415 h 107436"/>
                <a:gd name="connsiteX5" fmla="*/ 20141 w 156637"/>
                <a:gd name="connsiteY5" fmla="*/ 107436 h 107436"/>
                <a:gd name="connsiteX6" fmla="*/ 30162 w 156637"/>
                <a:gd name="connsiteY6" fmla="*/ 104776 h 107436"/>
                <a:gd name="connsiteX7" fmla="*/ 146579 w 156637"/>
                <a:gd name="connsiteY7" fmla="*/ 37537 h 10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637" h="107436">
                  <a:moveTo>
                    <a:pt x="146579" y="37537"/>
                  </a:moveTo>
                  <a:cubicBezTo>
                    <a:pt x="156167" y="31970"/>
                    <a:pt x="159508" y="19722"/>
                    <a:pt x="153940" y="10072"/>
                  </a:cubicBezTo>
                  <a:cubicBezTo>
                    <a:pt x="148373" y="422"/>
                    <a:pt x="136063" y="-2857"/>
                    <a:pt x="126475" y="2711"/>
                  </a:cubicBezTo>
                  <a:lnTo>
                    <a:pt x="10058" y="69950"/>
                  </a:lnTo>
                  <a:cubicBezTo>
                    <a:pt x="470" y="75518"/>
                    <a:pt x="-2870" y="87765"/>
                    <a:pt x="2697" y="97415"/>
                  </a:cubicBezTo>
                  <a:cubicBezTo>
                    <a:pt x="6409" y="103849"/>
                    <a:pt x="13151" y="107436"/>
                    <a:pt x="20141" y="107436"/>
                  </a:cubicBezTo>
                  <a:cubicBezTo>
                    <a:pt x="23543" y="107436"/>
                    <a:pt x="27007" y="106570"/>
                    <a:pt x="30162" y="104776"/>
                  </a:cubicBezTo>
                  <a:lnTo>
                    <a:pt x="146579" y="37537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A8A20F06-6987-4420-8386-083F34A04362}"/>
                </a:ext>
              </a:extLst>
            </p:cNvPr>
            <p:cNvSpPr/>
            <p:nvPr/>
          </p:nvSpPr>
          <p:spPr>
            <a:xfrm>
              <a:off x="12833907" y="2330638"/>
              <a:ext cx="156650" cy="107436"/>
            </a:xfrm>
            <a:custGeom>
              <a:avLst/>
              <a:gdLst>
                <a:gd name="connsiteX0" fmla="*/ 10072 w 156650"/>
                <a:gd name="connsiteY0" fmla="*/ 37537 h 107436"/>
                <a:gd name="connsiteX1" fmla="*/ 126488 w 156650"/>
                <a:gd name="connsiteY1" fmla="*/ 104776 h 107436"/>
                <a:gd name="connsiteX2" fmla="*/ 136509 w 156650"/>
                <a:gd name="connsiteY2" fmla="*/ 107436 h 107436"/>
                <a:gd name="connsiteX3" fmla="*/ 153954 w 156650"/>
                <a:gd name="connsiteY3" fmla="*/ 97415 h 107436"/>
                <a:gd name="connsiteX4" fmla="*/ 146592 w 156650"/>
                <a:gd name="connsiteY4" fmla="*/ 69950 h 107436"/>
                <a:gd name="connsiteX5" fmla="*/ 30176 w 156650"/>
                <a:gd name="connsiteY5" fmla="*/ 2711 h 107436"/>
                <a:gd name="connsiteX6" fmla="*/ 2710 w 156650"/>
                <a:gd name="connsiteY6" fmla="*/ 10072 h 107436"/>
                <a:gd name="connsiteX7" fmla="*/ 10072 w 156650"/>
                <a:gd name="connsiteY7" fmla="*/ 37537 h 10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650" h="107436">
                  <a:moveTo>
                    <a:pt x="10072" y="37537"/>
                  </a:moveTo>
                  <a:lnTo>
                    <a:pt x="126488" y="104776"/>
                  </a:lnTo>
                  <a:cubicBezTo>
                    <a:pt x="129643" y="106570"/>
                    <a:pt x="133108" y="107436"/>
                    <a:pt x="136509" y="107436"/>
                  </a:cubicBezTo>
                  <a:cubicBezTo>
                    <a:pt x="143437" y="107436"/>
                    <a:pt x="150181" y="103849"/>
                    <a:pt x="153954" y="97415"/>
                  </a:cubicBezTo>
                  <a:cubicBezTo>
                    <a:pt x="159521" y="87827"/>
                    <a:pt x="156181" y="75518"/>
                    <a:pt x="146592" y="69950"/>
                  </a:cubicBezTo>
                  <a:lnTo>
                    <a:pt x="30176" y="2711"/>
                  </a:lnTo>
                  <a:cubicBezTo>
                    <a:pt x="20587" y="-2857"/>
                    <a:pt x="8278" y="422"/>
                    <a:pt x="2710" y="10072"/>
                  </a:cubicBezTo>
                  <a:cubicBezTo>
                    <a:pt x="-2856" y="19660"/>
                    <a:pt x="422" y="31970"/>
                    <a:pt x="10072" y="37537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406DE0D4-525D-40C0-BFA1-23CABA07B864}"/>
                </a:ext>
              </a:extLst>
            </p:cNvPr>
            <p:cNvSpPr/>
            <p:nvPr/>
          </p:nvSpPr>
          <p:spPr>
            <a:xfrm>
              <a:off x="12985072" y="2943772"/>
              <a:ext cx="432579" cy="375779"/>
            </a:xfrm>
            <a:custGeom>
              <a:avLst/>
              <a:gdLst>
                <a:gd name="connsiteX0" fmla="*/ 202034 w 432579"/>
                <a:gd name="connsiteY0" fmla="*/ 369779 h 375779"/>
                <a:gd name="connsiteX1" fmla="*/ 216323 w 432579"/>
                <a:gd name="connsiteY1" fmla="*/ 375780 h 375779"/>
                <a:gd name="connsiteX2" fmla="*/ 230612 w 432579"/>
                <a:gd name="connsiteY2" fmla="*/ 369779 h 375779"/>
                <a:gd name="connsiteX3" fmla="*/ 404371 w 432579"/>
                <a:gd name="connsiteY3" fmla="*/ 194164 h 375779"/>
                <a:gd name="connsiteX4" fmla="*/ 414392 w 432579"/>
                <a:gd name="connsiteY4" fmla="*/ 53499 h 375779"/>
                <a:gd name="connsiteX5" fmla="*/ 331998 w 432579"/>
                <a:gd name="connsiteY5" fmla="*/ 1043 h 375779"/>
                <a:gd name="connsiteX6" fmla="*/ 217066 w 432579"/>
                <a:gd name="connsiteY6" fmla="*/ 39828 h 375779"/>
                <a:gd name="connsiteX7" fmla="*/ 216261 w 432579"/>
                <a:gd name="connsiteY7" fmla="*/ 40632 h 375779"/>
                <a:gd name="connsiteX8" fmla="*/ 215457 w 432579"/>
                <a:gd name="connsiteY8" fmla="*/ 39828 h 375779"/>
                <a:gd name="connsiteX9" fmla="*/ 100524 w 432579"/>
                <a:gd name="connsiteY9" fmla="*/ 1043 h 375779"/>
                <a:gd name="connsiteX10" fmla="*/ 17944 w 432579"/>
                <a:gd name="connsiteY10" fmla="*/ 53499 h 375779"/>
                <a:gd name="connsiteX11" fmla="*/ 29203 w 432579"/>
                <a:gd name="connsiteY11" fmla="*/ 195525 h 375779"/>
                <a:gd name="connsiteX12" fmla="*/ 202034 w 432579"/>
                <a:gd name="connsiteY12" fmla="*/ 369779 h 375779"/>
                <a:gd name="connsiteX13" fmla="*/ 52152 w 432579"/>
                <a:gd name="connsiteY13" fmla="*/ 74654 h 375779"/>
                <a:gd name="connsiteX14" fmla="*/ 105597 w 432579"/>
                <a:gd name="connsiteY14" fmla="*/ 40880 h 375779"/>
                <a:gd name="connsiteX15" fmla="*/ 117473 w 432579"/>
                <a:gd name="connsiteY15" fmla="*/ 40261 h 375779"/>
                <a:gd name="connsiteX16" fmla="*/ 187807 w 432579"/>
                <a:gd name="connsiteY16" fmla="*/ 68964 h 375779"/>
                <a:gd name="connsiteX17" fmla="*/ 202467 w 432579"/>
                <a:gd name="connsiteY17" fmla="*/ 82820 h 375779"/>
                <a:gd name="connsiteX18" fmla="*/ 230179 w 432579"/>
                <a:gd name="connsiteY18" fmla="*/ 82820 h 375779"/>
                <a:gd name="connsiteX19" fmla="*/ 244654 w 432579"/>
                <a:gd name="connsiteY19" fmla="*/ 68964 h 375779"/>
                <a:gd name="connsiteX20" fmla="*/ 326802 w 432579"/>
                <a:gd name="connsiteY20" fmla="*/ 40818 h 375779"/>
                <a:gd name="connsiteX21" fmla="*/ 380247 w 432579"/>
                <a:gd name="connsiteY21" fmla="*/ 74593 h 375779"/>
                <a:gd name="connsiteX22" fmla="*/ 374618 w 432579"/>
                <a:gd name="connsiteY22" fmla="*/ 167194 h 375779"/>
                <a:gd name="connsiteX23" fmla="*/ 216323 w 432579"/>
                <a:gd name="connsiteY23" fmla="*/ 327097 h 375779"/>
                <a:gd name="connsiteX24" fmla="*/ 59018 w 432579"/>
                <a:gd name="connsiteY24" fmla="*/ 168369 h 375779"/>
                <a:gd name="connsiteX25" fmla="*/ 52152 w 432579"/>
                <a:gd name="connsiteY25" fmla="*/ 74654 h 37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2579" h="375779">
                  <a:moveTo>
                    <a:pt x="202034" y="369779"/>
                  </a:moveTo>
                  <a:cubicBezTo>
                    <a:pt x="205869" y="373614"/>
                    <a:pt x="210880" y="375780"/>
                    <a:pt x="216323" y="375780"/>
                  </a:cubicBezTo>
                  <a:cubicBezTo>
                    <a:pt x="221519" y="375780"/>
                    <a:pt x="226777" y="373553"/>
                    <a:pt x="230612" y="369779"/>
                  </a:cubicBezTo>
                  <a:lnTo>
                    <a:pt x="404371" y="194164"/>
                  </a:lnTo>
                  <a:cubicBezTo>
                    <a:pt x="437899" y="154204"/>
                    <a:pt x="441920" y="97542"/>
                    <a:pt x="414392" y="53499"/>
                  </a:cubicBezTo>
                  <a:cubicBezTo>
                    <a:pt x="396330" y="24178"/>
                    <a:pt x="366948" y="5683"/>
                    <a:pt x="331998" y="1043"/>
                  </a:cubicBezTo>
                  <a:cubicBezTo>
                    <a:pt x="291233" y="-4153"/>
                    <a:pt x="248242" y="10260"/>
                    <a:pt x="217066" y="39828"/>
                  </a:cubicBezTo>
                  <a:lnTo>
                    <a:pt x="216261" y="40632"/>
                  </a:lnTo>
                  <a:lnTo>
                    <a:pt x="215457" y="39828"/>
                  </a:lnTo>
                  <a:cubicBezTo>
                    <a:pt x="184342" y="10322"/>
                    <a:pt x="141351" y="-4153"/>
                    <a:pt x="100524" y="1043"/>
                  </a:cubicBezTo>
                  <a:cubicBezTo>
                    <a:pt x="65389" y="5683"/>
                    <a:pt x="36007" y="24116"/>
                    <a:pt x="17944" y="53499"/>
                  </a:cubicBezTo>
                  <a:cubicBezTo>
                    <a:pt x="-9397" y="97480"/>
                    <a:pt x="-5377" y="154142"/>
                    <a:pt x="29203" y="195525"/>
                  </a:cubicBezTo>
                  <a:lnTo>
                    <a:pt x="202034" y="369779"/>
                  </a:lnTo>
                  <a:close/>
                  <a:moveTo>
                    <a:pt x="52152" y="74654"/>
                  </a:moveTo>
                  <a:cubicBezTo>
                    <a:pt x="66998" y="50530"/>
                    <a:pt x="89514" y="43107"/>
                    <a:pt x="105597" y="40880"/>
                  </a:cubicBezTo>
                  <a:cubicBezTo>
                    <a:pt x="109618" y="40447"/>
                    <a:pt x="113453" y="40261"/>
                    <a:pt x="117473" y="40261"/>
                  </a:cubicBezTo>
                  <a:cubicBezTo>
                    <a:pt x="142774" y="40261"/>
                    <a:pt x="168321" y="50530"/>
                    <a:pt x="187807" y="68964"/>
                  </a:cubicBezTo>
                  <a:lnTo>
                    <a:pt x="202467" y="82820"/>
                  </a:lnTo>
                  <a:cubicBezTo>
                    <a:pt x="210322" y="90243"/>
                    <a:pt x="222385" y="90243"/>
                    <a:pt x="230179" y="82820"/>
                  </a:cubicBezTo>
                  <a:lnTo>
                    <a:pt x="244654" y="68964"/>
                  </a:lnTo>
                  <a:cubicBezTo>
                    <a:pt x="267170" y="47684"/>
                    <a:pt x="297914" y="37230"/>
                    <a:pt x="326802" y="40818"/>
                  </a:cubicBezTo>
                  <a:cubicBezTo>
                    <a:pt x="343070" y="43045"/>
                    <a:pt x="365401" y="50468"/>
                    <a:pt x="380247" y="74593"/>
                  </a:cubicBezTo>
                  <a:cubicBezTo>
                    <a:pt x="398557" y="103913"/>
                    <a:pt x="395897" y="141708"/>
                    <a:pt x="374618" y="167194"/>
                  </a:cubicBezTo>
                  <a:lnTo>
                    <a:pt x="216323" y="327097"/>
                  </a:lnTo>
                  <a:lnTo>
                    <a:pt x="59018" y="168369"/>
                  </a:lnTo>
                  <a:cubicBezTo>
                    <a:pt x="36687" y="141770"/>
                    <a:pt x="33842" y="103975"/>
                    <a:pt x="52152" y="74654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11" name="Graphic 2">
            <a:extLst>
              <a:ext uri="{FF2B5EF4-FFF2-40B4-BE49-F238E27FC236}">
                <a16:creationId xmlns:a16="http://schemas.microsoft.com/office/drawing/2014/main" id="{6125FD4C-9365-4A53-B53D-A3E8A4FC4A31}"/>
              </a:ext>
            </a:extLst>
          </p:cNvPr>
          <p:cNvGrpSpPr/>
          <p:nvPr/>
        </p:nvGrpSpPr>
        <p:grpSpPr>
          <a:xfrm>
            <a:off x="5876977" y="3889489"/>
            <a:ext cx="713383" cy="868465"/>
            <a:chOff x="9485544" y="3938001"/>
            <a:chExt cx="924226" cy="1125144"/>
          </a:xfrm>
          <a:solidFill>
            <a:schemeClr val="accent1"/>
          </a:solidFill>
        </p:grpSpPr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3DB2C96-6633-44F7-9E10-153962F7ECC6}"/>
                </a:ext>
              </a:extLst>
            </p:cNvPr>
            <p:cNvSpPr/>
            <p:nvPr/>
          </p:nvSpPr>
          <p:spPr>
            <a:xfrm>
              <a:off x="9853155" y="3938001"/>
              <a:ext cx="556616" cy="1090689"/>
            </a:xfrm>
            <a:custGeom>
              <a:avLst/>
              <a:gdLst>
                <a:gd name="connsiteX0" fmla="*/ 553368 w 556616"/>
                <a:gd name="connsiteY0" fmla="*/ 207542 h 1090689"/>
                <a:gd name="connsiteX1" fmla="*/ 477902 w 556616"/>
                <a:gd name="connsiteY1" fmla="*/ 109930 h 1090689"/>
                <a:gd name="connsiteX2" fmla="*/ 318184 w 556616"/>
                <a:gd name="connsiteY2" fmla="*/ 105043 h 1090689"/>
                <a:gd name="connsiteX3" fmla="*/ 310328 w 556616"/>
                <a:gd name="connsiteY3" fmla="*/ 108322 h 1090689"/>
                <a:gd name="connsiteX4" fmla="*/ 306678 w 556616"/>
                <a:gd name="connsiteY4" fmla="*/ 101084 h 1090689"/>
                <a:gd name="connsiteX5" fmla="*/ 184076 w 556616"/>
                <a:gd name="connsiteY5" fmla="*/ 4091 h 1090689"/>
                <a:gd name="connsiteX6" fmla="*/ 59803 w 556616"/>
                <a:gd name="connsiteY6" fmla="*/ 30009 h 1090689"/>
                <a:gd name="connsiteX7" fmla="*/ 9698 w 556616"/>
                <a:gd name="connsiteY7" fmla="*/ 204511 h 1090689"/>
                <a:gd name="connsiteX8" fmla="*/ 143435 w 556616"/>
                <a:gd name="connsiteY8" fmla="*/ 490233 h 1090689"/>
                <a:gd name="connsiteX9" fmla="*/ 134775 w 556616"/>
                <a:gd name="connsiteY9" fmla="*/ 754429 h 1090689"/>
                <a:gd name="connsiteX10" fmla="*/ 45823 w 556616"/>
                <a:gd name="connsiteY10" fmla="*/ 1056606 h 1090689"/>
                <a:gd name="connsiteX11" fmla="*/ 46194 w 556616"/>
                <a:gd name="connsiteY11" fmla="*/ 1084999 h 1090689"/>
                <a:gd name="connsiteX12" fmla="*/ 60236 w 556616"/>
                <a:gd name="connsiteY12" fmla="*/ 1090690 h 1090689"/>
                <a:gd name="connsiteX13" fmla="*/ 74587 w 556616"/>
                <a:gd name="connsiteY13" fmla="*/ 1084628 h 1090689"/>
                <a:gd name="connsiteX14" fmla="*/ 172261 w 556616"/>
                <a:gd name="connsiteY14" fmla="*/ 739954 h 1090689"/>
                <a:gd name="connsiteX15" fmla="*/ 179622 w 556616"/>
                <a:gd name="connsiteY15" fmla="*/ 508296 h 1090689"/>
                <a:gd name="connsiteX16" fmla="*/ 478025 w 556616"/>
                <a:gd name="connsiteY16" fmla="*/ 371528 h 1090689"/>
                <a:gd name="connsiteX17" fmla="*/ 553368 w 556616"/>
                <a:gd name="connsiteY17" fmla="*/ 207542 h 1090689"/>
                <a:gd name="connsiteX18" fmla="*/ 459715 w 556616"/>
                <a:gd name="connsiteY18" fmla="*/ 335774 h 1090689"/>
                <a:gd name="connsiteX19" fmla="*/ 176220 w 556616"/>
                <a:gd name="connsiteY19" fmla="*/ 465614 h 1090689"/>
                <a:gd name="connsiteX20" fmla="*/ 46751 w 556616"/>
                <a:gd name="connsiteY20" fmla="*/ 189108 h 1090689"/>
                <a:gd name="connsiteX21" fmla="*/ 84237 w 556616"/>
                <a:gd name="connsiteY21" fmla="*/ 61866 h 1090689"/>
                <a:gd name="connsiteX22" fmla="*/ 148693 w 556616"/>
                <a:gd name="connsiteY22" fmla="*/ 40154 h 1090689"/>
                <a:gd name="connsiteX23" fmla="*/ 175106 w 556616"/>
                <a:gd name="connsiteY23" fmla="*/ 43185 h 1090689"/>
                <a:gd name="connsiteX24" fmla="*/ 270801 w 556616"/>
                <a:gd name="connsiteY24" fmla="*/ 119147 h 1090689"/>
                <a:gd name="connsiteX25" fmla="*/ 282925 w 556616"/>
                <a:gd name="connsiteY25" fmla="*/ 143086 h 1090689"/>
                <a:gd name="connsiteX26" fmla="*/ 308658 w 556616"/>
                <a:gd name="connsiteY26" fmla="*/ 152488 h 1090689"/>
                <a:gd name="connsiteX27" fmla="*/ 333772 w 556616"/>
                <a:gd name="connsiteY27" fmla="*/ 141911 h 1090689"/>
                <a:gd name="connsiteX28" fmla="*/ 459220 w 556616"/>
                <a:gd name="connsiteY28" fmla="*/ 145375 h 1090689"/>
                <a:gd name="connsiteX29" fmla="*/ 514027 w 556616"/>
                <a:gd name="connsiteY29" fmla="*/ 215645 h 1090689"/>
                <a:gd name="connsiteX30" fmla="*/ 459715 w 556616"/>
                <a:gd name="connsiteY30" fmla="*/ 335774 h 109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56616" h="1090689">
                  <a:moveTo>
                    <a:pt x="553368" y="207542"/>
                  </a:moveTo>
                  <a:cubicBezTo>
                    <a:pt x="544523" y="165417"/>
                    <a:pt x="517676" y="130714"/>
                    <a:pt x="477902" y="109930"/>
                  </a:cubicBezTo>
                  <a:cubicBezTo>
                    <a:pt x="430023" y="84878"/>
                    <a:pt x="370330" y="83021"/>
                    <a:pt x="318184" y="105043"/>
                  </a:cubicBezTo>
                  <a:lnTo>
                    <a:pt x="310328" y="108322"/>
                  </a:lnTo>
                  <a:lnTo>
                    <a:pt x="306678" y="101084"/>
                  </a:lnTo>
                  <a:cubicBezTo>
                    <a:pt x="281873" y="52216"/>
                    <a:pt x="236036" y="15968"/>
                    <a:pt x="184076" y="4091"/>
                  </a:cubicBezTo>
                  <a:cubicBezTo>
                    <a:pt x="139167" y="-6178"/>
                    <a:pt x="95000" y="3039"/>
                    <a:pt x="59803" y="30009"/>
                  </a:cubicBezTo>
                  <a:cubicBezTo>
                    <a:pt x="6543" y="70774"/>
                    <a:pt x="-13870" y="140302"/>
                    <a:pt x="9698" y="204511"/>
                  </a:cubicBezTo>
                  <a:lnTo>
                    <a:pt x="143435" y="490233"/>
                  </a:lnTo>
                  <a:cubicBezTo>
                    <a:pt x="124321" y="520358"/>
                    <a:pt x="79845" y="612279"/>
                    <a:pt x="134775" y="754429"/>
                  </a:cubicBezTo>
                  <a:cubicBezTo>
                    <a:pt x="192303" y="903383"/>
                    <a:pt x="47307" y="1055122"/>
                    <a:pt x="45823" y="1056606"/>
                  </a:cubicBezTo>
                  <a:cubicBezTo>
                    <a:pt x="38090" y="1064524"/>
                    <a:pt x="38276" y="1077267"/>
                    <a:pt x="46194" y="1084999"/>
                  </a:cubicBezTo>
                  <a:cubicBezTo>
                    <a:pt x="50091" y="1088834"/>
                    <a:pt x="55163" y="1090690"/>
                    <a:pt x="60236" y="1090690"/>
                  </a:cubicBezTo>
                  <a:cubicBezTo>
                    <a:pt x="65432" y="1090690"/>
                    <a:pt x="70690" y="1088649"/>
                    <a:pt x="74587" y="1084628"/>
                  </a:cubicBezTo>
                  <a:cubicBezTo>
                    <a:pt x="81329" y="1077700"/>
                    <a:pt x="239191" y="913095"/>
                    <a:pt x="172261" y="739954"/>
                  </a:cubicBezTo>
                  <a:cubicBezTo>
                    <a:pt x="120176" y="605166"/>
                    <a:pt x="167931" y="525060"/>
                    <a:pt x="179622" y="508296"/>
                  </a:cubicBezTo>
                  <a:lnTo>
                    <a:pt x="478025" y="371528"/>
                  </a:lnTo>
                  <a:cubicBezTo>
                    <a:pt x="536729" y="338310"/>
                    <a:pt x="567039" y="272369"/>
                    <a:pt x="553368" y="207542"/>
                  </a:cubicBezTo>
                  <a:close/>
                  <a:moveTo>
                    <a:pt x="459715" y="335774"/>
                  </a:moveTo>
                  <a:lnTo>
                    <a:pt x="176220" y="465614"/>
                  </a:lnTo>
                  <a:lnTo>
                    <a:pt x="46751" y="189108"/>
                  </a:lnTo>
                  <a:cubicBezTo>
                    <a:pt x="29925" y="143086"/>
                    <a:pt x="44957" y="91929"/>
                    <a:pt x="84237" y="61866"/>
                  </a:cubicBezTo>
                  <a:cubicBezTo>
                    <a:pt x="102918" y="47577"/>
                    <a:pt x="125187" y="40154"/>
                    <a:pt x="148693" y="40154"/>
                  </a:cubicBezTo>
                  <a:cubicBezTo>
                    <a:pt x="157353" y="40154"/>
                    <a:pt x="166199" y="41144"/>
                    <a:pt x="175106" y="43185"/>
                  </a:cubicBezTo>
                  <a:cubicBezTo>
                    <a:pt x="215561" y="52402"/>
                    <a:pt x="251377" y="80795"/>
                    <a:pt x="270801" y="119147"/>
                  </a:cubicBezTo>
                  <a:lnTo>
                    <a:pt x="282925" y="143086"/>
                  </a:lnTo>
                  <a:cubicBezTo>
                    <a:pt x="287688" y="152488"/>
                    <a:pt x="298946" y="156633"/>
                    <a:pt x="308658" y="152488"/>
                  </a:cubicBezTo>
                  <a:lnTo>
                    <a:pt x="333772" y="141911"/>
                  </a:lnTo>
                  <a:cubicBezTo>
                    <a:pt x="374351" y="124776"/>
                    <a:pt x="422415" y="126137"/>
                    <a:pt x="459220" y="145375"/>
                  </a:cubicBezTo>
                  <a:cubicBezTo>
                    <a:pt x="488232" y="160530"/>
                    <a:pt x="507655" y="185520"/>
                    <a:pt x="514027" y="215645"/>
                  </a:cubicBezTo>
                  <a:cubicBezTo>
                    <a:pt x="524109" y="263462"/>
                    <a:pt x="501655" y="311958"/>
                    <a:pt x="459715" y="335774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93577CA8-92C5-4CB1-9D29-6656AD69D22D}"/>
                </a:ext>
              </a:extLst>
            </p:cNvPr>
            <p:cNvSpPr/>
            <p:nvPr/>
          </p:nvSpPr>
          <p:spPr>
            <a:xfrm>
              <a:off x="9961582" y="4045675"/>
              <a:ext cx="115352" cy="114342"/>
            </a:xfrm>
            <a:custGeom>
              <a:avLst/>
              <a:gdLst>
                <a:gd name="connsiteX0" fmla="*/ 102062 w 115352"/>
                <a:gd name="connsiteY0" fmla="*/ 5287 h 114342"/>
                <a:gd name="connsiteX1" fmla="*/ 30925 w 115352"/>
                <a:gd name="connsiteY1" fmla="*/ 14318 h 114342"/>
                <a:gd name="connsiteX2" fmla="*/ 3893 w 115352"/>
                <a:gd name="connsiteY2" fmla="*/ 100425 h 114342"/>
                <a:gd name="connsiteX3" fmla="*/ 23007 w 115352"/>
                <a:gd name="connsiteY3" fmla="*/ 114343 h 114342"/>
                <a:gd name="connsiteX4" fmla="*/ 29193 w 115352"/>
                <a:gd name="connsiteY4" fmla="*/ 113353 h 114342"/>
                <a:gd name="connsiteX5" fmla="*/ 42121 w 115352"/>
                <a:gd name="connsiteY5" fmla="*/ 88053 h 114342"/>
                <a:gd name="connsiteX6" fmla="*/ 55359 w 115352"/>
                <a:gd name="connsiteY6" fmla="*/ 46113 h 114342"/>
                <a:gd name="connsiteX7" fmla="*/ 88515 w 115352"/>
                <a:gd name="connsiteY7" fmla="*/ 43020 h 114342"/>
                <a:gd name="connsiteX8" fmla="*/ 114186 w 115352"/>
                <a:gd name="connsiteY8" fmla="*/ 30896 h 114342"/>
                <a:gd name="connsiteX9" fmla="*/ 102062 w 115352"/>
                <a:gd name="connsiteY9" fmla="*/ 5287 h 11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2" h="114342">
                  <a:moveTo>
                    <a:pt x="102062" y="5287"/>
                  </a:moveTo>
                  <a:cubicBezTo>
                    <a:pt x="75958" y="-4116"/>
                    <a:pt x="50658" y="-899"/>
                    <a:pt x="30925" y="14318"/>
                  </a:cubicBezTo>
                  <a:cubicBezTo>
                    <a:pt x="4202" y="34731"/>
                    <a:pt x="-6437" y="68567"/>
                    <a:pt x="3893" y="100425"/>
                  </a:cubicBezTo>
                  <a:cubicBezTo>
                    <a:pt x="6615" y="108961"/>
                    <a:pt x="14533" y="114343"/>
                    <a:pt x="23007" y="114343"/>
                  </a:cubicBezTo>
                  <a:cubicBezTo>
                    <a:pt x="25048" y="114343"/>
                    <a:pt x="27152" y="114033"/>
                    <a:pt x="29193" y="113353"/>
                  </a:cubicBezTo>
                  <a:cubicBezTo>
                    <a:pt x="39771" y="109951"/>
                    <a:pt x="45524" y="98630"/>
                    <a:pt x="42121" y="88053"/>
                  </a:cubicBezTo>
                  <a:cubicBezTo>
                    <a:pt x="37049" y="72341"/>
                    <a:pt x="42121" y="56258"/>
                    <a:pt x="55359" y="46113"/>
                  </a:cubicBezTo>
                  <a:cubicBezTo>
                    <a:pt x="58638" y="43577"/>
                    <a:pt x="68659" y="35907"/>
                    <a:pt x="88515" y="43020"/>
                  </a:cubicBezTo>
                  <a:cubicBezTo>
                    <a:pt x="98969" y="46794"/>
                    <a:pt x="110475" y="41350"/>
                    <a:pt x="114186" y="30896"/>
                  </a:cubicBezTo>
                  <a:cubicBezTo>
                    <a:pt x="117897" y="20504"/>
                    <a:pt x="112454" y="9060"/>
                    <a:pt x="102062" y="5287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1C0E1E3-C73C-4DA3-9341-6A4D203C63A4}"/>
                </a:ext>
              </a:extLst>
            </p:cNvPr>
            <p:cNvSpPr/>
            <p:nvPr/>
          </p:nvSpPr>
          <p:spPr>
            <a:xfrm>
              <a:off x="9565672" y="4354560"/>
              <a:ext cx="86643" cy="152481"/>
            </a:xfrm>
            <a:custGeom>
              <a:avLst/>
              <a:gdLst>
                <a:gd name="connsiteX0" fmla="*/ 61130 w 86643"/>
                <a:gd name="connsiteY0" fmla="*/ 743 h 152481"/>
                <a:gd name="connsiteX1" fmla="*/ 3417 w 86643"/>
                <a:gd name="connsiteY1" fmla="*/ 54560 h 152481"/>
                <a:gd name="connsiteX2" fmla="*/ 36696 w 86643"/>
                <a:gd name="connsiteY2" fmla="*/ 148708 h 152481"/>
                <a:gd name="connsiteX3" fmla="*/ 48388 w 86643"/>
                <a:gd name="connsiteY3" fmla="*/ 152481 h 152481"/>
                <a:gd name="connsiteX4" fmla="*/ 64718 w 86643"/>
                <a:gd name="connsiteY4" fmla="*/ 144130 h 152481"/>
                <a:gd name="connsiteX5" fmla="*/ 60079 w 86643"/>
                <a:gd name="connsiteY5" fmla="*/ 116109 h 152481"/>
                <a:gd name="connsiteX6" fmla="*/ 42016 w 86643"/>
                <a:gd name="connsiteY6" fmla="*/ 65694 h 152481"/>
                <a:gd name="connsiteX7" fmla="*/ 72017 w 86643"/>
                <a:gd name="connsiteY7" fmla="*/ 39467 h 152481"/>
                <a:gd name="connsiteX8" fmla="*/ 85874 w 86643"/>
                <a:gd name="connsiteY8" fmla="*/ 14662 h 152481"/>
                <a:gd name="connsiteX9" fmla="*/ 61130 w 86643"/>
                <a:gd name="connsiteY9" fmla="*/ 743 h 15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643" h="152481">
                  <a:moveTo>
                    <a:pt x="61130" y="743"/>
                  </a:moveTo>
                  <a:cubicBezTo>
                    <a:pt x="31500" y="9094"/>
                    <a:pt x="10963" y="28208"/>
                    <a:pt x="3417" y="54560"/>
                  </a:cubicBezTo>
                  <a:cubicBezTo>
                    <a:pt x="-6790" y="90005"/>
                    <a:pt x="6324" y="126934"/>
                    <a:pt x="36696" y="148708"/>
                  </a:cubicBezTo>
                  <a:cubicBezTo>
                    <a:pt x="40222" y="151244"/>
                    <a:pt x="44305" y="152481"/>
                    <a:pt x="48388" y="152481"/>
                  </a:cubicBezTo>
                  <a:cubicBezTo>
                    <a:pt x="54635" y="152481"/>
                    <a:pt x="60821" y="149574"/>
                    <a:pt x="64718" y="144130"/>
                  </a:cubicBezTo>
                  <a:cubicBezTo>
                    <a:pt x="71151" y="135099"/>
                    <a:pt x="69110" y="122542"/>
                    <a:pt x="60079" y="116109"/>
                  </a:cubicBezTo>
                  <a:cubicBezTo>
                    <a:pt x="43439" y="104170"/>
                    <a:pt x="36511" y="84870"/>
                    <a:pt x="42016" y="65694"/>
                  </a:cubicBezTo>
                  <a:cubicBezTo>
                    <a:pt x="45666" y="52890"/>
                    <a:pt x="55811" y="44044"/>
                    <a:pt x="72017" y="39467"/>
                  </a:cubicBezTo>
                  <a:cubicBezTo>
                    <a:pt x="82719" y="36435"/>
                    <a:pt x="88905" y="25363"/>
                    <a:pt x="85874" y="14662"/>
                  </a:cubicBezTo>
                  <a:cubicBezTo>
                    <a:pt x="82966" y="3960"/>
                    <a:pt x="71894" y="-2226"/>
                    <a:pt x="61130" y="743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3EC1AF85-7816-4362-8378-1F9BC5DC4D2F}"/>
                </a:ext>
              </a:extLst>
            </p:cNvPr>
            <p:cNvSpPr/>
            <p:nvPr/>
          </p:nvSpPr>
          <p:spPr>
            <a:xfrm>
              <a:off x="9485544" y="4253735"/>
              <a:ext cx="350188" cy="809410"/>
            </a:xfrm>
            <a:custGeom>
              <a:avLst/>
              <a:gdLst>
                <a:gd name="connsiteX0" fmla="*/ 317182 w 350188"/>
                <a:gd name="connsiteY0" fmla="*/ 335701 h 809410"/>
                <a:gd name="connsiteX1" fmla="*/ 344833 w 350188"/>
                <a:gd name="connsiteY1" fmla="*/ 169427 h 809410"/>
                <a:gd name="connsiteX2" fmla="*/ 132474 w 350188"/>
                <a:gd name="connsiteY2" fmla="*/ 2967 h 809410"/>
                <a:gd name="connsiteX3" fmla="*/ 33006 w 350188"/>
                <a:gd name="connsiteY3" fmla="*/ 72495 h 809410"/>
                <a:gd name="connsiteX4" fmla="*/ 5356 w 350188"/>
                <a:gd name="connsiteY4" fmla="*/ 238770 h 809410"/>
                <a:gd name="connsiteX5" fmla="*/ 186229 w 350188"/>
                <a:gd name="connsiteY5" fmla="*/ 408075 h 809410"/>
                <a:gd name="connsiteX6" fmla="*/ 250252 w 350188"/>
                <a:gd name="connsiteY6" fmla="*/ 569463 h 809410"/>
                <a:gd name="connsiteX7" fmla="*/ 266706 w 350188"/>
                <a:gd name="connsiteY7" fmla="*/ 781327 h 809410"/>
                <a:gd name="connsiteX8" fmla="*/ 277098 w 350188"/>
                <a:gd name="connsiteY8" fmla="*/ 807740 h 809410"/>
                <a:gd name="connsiteX9" fmla="*/ 285078 w 350188"/>
                <a:gd name="connsiteY9" fmla="*/ 809411 h 809410"/>
                <a:gd name="connsiteX10" fmla="*/ 303512 w 350188"/>
                <a:gd name="connsiteY10" fmla="*/ 797348 h 809410"/>
                <a:gd name="connsiteX11" fmla="*/ 280129 w 350188"/>
                <a:gd name="connsiteY11" fmla="*/ 542678 h 809410"/>
                <a:gd name="connsiteX12" fmla="*/ 226993 w 350188"/>
                <a:gd name="connsiteY12" fmla="*/ 402817 h 809410"/>
                <a:gd name="connsiteX13" fmla="*/ 317182 w 350188"/>
                <a:gd name="connsiteY13" fmla="*/ 335701 h 809410"/>
                <a:gd name="connsiteX14" fmla="*/ 44635 w 350188"/>
                <a:gd name="connsiteY14" fmla="*/ 230419 h 809410"/>
                <a:gd name="connsiteX15" fmla="*/ 66595 w 350188"/>
                <a:gd name="connsiteY15" fmla="*/ 94517 h 809410"/>
                <a:gd name="connsiteX16" fmla="*/ 140453 w 350188"/>
                <a:gd name="connsiteY16" fmla="*/ 42308 h 809410"/>
                <a:gd name="connsiteX17" fmla="*/ 162104 w 350188"/>
                <a:gd name="connsiteY17" fmla="*/ 40143 h 809410"/>
                <a:gd name="connsiteX18" fmla="*/ 305491 w 350188"/>
                <a:gd name="connsiteY18" fmla="*/ 177716 h 809410"/>
                <a:gd name="connsiteX19" fmla="*/ 283531 w 350188"/>
                <a:gd name="connsiteY19" fmla="*/ 313618 h 809410"/>
                <a:gd name="connsiteX20" fmla="*/ 209673 w 350188"/>
                <a:gd name="connsiteY20" fmla="*/ 365826 h 809410"/>
                <a:gd name="connsiteX21" fmla="*/ 44635 w 350188"/>
                <a:gd name="connsiteY21" fmla="*/ 230419 h 80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0188" h="809410">
                  <a:moveTo>
                    <a:pt x="317182" y="335701"/>
                  </a:moveTo>
                  <a:cubicBezTo>
                    <a:pt x="347431" y="289555"/>
                    <a:pt x="357514" y="228934"/>
                    <a:pt x="344833" y="169427"/>
                  </a:cubicBezTo>
                  <a:cubicBezTo>
                    <a:pt x="321265" y="58639"/>
                    <a:pt x="226003" y="-16086"/>
                    <a:pt x="132474" y="2967"/>
                  </a:cubicBezTo>
                  <a:cubicBezTo>
                    <a:pt x="92390" y="11132"/>
                    <a:pt x="57069" y="35813"/>
                    <a:pt x="33006" y="72495"/>
                  </a:cubicBezTo>
                  <a:cubicBezTo>
                    <a:pt x="2757" y="118641"/>
                    <a:pt x="-7325" y="179262"/>
                    <a:pt x="5356" y="238770"/>
                  </a:cubicBezTo>
                  <a:cubicBezTo>
                    <a:pt x="26264" y="337124"/>
                    <a:pt x="103710" y="406900"/>
                    <a:pt x="186229" y="408075"/>
                  </a:cubicBezTo>
                  <a:cubicBezTo>
                    <a:pt x="183878" y="442035"/>
                    <a:pt x="190621" y="502904"/>
                    <a:pt x="250252" y="569463"/>
                  </a:cubicBezTo>
                  <a:cubicBezTo>
                    <a:pt x="322378" y="649940"/>
                    <a:pt x="267263" y="779966"/>
                    <a:pt x="266706" y="781327"/>
                  </a:cubicBezTo>
                  <a:cubicBezTo>
                    <a:pt x="262314" y="791472"/>
                    <a:pt x="266953" y="803349"/>
                    <a:pt x="277098" y="807740"/>
                  </a:cubicBezTo>
                  <a:cubicBezTo>
                    <a:pt x="279696" y="808854"/>
                    <a:pt x="282418" y="809411"/>
                    <a:pt x="285078" y="809411"/>
                  </a:cubicBezTo>
                  <a:cubicBezTo>
                    <a:pt x="292810" y="809411"/>
                    <a:pt x="300171" y="804895"/>
                    <a:pt x="303512" y="797348"/>
                  </a:cubicBezTo>
                  <a:cubicBezTo>
                    <a:pt x="306233" y="791038"/>
                    <a:pt x="369576" y="642456"/>
                    <a:pt x="280129" y="542678"/>
                  </a:cubicBezTo>
                  <a:cubicBezTo>
                    <a:pt x="223096" y="479026"/>
                    <a:pt x="223777" y="424406"/>
                    <a:pt x="226993" y="402817"/>
                  </a:cubicBezTo>
                  <a:cubicBezTo>
                    <a:pt x="263242" y="392920"/>
                    <a:pt x="295037" y="369476"/>
                    <a:pt x="317182" y="335701"/>
                  </a:cubicBezTo>
                  <a:close/>
                  <a:moveTo>
                    <a:pt x="44635" y="230419"/>
                  </a:moveTo>
                  <a:cubicBezTo>
                    <a:pt x="34181" y="181303"/>
                    <a:pt x="42161" y="131755"/>
                    <a:pt x="66595" y="94517"/>
                  </a:cubicBezTo>
                  <a:cubicBezTo>
                    <a:pt x="84967" y="66433"/>
                    <a:pt x="110514" y="48370"/>
                    <a:pt x="140453" y="42308"/>
                  </a:cubicBezTo>
                  <a:cubicBezTo>
                    <a:pt x="147691" y="40886"/>
                    <a:pt x="154928" y="40143"/>
                    <a:pt x="162104" y="40143"/>
                  </a:cubicBezTo>
                  <a:cubicBezTo>
                    <a:pt x="226746" y="40143"/>
                    <a:pt x="288418" y="97362"/>
                    <a:pt x="305491" y="177716"/>
                  </a:cubicBezTo>
                  <a:cubicBezTo>
                    <a:pt x="315945" y="226831"/>
                    <a:pt x="307903" y="276379"/>
                    <a:pt x="283531" y="313618"/>
                  </a:cubicBezTo>
                  <a:cubicBezTo>
                    <a:pt x="265098" y="341702"/>
                    <a:pt x="239550" y="359764"/>
                    <a:pt x="209673" y="365826"/>
                  </a:cubicBezTo>
                  <a:cubicBezTo>
                    <a:pt x="137608" y="380363"/>
                    <a:pt x="63688" y="319742"/>
                    <a:pt x="44635" y="23041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02215160-686C-4BCE-A7C8-60AB9F313038}"/>
              </a:ext>
            </a:extLst>
          </p:cNvPr>
          <p:cNvSpPr/>
          <p:nvPr/>
        </p:nvSpPr>
        <p:spPr>
          <a:xfrm>
            <a:off x="8241731" y="3889523"/>
            <a:ext cx="868433" cy="868397"/>
          </a:xfrm>
          <a:custGeom>
            <a:avLst/>
            <a:gdLst>
              <a:gd name="connsiteX0" fmla="*/ 1109576 w 1125102"/>
              <a:gd name="connsiteY0" fmla="*/ 969484 h 1125056"/>
              <a:gd name="connsiteX1" fmla="*/ 964396 w 1125102"/>
              <a:gd name="connsiteY1" fmla="*/ 936452 h 1125056"/>
              <a:gd name="connsiteX2" fmla="*/ 925301 w 1125102"/>
              <a:gd name="connsiteY2" fmla="*/ 897543 h 1125056"/>
              <a:gd name="connsiteX3" fmla="*/ 1008005 w 1125102"/>
              <a:gd name="connsiteY3" fmla="*/ 916348 h 1125056"/>
              <a:gd name="connsiteX4" fmla="*/ 1032068 w 1125102"/>
              <a:gd name="connsiteY4" fmla="*/ 901193 h 1125056"/>
              <a:gd name="connsiteX5" fmla="*/ 1016913 w 1125102"/>
              <a:gd name="connsiteY5" fmla="*/ 877130 h 1125056"/>
              <a:gd name="connsiteX6" fmla="*/ 871670 w 1125102"/>
              <a:gd name="connsiteY6" fmla="*/ 844098 h 1125056"/>
              <a:gd name="connsiteX7" fmla="*/ 799667 w 1125102"/>
              <a:gd name="connsiteY7" fmla="*/ 772404 h 1125056"/>
              <a:gd name="connsiteX8" fmla="*/ 990685 w 1125102"/>
              <a:gd name="connsiteY8" fmla="*/ 580335 h 1125056"/>
              <a:gd name="connsiteX9" fmla="*/ 1011531 w 1125102"/>
              <a:gd name="connsiteY9" fmla="*/ 290901 h 1125056"/>
              <a:gd name="connsiteX10" fmla="*/ 1011531 w 1125102"/>
              <a:gd name="connsiteY10" fmla="*/ 290901 h 1125056"/>
              <a:gd name="connsiteX11" fmla="*/ 842411 w 1125102"/>
              <a:gd name="connsiteY11" fmla="*/ 184134 h 1125056"/>
              <a:gd name="connsiteX12" fmla="*/ 601722 w 1125102"/>
              <a:gd name="connsiteY12" fmla="*/ 265106 h 1125056"/>
              <a:gd name="connsiteX13" fmla="*/ 582236 w 1125102"/>
              <a:gd name="connsiteY13" fmla="*/ 283478 h 1125056"/>
              <a:gd name="connsiteX14" fmla="*/ 562813 w 1125102"/>
              <a:gd name="connsiteY14" fmla="*/ 265106 h 1125056"/>
              <a:gd name="connsiteX15" fmla="*/ 322123 w 1125102"/>
              <a:gd name="connsiteY15" fmla="*/ 184134 h 1125056"/>
              <a:gd name="connsiteX16" fmla="*/ 236944 w 1125102"/>
              <a:gd name="connsiteY16" fmla="*/ 211784 h 1125056"/>
              <a:gd name="connsiteX17" fmla="*/ 172241 w 1125102"/>
              <a:gd name="connsiteY17" fmla="*/ 147204 h 1125056"/>
              <a:gd name="connsiteX18" fmla="*/ 210283 w 1125102"/>
              <a:gd name="connsiteY18" fmla="*/ 109285 h 1125056"/>
              <a:gd name="connsiteX19" fmla="*/ 215851 w 1125102"/>
              <a:gd name="connsiteY19" fmla="*/ 91285 h 1125056"/>
              <a:gd name="connsiteX20" fmla="*/ 203974 w 1125102"/>
              <a:gd name="connsiteY20" fmla="*/ 76624 h 1125056"/>
              <a:gd name="connsiteX21" fmla="*/ 27988 w 1125102"/>
              <a:gd name="connsiteY21" fmla="*/ 1590 h 1125056"/>
              <a:gd name="connsiteX22" fmla="*/ 5966 w 1125102"/>
              <a:gd name="connsiteY22" fmla="*/ 5797 h 1125056"/>
              <a:gd name="connsiteX23" fmla="*/ 1512 w 1125102"/>
              <a:gd name="connsiteY23" fmla="*/ 27756 h 1125056"/>
              <a:gd name="connsiteX24" fmla="*/ 74938 w 1125102"/>
              <a:gd name="connsiteY24" fmla="*/ 204918 h 1125056"/>
              <a:gd name="connsiteX25" fmla="*/ 89536 w 1125102"/>
              <a:gd name="connsiteY25" fmla="*/ 216918 h 1125056"/>
              <a:gd name="connsiteX26" fmla="*/ 93495 w 1125102"/>
              <a:gd name="connsiteY26" fmla="*/ 217290 h 1125056"/>
              <a:gd name="connsiteX27" fmla="*/ 107661 w 1125102"/>
              <a:gd name="connsiteY27" fmla="*/ 211413 h 1125056"/>
              <a:gd name="connsiteX28" fmla="*/ 143662 w 1125102"/>
              <a:gd name="connsiteY28" fmla="*/ 175535 h 1125056"/>
              <a:gd name="connsiteX29" fmla="*/ 202737 w 1125102"/>
              <a:gd name="connsiteY29" fmla="*/ 234424 h 1125056"/>
              <a:gd name="connsiteX30" fmla="*/ 153003 w 1125102"/>
              <a:gd name="connsiteY30" fmla="*/ 290901 h 1125056"/>
              <a:gd name="connsiteX31" fmla="*/ 175024 w 1125102"/>
              <a:gd name="connsiteY31" fmla="*/ 581634 h 1125056"/>
              <a:gd name="connsiteX32" fmla="*/ 568008 w 1125102"/>
              <a:gd name="connsiteY32" fmla="*/ 976659 h 1125056"/>
              <a:gd name="connsiteX33" fmla="*/ 582236 w 1125102"/>
              <a:gd name="connsiteY33" fmla="*/ 982598 h 1125056"/>
              <a:gd name="connsiteX34" fmla="*/ 596463 w 1125102"/>
              <a:gd name="connsiteY34" fmla="*/ 976659 h 1125056"/>
              <a:gd name="connsiteX35" fmla="*/ 771274 w 1125102"/>
              <a:gd name="connsiteY35" fmla="*/ 800920 h 1125056"/>
              <a:gd name="connsiteX36" fmla="*/ 843277 w 1125102"/>
              <a:gd name="connsiteY36" fmla="*/ 872614 h 1125056"/>
              <a:gd name="connsiteX37" fmla="*/ 876433 w 1125102"/>
              <a:gd name="connsiteY37" fmla="*/ 1017176 h 1125056"/>
              <a:gd name="connsiteX38" fmla="*/ 895980 w 1125102"/>
              <a:gd name="connsiteY38" fmla="*/ 1032765 h 1125056"/>
              <a:gd name="connsiteX39" fmla="*/ 900496 w 1125102"/>
              <a:gd name="connsiteY39" fmla="*/ 1032270 h 1125056"/>
              <a:gd name="connsiteX40" fmla="*/ 915589 w 1125102"/>
              <a:gd name="connsiteY40" fmla="*/ 1008207 h 1125056"/>
              <a:gd name="connsiteX41" fmla="*/ 896722 w 1125102"/>
              <a:gd name="connsiteY41" fmla="*/ 925812 h 1125056"/>
              <a:gd name="connsiteX42" fmla="*/ 935878 w 1125102"/>
              <a:gd name="connsiteY42" fmla="*/ 964844 h 1125056"/>
              <a:gd name="connsiteX43" fmla="*/ 969035 w 1125102"/>
              <a:gd name="connsiteY43" fmla="*/ 1109469 h 1125056"/>
              <a:gd name="connsiteX44" fmla="*/ 988582 w 1125102"/>
              <a:gd name="connsiteY44" fmla="*/ 1125057 h 1125056"/>
              <a:gd name="connsiteX45" fmla="*/ 993097 w 1125102"/>
              <a:gd name="connsiteY45" fmla="*/ 1124562 h 1125056"/>
              <a:gd name="connsiteX46" fmla="*/ 1008191 w 1125102"/>
              <a:gd name="connsiteY46" fmla="*/ 1100500 h 1125056"/>
              <a:gd name="connsiteX47" fmla="*/ 980849 w 1125102"/>
              <a:gd name="connsiteY47" fmla="*/ 981423 h 1125056"/>
              <a:gd name="connsiteX48" fmla="*/ 1100483 w 1125102"/>
              <a:gd name="connsiteY48" fmla="*/ 1008640 h 1125056"/>
              <a:gd name="connsiteX49" fmla="*/ 1124546 w 1125102"/>
              <a:gd name="connsiteY49" fmla="*/ 993485 h 1125056"/>
              <a:gd name="connsiteX50" fmla="*/ 1109576 w 1125102"/>
              <a:gd name="connsiteY50" fmla="*/ 969484 h 1125056"/>
              <a:gd name="connsiteX51" fmla="*/ 100671 w 1125102"/>
              <a:gd name="connsiteY51" fmla="*/ 161803 h 1125056"/>
              <a:gd name="connsiteX52" fmla="*/ 57555 w 1125102"/>
              <a:gd name="connsiteY52" fmla="*/ 57819 h 1125056"/>
              <a:gd name="connsiteX53" fmla="*/ 160797 w 1125102"/>
              <a:gd name="connsiteY53" fmla="*/ 101862 h 1125056"/>
              <a:gd name="connsiteX54" fmla="*/ 100671 w 1125102"/>
              <a:gd name="connsiteY54" fmla="*/ 161803 h 1125056"/>
              <a:gd name="connsiteX55" fmla="*/ 582360 w 1125102"/>
              <a:gd name="connsiteY55" fmla="*/ 934039 h 1125056"/>
              <a:gd name="connsiteX56" fmla="*/ 204778 w 1125102"/>
              <a:gd name="connsiteY56" fmla="*/ 554602 h 1125056"/>
              <a:gd name="connsiteX57" fmla="*/ 187210 w 1125102"/>
              <a:gd name="connsiteY57" fmla="*/ 312180 h 1125056"/>
              <a:gd name="connsiteX58" fmla="*/ 327380 w 1125102"/>
              <a:gd name="connsiteY58" fmla="*/ 224032 h 1125056"/>
              <a:gd name="connsiteX59" fmla="*/ 357320 w 1125102"/>
              <a:gd name="connsiteY59" fmla="*/ 222115 h 1125056"/>
              <a:gd name="connsiteX60" fmla="*/ 535347 w 1125102"/>
              <a:gd name="connsiteY60" fmla="*/ 294365 h 1125056"/>
              <a:gd name="connsiteX61" fmla="*/ 568565 w 1125102"/>
              <a:gd name="connsiteY61" fmla="*/ 325788 h 1125056"/>
              <a:gd name="connsiteX62" fmla="*/ 596154 w 1125102"/>
              <a:gd name="connsiteY62" fmla="*/ 325788 h 1125056"/>
              <a:gd name="connsiteX63" fmla="*/ 629434 w 1125102"/>
              <a:gd name="connsiteY63" fmla="*/ 294365 h 1125056"/>
              <a:gd name="connsiteX64" fmla="*/ 837339 w 1125102"/>
              <a:gd name="connsiteY64" fmla="*/ 224032 h 1125056"/>
              <a:gd name="connsiteX65" fmla="*/ 977509 w 1125102"/>
              <a:gd name="connsiteY65" fmla="*/ 312180 h 1125056"/>
              <a:gd name="connsiteX66" fmla="*/ 977509 w 1125102"/>
              <a:gd name="connsiteY66" fmla="*/ 312180 h 1125056"/>
              <a:gd name="connsiteX67" fmla="*/ 961117 w 1125102"/>
              <a:gd name="connsiteY67" fmla="*/ 553365 h 1125056"/>
              <a:gd name="connsiteX68" fmla="*/ 771274 w 1125102"/>
              <a:gd name="connsiteY68" fmla="*/ 744197 h 1125056"/>
              <a:gd name="connsiteX69" fmla="*/ 701560 w 1125102"/>
              <a:gd name="connsiteY69" fmla="*/ 674730 h 1125056"/>
              <a:gd name="connsiteX70" fmla="*/ 743253 w 1125102"/>
              <a:gd name="connsiteY70" fmla="*/ 565489 h 1125056"/>
              <a:gd name="connsiteX71" fmla="*/ 723149 w 1125102"/>
              <a:gd name="connsiteY71" fmla="*/ 545385 h 1125056"/>
              <a:gd name="connsiteX72" fmla="*/ 703045 w 1125102"/>
              <a:gd name="connsiteY72" fmla="*/ 565489 h 1125056"/>
              <a:gd name="connsiteX73" fmla="*/ 558792 w 1125102"/>
              <a:gd name="connsiteY73" fmla="*/ 698112 h 1125056"/>
              <a:gd name="connsiteX74" fmla="*/ 538688 w 1125102"/>
              <a:gd name="connsiteY74" fmla="*/ 718216 h 1125056"/>
              <a:gd name="connsiteX75" fmla="*/ 558792 w 1125102"/>
              <a:gd name="connsiteY75" fmla="*/ 738320 h 1125056"/>
              <a:gd name="connsiteX76" fmla="*/ 671807 w 1125102"/>
              <a:gd name="connsiteY76" fmla="*/ 701762 h 1125056"/>
              <a:gd name="connsiteX77" fmla="*/ 742943 w 1125102"/>
              <a:gd name="connsiteY77" fmla="*/ 772652 h 1125056"/>
              <a:gd name="connsiteX78" fmla="*/ 582360 w 1125102"/>
              <a:gd name="connsiteY78" fmla="*/ 934039 h 112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125102" h="1125056">
                <a:moveTo>
                  <a:pt x="1109576" y="969484"/>
                </a:moveTo>
                <a:lnTo>
                  <a:pt x="964396" y="936452"/>
                </a:lnTo>
                <a:lnTo>
                  <a:pt x="925301" y="897543"/>
                </a:lnTo>
                <a:lnTo>
                  <a:pt x="1008005" y="916348"/>
                </a:lnTo>
                <a:cubicBezTo>
                  <a:pt x="1018768" y="918884"/>
                  <a:pt x="1029593" y="912018"/>
                  <a:pt x="1032068" y="901193"/>
                </a:cubicBezTo>
                <a:cubicBezTo>
                  <a:pt x="1034542" y="890367"/>
                  <a:pt x="1027800" y="879604"/>
                  <a:pt x="1016913" y="877130"/>
                </a:cubicBezTo>
                <a:lnTo>
                  <a:pt x="871670" y="844098"/>
                </a:lnTo>
                <a:lnTo>
                  <a:pt x="799667" y="772404"/>
                </a:lnTo>
                <a:lnTo>
                  <a:pt x="990685" y="580335"/>
                </a:lnTo>
                <a:cubicBezTo>
                  <a:pt x="1059595" y="497940"/>
                  <a:pt x="1068008" y="381647"/>
                  <a:pt x="1011531" y="290901"/>
                </a:cubicBezTo>
                <a:cubicBezTo>
                  <a:pt x="1011531" y="290901"/>
                  <a:pt x="1011531" y="290901"/>
                  <a:pt x="1011531" y="290901"/>
                </a:cubicBezTo>
                <a:cubicBezTo>
                  <a:pt x="974478" y="231393"/>
                  <a:pt x="914414" y="193412"/>
                  <a:pt x="842411" y="184134"/>
                </a:cubicBezTo>
                <a:cubicBezTo>
                  <a:pt x="757109" y="172999"/>
                  <a:pt x="667105" y="203371"/>
                  <a:pt x="601722" y="265106"/>
                </a:cubicBezTo>
                <a:lnTo>
                  <a:pt x="582236" y="283478"/>
                </a:lnTo>
                <a:lnTo>
                  <a:pt x="562813" y="265106"/>
                </a:lnTo>
                <a:cubicBezTo>
                  <a:pt x="497428" y="203310"/>
                  <a:pt x="407425" y="172937"/>
                  <a:pt x="322123" y="184134"/>
                </a:cubicBezTo>
                <a:cubicBezTo>
                  <a:pt x="291132" y="188154"/>
                  <a:pt x="262615" y="197743"/>
                  <a:pt x="236944" y="211784"/>
                </a:cubicBezTo>
                <a:lnTo>
                  <a:pt x="172241" y="147204"/>
                </a:lnTo>
                <a:lnTo>
                  <a:pt x="210283" y="109285"/>
                </a:lnTo>
                <a:cubicBezTo>
                  <a:pt x="214985" y="104584"/>
                  <a:pt x="217088" y="97842"/>
                  <a:pt x="215851" y="91285"/>
                </a:cubicBezTo>
                <a:cubicBezTo>
                  <a:pt x="214551" y="84728"/>
                  <a:pt x="210160" y="79222"/>
                  <a:pt x="203974" y="76624"/>
                </a:cubicBezTo>
                <a:lnTo>
                  <a:pt x="27988" y="1590"/>
                </a:lnTo>
                <a:cubicBezTo>
                  <a:pt x="20502" y="-1564"/>
                  <a:pt x="11781" y="44"/>
                  <a:pt x="5966" y="5797"/>
                </a:cubicBezTo>
                <a:cubicBezTo>
                  <a:pt x="152" y="11549"/>
                  <a:pt x="-1581" y="20210"/>
                  <a:pt x="1512" y="27756"/>
                </a:cubicBezTo>
                <a:lnTo>
                  <a:pt x="74938" y="204918"/>
                </a:lnTo>
                <a:cubicBezTo>
                  <a:pt x="77535" y="211104"/>
                  <a:pt x="82979" y="215619"/>
                  <a:pt x="89536" y="216918"/>
                </a:cubicBezTo>
                <a:cubicBezTo>
                  <a:pt x="90835" y="217166"/>
                  <a:pt x="92197" y="217290"/>
                  <a:pt x="93495" y="217290"/>
                </a:cubicBezTo>
                <a:cubicBezTo>
                  <a:pt x="98753" y="217290"/>
                  <a:pt x="103887" y="215186"/>
                  <a:pt x="107661" y="211413"/>
                </a:cubicBezTo>
                <a:lnTo>
                  <a:pt x="143662" y="175535"/>
                </a:lnTo>
                <a:lnTo>
                  <a:pt x="202737" y="234424"/>
                </a:lnTo>
                <a:cubicBezTo>
                  <a:pt x="183437" y="250136"/>
                  <a:pt x="166673" y="269003"/>
                  <a:pt x="153003" y="290901"/>
                </a:cubicBezTo>
                <a:cubicBezTo>
                  <a:pt x="96526" y="381647"/>
                  <a:pt x="104939" y="498002"/>
                  <a:pt x="175024" y="581634"/>
                </a:cubicBezTo>
                <a:lnTo>
                  <a:pt x="568008" y="976659"/>
                </a:lnTo>
                <a:cubicBezTo>
                  <a:pt x="571782" y="980433"/>
                  <a:pt x="576916" y="982598"/>
                  <a:pt x="582236" y="982598"/>
                </a:cubicBezTo>
                <a:cubicBezTo>
                  <a:pt x="587556" y="982598"/>
                  <a:pt x="592690" y="980433"/>
                  <a:pt x="596463" y="976659"/>
                </a:cubicBezTo>
                <a:lnTo>
                  <a:pt x="771274" y="800920"/>
                </a:lnTo>
                <a:lnTo>
                  <a:pt x="843277" y="872614"/>
                </a:lnTo>
                <a:lnTo>
                  <a:pt x="876433" y="1017176"/>
                </a:lnTo>
                <a:cubicBezTo>
                  <a:pt x="878598" y="1026455"/>
                  <a:pt x="886825" y="1032765"/>
                  <a:pt x="895980" y="1032765"/>
                </a:cubicBezTo>
                <a:cubicBezTo>
                  <a:pt x="897465" y="1032765"/>
                  <a:pt x="899011" y="1032579"/>
                  <a:pt x="900496" y="1032270"/>
                </a:cubicBezTo>
                <a:cubicBezTo>
                  <a:pt x="911321" y="1029795"/>
                  <a:pt x="918063" y="1019032"/>
                  <a:pt x="915589" y="1008207"/>
                </a:cubicBezTo>
                <a:lnTo>
                  <a:pt x="896722" y="925812"/>
                </a:lnTo>
                <a:lnTo>
                  <a:pt x="935878" y="964844"/>
                </a:lnTo>
                <a:lnTo>
                  <a:pt x="969035" y="1109469"/>
                </a:lnTo>
                <a:cubicBezTo>
                  <a:pt x="971200" y="1118747"/>
                  <a:pt x="979427" y="1125057"/>
                  <a:pt x="988582" y="1125057"/>
                </a:cubicBezTo>
                <a:cubicBezTo>
                  <a:pt x="990066" y="1125057"/>
                  <a:pt x="991613" y="1124871"/>
                  <a:pt x="993097" y="1124562"/>
                </a:cubicBezTo>
                <a:cubicBezTo>
                  <a:pt x="1003922" y="1122088"/>
                  <a:pt x="1010665" y="1111325"/>
                  <a:pt x="1008191" y="1100500"/>
                </a:cubicBezTo>
                <a:lnTo>
                  <a:pt x="980849" y="981423"/>
                </a:lnTo>
                <a:lnTo>
                  <a:pt x="1100483" y="1008640"/>
                </a:lnTo>
                <a:cubicBezTo>
                  <a:pt x="1111247" y="1011176"/>
                  <a:pt x="1122072" y="1004310"/>
                  <a:pt x="1124546" y="993485"/>
                </a:cubicBezTo>
                <a:cubicBezTo>
                  <a:pt x="1127144" y="982721"/>
                  <a:pt x="1120402" y="971958"/>
                  <a:pt x="1109576" y="969484"/>
                </a:cubicBezTo>
                <a:close/>
                <a:moveTo>
                  <a:pt x="100671" y="161803"/>
                </a:moveTo>
                <a:lnTo>
                  <a:pt x="57555" y="57819"/>
                </a:lnTo>
                <a:lnTo>
                  <a:pt x="160797" y="101862"/>
                </a:lnTo>
                <a:lnTo>
                  <a:pt x="100671" y="161803"/>
                </a:lnTo>
                <a:close/>
                <a:moveTo>
                  <a:pt x="582360" y="934039"/>
                </a:moveTo>
                <a:lnTo>
                  <a:pt x="204778" y="554602"/>
                </a:lnTo>
                <a:cubicBezTo>
                  <a:pt x="147003" y="485568"/>
                  <a:pt x="140013" y="388142"/>
                  <a:pt x="187210" y="312180"/>
                </a:cubicBezTo>
                <a:cubicBezTo>
                  <a:pt x="217768" y="263065"/>
                  <a:pt x="267564" y="231764"/>
                  <a:pt x="327380" y="224032"/>
                </a:cubicBezTo>
                <a:cubicBezTo>
                  <a:pt x="337278" y="222733"/>
                  <a:pt x="347299" y="222115"/>
                  <a:pt x="357320" y="222115"/>
                </a:cubicBezTo>
                <a:cubicBezTo>
                  <a:pt x="421529" y="222115"/>
                  <a:pt x="486294" y="248033"/>
                  <a:pt x="535347" y="294365"/>
                </a:cubicBezTo>
                <a:lnTo>
                  <a:pt x="568565" y="325788"/>
                </a:lnTo>
                <a:cubicBezTo>
                  <a:pt x="576297" y="333150"/>
                  <a:pt x="588422" y="333150"/>
                  <a:pt x="596154" y="325788"/>
                </a:cubicBezTo>
                <a:lnTo>
                  <a:pt x="629434" y="294365"/>
                </a:lnTo>
                <a:cubicBezTo>
                  <a:pt x="686095" y="240796"/>
                  <a:pt x="763913" y="214444"/>
                  <a:pt x="837339" y="224032"/>
                </a:cubicBezTo>
                <a:cubicBezTo>
                  <a:pt x="897155" y="231764"/>
                  <a:pt x="946951" y="263065"/>
                  <a:pt x="977509" y="312180"/>
                </a:cubicBezTo>
                <a:lnTo>
                  <a:pt x="977509" y="312180"/>
                </a:lnTo>
                <a:cubicBezTo>
                  <a:pt x="1024768" y="388142"/>
                  <a:pt x="1017717" y="485568"/>
                  <a:pt x="961117" y="553365"/>
                </a:cubicBezTo>
                <a:lnTo>
                  <a:pt x="771274" y="744197"/>
                </a:lnTo>
                <a:lnTo>
                  <a:pt x="701560" y="674730"/>
                </a:lnTo>
                <a:cubicBezTo>
                  <a:pt x="727541" y="644915"/>
                  <a:pt x="743253" y="606934"/>
                  <a:pt x="743253" y="565489"/>
                </a:cubicBezTo>
                <a:cubicBezTo>
                  <a:pt x="743253" y="554354"/>
                  <a:pt x="734283" y="545385"/>
                  <a:pt x="723149" y="545385"/>
                </a:cubicBezTo>
                <a:cubicBezTo>
                  <a:pt x="712014" y="545385"/>
                  <a:pt x="703045" y="554354"/>
                  <a:pt x="703045" y="565489"/>
                </a:cubicBezTo>
                <a:cubicBezTo>
                  <a:pt x="703045" y="638605"/>
                  <a:pt x="638341" y="698112"/>
                  <a:pt x="558792" y="698112"/>
                </a:cubicBezTo>
                <a:cubicBezTo>
                  <a:pt x="547657" y="698112"/>
                  <a:pt x="538688" y="707082"/>
                  <a:pt x="538688" y="718216"/>
                </a:cubicBezTo>
                <a:cubicBezTo>
                  <a:pt x="538688" y="729351"/>
                  <a:pt x="547657" y="738320"/>
                  <a:pt x="558792" y="738320"/>
                </a:cubicBezTo>
                <a:cubicBezTo>
                  <a:pt x="601412" y="738320"/>
                  <a:pt x="640568" y="724588"/>
                  <a:pt x="671807" y="701762"/>
                </a:cubicBezTo>
                <a:lnTo>
                  <a:pt x="742943" y="772652"/>
                </a:lnTo>
                <a:lnTo>
                  <a:pt x="582360" y="934039"/>
                </a:lnTo>
                <a:close/>
              </a:path>
            </a:pathLst>
          </a:custGeom>
          <a:solidFill>
            <a:schemeClr val="accent1"/>
          </a:solidFill>
          <a:ln w="61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213" name="Graphic 2">
            <a:extLst>
              <a:ext uri="{FF2B5EF4-FFF2-40B4-BE49-F238E27FC236}">
                <a16:creationId xmlns:a16="http://schemas.microsoft.com/office/drawing/2014/main" id="{408A7847-9EE6-4B92-AB53-4396CB2CD1B8}"/>
              </a:ext>
            </a:extLst>
          </p:cNvPr>
          <p:cNvGrpSpPr/>
          <p:nvPr/>
        </p:nvGrpSpPr>
        <p:grpSpPr>
          <a:xfrm>
            <a:off x="15552690" y="2484343"/>
            <a:ext cx="868411" cy="775356"/>
            <a:chOff x="12599863" y="5605577"/>
            <a:chExt cx="1125074" cy="1004516"/>
          </a:xfrm>
          <a:solidFill>
            <a:schemeClr val="accent1"/>
          </a:solidFill>
        </p:grpSpPr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C6EE4C69-A75E-45B8-9FC3-ADB554A7416A}"/>
                </a:ext>
              </a:extLst>
            </p:cNvPr>
            <p:cNvSpPr/>
            <p:nvPr/>
          </p:nvSpPr>
          <p:spPr>
            <a:xfrm>
              <a:off x="13245910" y="6219111"/>
              <a:ext cx="479027" cy="390981"/>
            </a:xfrm>
            <a:custGeom>
              <a:avLst/>
              <a:gdLst>
                <a:gd name="connsiteX0" fmla="*/ 474908 w 479027"/>
                <a:gd name="connsiteY0" fmla="*/ 128147 h 390981"/>
                <a:gd name="connsiteX1" fmla="*/ 432164 w 479027"/>
                <a:gd name="connsiteY1" fmla="*/ 71794 h 390981"/>
                <a:gd name="connsiteX2" fmla="*/ 397400 w 479027"/>
                <a:gd name="connsiteY2" fmla="*/ 10245 h 390981"/>
                <a:gd name="connsiteX3" fmla="*/ 379523 w 479027"/>
                <a:gd name="connsiteY3" fmla="*/ 39 h 390981"/>
                <a:gd name="connsiteX4" fmla="*/ 362017 w 479027"/>
                <a:gd name="connsiteY4" fmla="*/ 10926 h 390981"/>
                <a:gd name="connsiteX5" fmla="*/ 327253 w 479027"/>
                <a:gd name="connsiteY5" fmla="*/ 78351 h 390981"/>
                <a:gd name="connsiteX6" fmla="*/ 171989 w 479027"/>
                <a:gd name="connsiteY6" fmla="*/ 92393 h 390981"/>
                <a:gd name="connsiteX7" fmla="*/ 161535 w 479027"/>
                <a:gd name="connsiteY7" fmla="*/ 99816 h 390981"/>
                <a:gd name="connsiteX8" fmla="*/ 158752 w 479027"/>
                <a:gd name="connsiteY8" fmla="*/ 102043 h 390981"/>
                <a:gd name="connsiteX9" fmla="*/ 158380 w 479027"/>
                <a:gd name="connsiteY9" fmla="*/ 102352 h 390981"/>
                <a:gd name="connsiteX10" fmla="*/ 158256 w 479027"/>
                <a:gd name="connsiteY10" fmla="*/ 102414 h 390981"/>
                <a:gd name="connsiteX11" fmla="*/ 102646 w 479027"/>
                <a:gd name="connsiteY11" fmla="*/ 176953 h 390981"/>
                <a:gd name="connsiteX12" fmla="*/ 97821 w 479027"/>
                <a:gd name="connsiteY12" fmla="*/ 194026 h 390981"/>
                <a:gd name="connsiteX13" fmla="*/ 95037 w 479027"/>
                <a:gd name="connsiteY13" fmla="*/ 219326 h 390981"/>
                <a:gd name="connsiteX14" fmla="*/ 95223 w 479027"/>
                <a:gd name="connsiteY14" fmla="*/ 226687 h 390981"/>
                <a:gd name="connsiteX15" fmla="*/ 19075 w 479027"/>
                <a:gd name="connsiteY15" fmla="*/ 230646 h 390981"/>
                <a:gd name="connsiteX16" fmla="*/ 1880 w 479027"/>
                <a:gd name="connsiteY16" fmla="*/ 242275 h 390981"/>
                <a:gd name="connsiteX17" fmla="*/ 4106 w 479027"/>
                <a:gd name="connsiteY17" fmla="*/ 262874 h 390981"/>
                <a:gd name="connsiteX18" fmla="*/ 46850 w 479027"/>
                <a:gd name="connsiteY18" fmla="*/ 319227 h 390981"/>
                <a:gd name="connsiteX19" fmla="*/ 81615 w 479027"/>
                <a:gd name="connsiteY19" fmla="*/ 380775 h 390981"/>
                <a:gd name="connsiteX20" fmla="*/ 99120 w 479027"/>
                <a:gd name="connsiteY20" fmla="*/ 390982 h 390981"/>
                <a:gd name="connsiteX21" fmla="*/ 99491 w 479027"/>
                <a:gd name="connsiteY21" fmla="*/ 390982 h 390981"/>
                <a:gd name="connsiteX22" fmla="*/ 116997 w 479027"/>
                <a:gd name="connsiteY22" fmla="*/ 380095 h 390981"/>
                <a:gd name="connsiteX23" fmla="*/ 151762 w 479027"/>
                <a:gd name="connsiteY23" fmla="*/ 312793 h 390981"/>
                <a:gd name="connsiteX24" fmla="*/ 213186 w 479027"/>
                <a:gd name="connsiteY24" fmla="*/ 327021 h 390981"/>
                <a:gd name="connsiteX25" fmla="*/ 307025 w 479027"/>
                <a:gd name="connsiteY25" fmla="*/ 298504 h 390981"/>
                <a:gd name="connsiteX26" fmla="*/ 333563 w 479027"/>
                <a:gd name="connsiteY26" fmla="*/ 278029 h 390981"/>
                <a:gd name="connsiteX27" fmla="*/ 335356 w 479027"/>
                <a:gd name="connsiteY27" fmla="*/ 276112 h 390981"/>
                <a:gd name="connsiteX28" fmla="*/ 335604 w 479027"/>
                <a:gd name="connsiteY28" fmla="*/ 275864 h 390981"/>
                <a:gd name="connsiteX29" fmla="*/ 381379 w 479027"/>
                <a:gd name="connsiteY29" fmla="*/ 196871 h 390981"/>
                <a:gd name="connsiteX30" fmla="*/ 381565 w 479027"/>
                <a:gd name="connsiteY30" fmla="*/ 195263 h 390981"/>
                <a:gd name="connsiteX31" fmla="*/ 383791 w 479027"/>
                <a:gd name="connsiteY31" fmla="*/ 164272 h 390981"/>
                <a:gd name="connsiteX32" fmla="*/ 460000 w 479027"/>
                <a:gd name="connsiteY32" fmla="*/ 160313 h 390981"/>
                <a:gd name="connsiteX33" fmla="*/ 477197 w 479027"/>
                <a:gd name="connsiteY33" fmla="*/ 148746 h 390981"/>
                <a:gd name="connsiteX34" fmla="*/ 474908 w 479027"/>
                <a:gd name="connsiteY34" fmla="*/ 128147 h 390981"/>
                <a:gd name="connsiteX35" fmla="*/ 315005 w 479027"/>
                <a:gd name="connsiteY35" fmla="*/ 239739 h 390981"/>
                <a:gd name="connsiteX36" fmla="*/ 315005 w 479027"/>
                <a:gd name="connsiteY36" fmla="*/ 239739 h 390981"/>
                <a:gd name="connsiteX37" fmla="*/ 148235 w 479027"/>
                <a:gd name="connsiteY37" fmla="*/ 173612 h 390981"/>
                <a:gd name="connsiteX38" fmla="*/ 176133 w 479027"/>
                <a:gd name="connsiteY38" fmla="*/ 139652 h 390981"/>
                <a:gd name="connsiteX39" fmla="*/ 176195 w 479027"/>
                <a:gd name="connsiteY39" fmla="*/ 139590 h 390981"/>
                <a:gd name="connsiteX40" fmla="*/ 337212 w 479027"/>
                <a:gd name="connsiteY40" fmla="*/ 203428 h 390981"/>
                <a:gd name="connsiteX41" fmla="*/ 315005 w 479027"/>
                <a:gd name="connsiteY41" fmla="*/ 239739 h 390981"/>
                <a:gd name="connsiteX42" fmla="*/ 320634 w 479027"/>
                <a:gd name="connsiteY42" fmla="*/ 121219 h 390981"/>
                <a:gd name="connsiteX43" fmla="*/ 320819 w 479027"/>
                <a:gd name="connsiteY43" fmla="*/ 121404 h 390981"/>
                <a:gd name="connsiteX44" fmla="*/ 321809 w 479027"/>
                <a:gd name="connsiteY44" fmla="*/ 122209 h 390981"/>
                <a:gd name="connsiteX45" fmla="*/ 322180 w 479027"/>
                <a:gd name="connsiteY45" fmla="*/ 122579 h 390981"/>
                <a:gd name="connsiteX46" fmla="*/ 333439 w 479027"/>
                <a:gd name="connsiteY46" fmla="*/ 135632 h 390981"/>
                <a:gd name="connsiteX47" fmla="*/ 341047 w 479027"/>
                <a:gd name="connsiteY47" fmla="*/ 152519 h 390981"/>
                <a:gd name="connsiteX48" fmla="*/ 343026 w 479027"/>
                <a:gd name="connsiteY48" fmla="*/ 162355 h 390981"/>
                <a:gd name="connsiteX49" fmla="*/ 343026 w 479027"/>
                <a:gd name="connsiteY49" fmla="*/ 162540 h 390981"/>
                <a:gd name="connsiteX50" fmla="*/ 218877 w 479027"/>
                <a:gd name="connsiteY50" fmla="*/ 113301 h 390981"/>
                <a:gd name="connsiteX51" fmla="*/ 266261 w 479027"/>
                <a:gd name="connsiteY51" fmla="*/ 103899 h 390981"/>
                <a:gd name="connsiteX52" fmla="*/ 320634 w 479027"/>
                <a:gd name="connsiteY52" fmla="*/ 121219 h 390981"/>
                <a:gd name="connsiteX53" fmla="*/ 98378 w 479027"/>
                <a:gd name="connsiteY53" fmla="*/ 328753 h 390981"/>
                <a:gd name="connsiteX54" fmla="*/ 81243 w 479027"/>
                <a:gd name="connsiteY54" fmla="*/ 298442 h 390981"/>
                <a:gd name="connsiteX55" fmla="*/ 79759 w 479027"/>
                <a:gd name="connsiteY55" fmla="*/ 296216 h 390981"/>
                <a:gd name="connsiteX56" fmla="*/ 59098 w 479027"/>
                <a:gd name="connsiteY56" fmla="*/ 268998 h 390981"/>
                <a:gd name="connsiteX57" fmla="*/ 105615 w 479027"/>
                <a:gd name="connsiteY57" fmla="*/ 266585 h 390981"/>
                <a:gd name="connsiteX58" fmla="*/ 105677 w 479027"/>
                <a:gd name="connsiteY58" fmla="*/ 266709 h 390981"/>
                <a:gd name="connsiteX59" fmla="*/ 112110 w 479027"/>
                <a:gd name="connsiteY59" fmla="*/ 277782 h 390981"/>
                <a:gd name="connsiteX60" fmla="*/ 119533 w 479027"/>
                <a:gd name="connsiteY60" fmla="*/ 287431 h 390981"/>
                <a:gd name="connsiteX61" fmla="*/ 119657 w 479027"/>
                <a:gd name="connsiteY61" fmla="*/ 287555 h 390981"/>
                <a:gd name="connsiteX62" fmla="*/ 98378 w 479027"/>
                <a:gd name="connsiteY62" fmla="*/ 328753 h 390981"/>
                <a:gd name="connsiteX63" fmla="*/ 212568 w 479027"/>
                <a:gd name="connsiteY63" fmla="*/ 287369 h 390981"/>
                <a:gd name="connsiteX64" fmla="*/ 158318 w 479027"/>
                <a:gd name="connsiteY64" fmla="*/ 269678 h 390981"/>
                <a:gd name="connsiteX65" fmla="*/ 157947 w 479027"/>
                <a:gd name="connsiteY65" fmla="*/ 269492 h 390981"/>
                <a:gd name="connsiteX66" fmla="*/ 157329 w 479027"/>
                <a:gd name="connsiteY66" fmla="*/ 268874 h 390981"/>
                <a:gd name="connsiteX67" fmla="*/ 157143 w 479027"/>
                <a:gd name="connsiteY67" fmla="*/ 268688 h 390981"/>
                <a:gd name="connsiteX68" fmla="*/ 145700 w 479027"/>
                <a:gd name="connsiteY68" fmla="*/ 255636 h 390981"/>
                <a:gd name="connsiteX69" fmla="*/ 138462 w 479027"/>
                <a:gd name="connsiteY69" fmla="*/ 240791 h 390981"/>
                <a:gd name="connsiteX70" fmla="*/ 138029 w 479027"/>
                <a:gd name="connsiteY70" fmla="*/ 239368 h 390981"/>
                <a:gd name="connsiteX71" fmla="*/ 137843 w 479027"/>
                <a:gd name="connsiteY71" fmla="*/ 238749 h 390981"/>
                <a:gd name="connsiteX72" fmla="*/ 135617 w 479027"/>
                <a:gd name="connsiteY72" fmla="*/ 211841 h 390981"/>
                <a:gd name="connsiteX73" fmla="*/ 278879 w 479027"/>
                <a:gd name="connsiteY73" fmla="*/ 268688 h 390981"/>
                <a:gd name="connsiteX74" fmla="*/ 278879 w 479027"/>
                <a:gd name="connsiteY74" fmla="*/ 268688 h 390981"/>
                <a:gd name="connsiteX75" fmla="*/ 212568 w 479027"/>
                <a:gd name="connsiteY75" fmla="*/ 287369 h 390981"/>
                <a:gd name="connsiteX76" fmla="*/ 373090 w 479027"/>
                <a:gd name="connsiteY76" fmla="*/ 124621 h 390981"/>
                <a:gd name="connsiteX77" fmla="*/ 373090 w 479027"/>
                <a:gd name="connsiteY77" fmla="*/ 124621 h 390981"/>
                <a:gd name="connsiteX78" fmla="*/ 367027 w 479027"/>
                <a:gd name="connsiteY78" fmla="*/ 113548 h 390981"/>
                <a:gd name="connsiteX79" fmla="*/ 359419 w 479027"/>
                <a:gd name="connsiteY79" fmla="*/ 103713 h 390981"/>
                <a:gd name="connsiteX80" fmla="*/ 359419 w 479027"/>
                <a:gd name="connsiteY80" fmla="*/ 103713 h 390981"/>
                <a:gd name="connsiteX81" fmla="*/ 380698 w 479027"/>
                <a:gd name="connsiteY81" fmla="*/ 62454 h 390981"/>
                <a:gd name="connsiteX82" fmla="*/ 397833 w 479027"/>
                <a:gd name="connsiteY82" fmla="*/ 92764 h 390981"/>
                <a:gd name="connsiteX83" fmla="*/ 399318 w 479027"/>
                <a:gd name="connsiteY83" fmla="*/ 94991 h 390981"/>
                <a:gd name="connsiteX84" fmla="*/ 419978 w 479027"/>
                <a:gd name="connsiteY84" fmla="*/ 122209 h 390981"/>
                <a:gd name="connsiteX85" fmla="*/ 373090 w 479027"/>
                <a:gd name="connsiteY85" fmla="*/ 124621 h 39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79027" h="390981">
                  <a:moveTo>
                    <a:pt x="474908" y="128147"/>
                  </a:moveTo>
                  <a:lnTo>
                    <a:pt x="432164" y="71794"/>
                  </a:lnTo>
                  <a:lnTo>
                    <a:pt x="397400" y="10245"/>
                  </a:lnTo>
                  <a:cubicBezTo>
                    <a:pt x="393750" y="3812"/>
                    <a:pt x="386698" y="-456"/>
                    <a:pt x="379523" y="39"/>
                  </a:cubicBezTo>
                  <a:cubicBezTo>
                    <a:pt x="372100" y="162"/>
                    <a:pt x="365419" y="4369"/>
                    <a:pt x="362017" y="10926"/>
                  </a:cubicBezTo>
                  <a:lnTo>
                    <a:pt x="327253" y="78351"/>
                  </a:lnTo>
                  <a:cubicBezTo>
                    <a:pt x="283828" y="55649"/>
                    <a:pt x="223393" y="59484"/>
                    <a:pt x="171989" y="92393"/>
                  </a:cubicBezTo>
                  <a:cubicBezTo>
                    <a:pt x="168401" y="94806"/>
                    <a:pt x="164937" y="97218"/>
                    <a:pt x="161535" y="99816"/>
                  </a:cubicBezTo>
                  <a:cubicBezTo>
                    <a:pt x="160545" y="100435"/>
                    <a:pt x="159741" y="101239"/>
                    <a:pt x="158752" y="102043"/>
                  </a:cubicBezTo>
                  <a:cubicBezTo>
                    <a:pt x="158628" y="102167"/>
                    <a:pt x="158504" y="102228"/>
                    <a:pt x="158380" y="102352"/>
                  </a:cubicBezTo>
                  <a:cubicBezTo>
                    <a:pt x="158318" y="102352"/>
                    <a:pt x="158318" y="102414"/>
                    <a:pt x="158256" y="102414"/>
                  </a:cubicBezTo>
                  <a:cubicBezTo>
                    <a:pt x="131967" y="122456"/>
                    <a:pt x="112605" y="148622"/>
                    <a:pt x="102646" y="176953"/>
                  </a:cubicBezTo>
                  <a:cubicBezTo>
                    <a:pt x="100605" y="182582"/>
                    <a:pt x="99058" y="188212"/>
                    <a:pt x="97821" y="194026"/>
                  </a:cubicBezTo>
                  <a:cubicBezTo>
                    <a:pt x="96027" y="202686"/>
                    <a:pt x="95037" y="211099"/>
                    <a:pt x="95037" y="219326"/>
                  </a:cubicBezTo>
                  <a:cubicBezTo>
                    <a:pt x="95037" y="221738"/>
                    <a:pt x="95037" y="224336"/>
                    <a:pt x="95223" y="226687"/>
                  </a:cubicBezTo>
                  <a:lnTo>
                    <a:pt x="19075" y="230646"/>
                  </a:lnTo>
                  <a:cubicBezTo>
                    <a:pt x="11653" y="231017"/>
                    <a:pt x="5034" y="235470"/>
                    <a:pt x="1880" y="242275"/>
                  </a:cubicBezTo>
                  <a:cubicBezTo>
                    <a:pt x="-1275" y="249018"/>
                    <a:pt x="-409" y="256936"/>
                    <a:pt x="4106" y="262874"/>
                  </a:cubicBezTo>
                  <a:lnTo>
                    <a:pt x="46850" y="319227"/>
                  </a:lnTo>
                  <a:lnTo>
                    <a:pt x="81615" y="380775"/>
                  </a:lnTo>
                  <a:cubicBezTo>
                    <a:pt x="85202" y="387085"/>
                    <a:pt x="91883" y="390982"/>
                    <a:pt x="99120" y="390982"/>
                  </a:cubicBezTo>
                  <a:cubicBezTo>
                    <a:pt x="99244" y="390982"/>
                    <a:pt x="99368" y="390982"/>
                    <a:pt x="99491" y="390982"/>
                  </a:cubicBezTo>
                  <a:cubicBezTo>
                    <a:pt x="106853" y="390858"/>
                    <a:pt x="113595" y="386652"/>
                    <a:pt x="116997" y="380095"/>
                  </a:cubicBezTo>
                  <a:lnTo>
                    <a:pt x="151762" y="312793"/>
                  </a:lnTo>
                  <a:cubicBezTo>
                    <a:pt x="169824" y="322196"/>
                    <a:pt x="190917" y="327021"/>
                    <a:pt x="213186" y="327021"/>
                  </a:cubicBezTo>
                  <a:cubicBezTo>
                    <a:pt x="244115" y="327021"/>
                    <a:pt x="277086" y="317804"/>
                    <a:pt x="307025" y="298504"/>
                  </a:cubicBezTo>
                  <a:cubicBezTo>
                    <a:pt x="316675" y="292504"/>
                    <a:pt x="325521" y="285638"/>
                    <a:pt x="333563" y="278029"/>
                  </a:cubicBezTo>
                  <a:cubicBezTo>
                    <a:pt x="334243" y="277410"/>
                    <a:pt x="334738" y="276730"/>
                    <a:pt x="335356" y="276112"/>
                  </a:cubicBezTo>
                  <a:cubicBezTo>
                    <a:pt x="335418" y="276050"/>
                    <a:pt x="335542" y="275988"/>
                    <a:pt x="335604" y="275864"/>
                  </a:cubicBezTo>
                  <a:cubicBezTo>
                    <a:pt x="358924" y="253533"/>
                    <a:pt x="375193" y="225883"/>
                    <a:pt x="381379" y="196871"/>
                  </a:cubicBezTo>
                  <a:cubicBezTo>
                    <a:pt x="381565" y="196253"/>
                    <a:pt x="381565" y="195882"/>
                    <a:pt x="381565" y="195263"/>
                  </a:cubicBezTo>
                  <a:cubicBezTo>
                    <a:pt x="383791" y="184685"/>
                    <a:pt x="384534" y="174232"/>
                    <a:pt x="383791" y="164272"/>
                  </a:cubicBezTo>
                  <a:lnTo>
                    <a:pt x="460000" y="160313"/>
                  </a:lnTo>
                  <a:cubicBezTo>
                    <a:pt x="467424" y="159942"/>
                    <a:pt x="474042" y="155488"/>
                    <a:pt x="477197" y="148746"/>
                  </a:cubicBezTo>
                  <a:cubicBezTo>
                    <a:pt x="480290" y="142003"/>
                    <a:pt x="479424" y="134086"/>
                    <a:pt x="474908" y="128147"/>
                  </a:cubicBezTo>
                  <a:close/>
                  <a:moveTo>
                    <a:pt x="315005" y="239739"/>
                  </a:moveTo>
                  <a:cubicBezTo>
                    <a:pt x="315005" y="239739"/>
                    <a:pt x="315005" y="239739"/>
                    <a:pt x="315005" y="239739"/>
                  </a:cubicBezTo>
                  <a:lnTo>
                    <a:pt x="148235" y="173612"/>
                  </a:lnTo>
                  <a:cubicBezTo>
                    <a:pt x="155040" y="161179"/>
                    <a:pt x="164504" y="149488"/>
                    <a:pt x="176133" y="139652"/>
                  </a:cubicBezTo>
                  <a:cubicBezTo>
                    <a:pt x="176133" y="139652"/>
                    <a:pt x="176195" y="139590"/>
                    <a:pt x="176195" y="139590"/>
                  </a:cubicBezTo>
                  <a:lnTo>
                    <a:pt x="337212" y="203428"/>
                  </a:lnTo>
                  <a:cubicBezTo>
                    <a:pt x="332696" y="216295"/>
                    <a:pt x="324840" y="228728"/>
                    <a:pt x="315005" y="239739"/>
                  </a:cubicBezTo>
                  <a:close/>
                  <a:moveTo>
                    <a:pt x="320634" y="121219"/>
                  </a:moveTo>
                  <a:lnTo>
                    <a:pt x="320819" y="121404"/>
                  </a:lnTo>
                  <a:cubicBezTo>
                    <a:pt x="321005" y="121775"/>
                    <a:pt x="321438" y="122023"/>
                    <a:pt x="321809" y="122209"/>
                  </a:cubicBezTo>
                  <a:cubicBezTo>
                    <a:pt x="321809" y="122209"/>
                    <a:pt x="321995" y="122579"/>
                    <a:pt x="322180" y="122579"/>
                  </a:cubicBezTo>
                  <a:cubicBezTo>
                    <a:pt x="326387" y="126415"/>
                    <a:pt x="330408" y="130807"/>
                    <a:pt x="333439" y="135632"/>
                  </a:cubicBezTo>
                  <a:cubicBezTo>
                    <a:pt x="336840" y="140828"/>
                    <a:pt x="339439" y="146457"/>
                    <a:pt x="341047" y="152519"/>
                  </a:cubicBezTo>
                  <a:cubicBezTo>
                    <a:pt x="342037" y="155736"/>
                    <a:pt x="342656" y="158952"/>
                    <a:pt x="343026" y="162355"/>
                  </a:cubicBezTo>
                  <a:lnTo>
                    <a:pt x="343026" y="162540"/>
                  </a:lnTo>
                  <a:lnTo>
                    <a:pt x="218877" y="113301"/>
                  </a:lnTo>
                  <a:cubicBezTo>
                    <a:pt x="234713" y="106868"/>
                    <a:pt x="250981" y="103899"/>
                    <a:pt x="266261" y="103899"/>
                  </a:cubicBezTo>
                  <a:cubicBezTo>
                    <a:pt x="287478" y="103899"/>
                    <a:pt x="306407" y="109775"/>
                    <a:pt x="320634" y="121219"/>
                  </a:cubicBezTo>
                  <a:close/>
                  <a:moveTo>
                    <a:pt x="98378" y="328753"/>
                  </a:moveTo>
                  <a:lnTo>
                    <a:pt x="81243" y="298442"/>
                  </a:lnTo>
                  <a:cubicBezTo>
                    <a:pt x="80811" y="297638"/>
                    <a:pt x="80315" y="296896"/>
                    <a:pt x="79759" y="296216"/>
                  </a:cubicBezTo>
                  <a:lnTo>
                    <a:pt x="59098" y="268998"/>
                  </a:lnTo>
                  <a:lnTo>
                    <a:pt x="105615" y="266585"/>
                  </a:lnTo>
                  <a:cubicBezTo>
                    <a:pt x="105615" y="266647"/>
                    <a:pt x="105615" y="266647"/>
                    <a:pt x="105677" y="266709"/>
                  </a:cubicBezTo>
                  <a:cubicBezTo>
                    <a:pt x="107719" y="270544"/>
                    <a:pt x="109698" y="274132"/>
                    <a:pt x="112110" y="277782"/>
                  </a:cubicBezTo>
                  <a:cubicBezTo>
                    <a:pt x="114337" y="281184"/>
                    <a:pt x="116750" y="284400"/>
                    <a:pt x="119533" y="287431"/>
                  </a:cubicBezTo>
                  <a:cubicBezTo>
                    <a:pt x="119595" y="287493"/>
                    <a:pt x="119595" y="287493"/>
                    <a:pt x="119657" y="287555"/>
                  </a:cubicBezTo>
                  <a:lnTo>
                    <a:pt x="98378" y="328753"/>
                  </a:lnTo>
                  <a:close/>
                  <a:moveTo>
                    <a:pt x="212568" y="287369"/>
                  </a:moveTo>
                  <a:cubicBezTo>
                    <a:pt x="191474" y="287369"/>
                    <a:pt x="172360" y="281369"/>
                    <a:pt x="158318" y="269678"/>
                  </a:cubicBezTo>
                  <a:lnTo>
                    <a:pt x="157947" y="269492"/>
                  </a:lnTo>
                  <a:cubicBezTo>
                    <a:pt x="157762" y="269122"/>
                    <a:pt x="157576" y="269122"/>
                    <a:pt x="157329" y="268874"/>
                  </a:cubicBezTo>
                  <a:cubicBezTo>
                    <a:pt x="157329" y="268874"/>
                    <a:pt x="157329" y="268688"/>
                    <a:pt x="157143" y="268688"/>
                  </a:cubicBezTo>
                  <a:cubicBezTo>
                    <a:pt x="152751" y="264853"/>
                    <a:pt x="148916" y="260461"/>
                    <a:pt x="145700" y="255636"/>
                  </a:cubicBezTo>
                  <a:cubicBezTo>
                    <a:pt x="142483" y="250997"/>
                    <a:pt x="140256" y="245987"/>
                    <a:pt x="138462" y="240791"/>
                  </a:cubicBezTo>
                  <a:cubicBezTo>
                    <a:pt x="138276" y="240419"/>
                    <a:pt x="138276" y="239987"/>
                    <a:pt x="138029" y="239368"/>
                  </a:cubicBezTo>
                  <a:cubicBezTo>
                    <a:pt x="138029" y="239183"/>
                    <a:pt x="137843" y="238997"/>
                    <a:pt x="137843" y="238749"/>
                  </a:cubicBezTo>
                  <a:cubicBezTo>
                    <a:pt x="135431" y="230336"/>
                    <a:pt x="134627" y="221305"/>
                    <a:pt x="135617" y="211841"/>
                  </a:cubicBezTo>
                  <a:lnTo>
                    <a:pt x="278879" y="268688"/>
                  </a:lnTo>
                  <a:cubicBezTo>
                    <a:pt x="278879" y="268688"/>
                    <a:pt x="278879" y="268688"/>
                    <a:pt x="278879" y="268688"/>
                  </a:cubicBezTo>
                  <a:cubicBezTo>
                    <a:pt x="257167" y="281122"/>
                    <a:pt x="233847" y="287369"/>
                    <a:pt x="212568" y="287369"/>
                  </a:cubicBezTo>
                  <a:close/>
                  <a:moveTo>
                    <a:pt x="373090" y="124621"/>
                  </a:moveTo>
                  <a:cubicBezTo>
                    <a:pt x="373090" y="124621"/>
                    <a:pt x="373090" y="124621"/>
                    <a:pt x="373090" y="124621"/>
                  </a:cubicBezTo>
                  <a:cubicBezTo>
                    <a:pt x="371482" y="120786"/>
                    <a:pt x="369255" y="117198"/>
                    <a:pt x="367027" y="113548"/>
                  </a:cubicBezTo>
                  <a:cubicBezTo>
                    <a:pt x="364800" y="110146"/>
                    <a:pt x="362203" y="106744"/>
                    <a:pt x="359419" y="103713"/>
                  </a:cubicBezTo>
                  <a:cubicBezTo>
                    <a:pt x="359419" y="103713"/>
                    <a:pt x="359419" y="103713"/>
                    <a:pt x="359419" y="103713"/>
                  </a:cubicBezTo>
                  <a:lnTo>
                    <a:pt x="380698" y="62454"/>
                  </a:lnTo>
                  <a:lnTo>
                    <a:pt x="397833" y="92764"/>
                  </a:lnTo>
                  <a:cubicBezTo>
                    <a:pt x="398266" y="93568"/>
                    <a:pt x="398760" y="94311"/>
                    <a:pt x="399318" y="94991"/>
                  </a:cubicBezTo>
                  <a:lnTo>
                    <a:pt x="419978" y="122209"/>
                  </a:lnTo>
                  <a:lnTo>
                    <a:pt x="373090" y="124621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8C7886B-5612-4404-9601-18154E8E9D57}"/>
                </a:ext>
              </a:extLst>
            </p:cNvPr>
            <p:cNvSpPr/>
            <p:nvPr/>
          </p:nvSpPr>
          <p:spPr>
            <a:xfrm>
              <a:off x="12599863" y="5605577"/>
              <a:ext cx="1037445" cy="856798"/>
            </a:xfrm>
            <a:custGeom>
              <a:avLst/>
              <a:gdLst>
                <a:gd name="connsiteX0" fmla="*/ 1037446 w 1037445"/>
                <a:gd name="connsiteY0" fmla="*/ 300942 h 856798"/>
                <a:gd name="connsiteX1" fmla="*/ 1000083 w 1037445"/>
                <a:gd name="connsiteY1" fmla="*/ 171968 h 856798"/>
                <a:gd name="connsiteX2" fmla="*/ 831520 w 1037445"/>
                <a:gd name="connsiteY2" fmla="*/ 66253 h 856798"/>
                <a:gd name="connsiteX3" fmla="*/ 591016 w 1037445"/>
                <a:gd name="connsiteY3" fmla="*/ 146421 h 856798"/>
                <a:gd name="connsiteX4" fmla="*/ 571530 w 1037445"/>
                <a:gd name="connsiteY4" fmla="*/ 164483 h 856798"/>
                <a:gd name="connsiteX5" fmla="*/ 552046 w 1037445"/>
                <a:gd name="connsiteY5" fmla="*/ 146421 h 856798"/>
                <a:gd name="connsiteX6" fmla="*/ 311356 w 1037445"/>
                <a:gd name="connsiteY6" fmla="*/ 66253 h 856798"/>
                <a:gd name="connsiteX7" fmla="*/ 271396 w 1037445"/>
                <a:gd name="connsiteY7" fmla="*/ 74666 h 856798"/>
                <a:gd name="connsiteX8" fmla="*/ 151762 w 1037445"/>
                <a:gd name="connsiteY8" fmla="*/ 78253 h 856798"/>
                <a:gd name="connsiteX9" fmla="*/ 116997 w 1037445"/>
                <a:gd name="connsiteY9" fmla="*/ 10890 h 856798"/>
                <a:gd name="connsiteX10" fmla="*/ 99492 w 1037445"/>
                <a:gd name="connsiteY10" fmla="*/ 3 h 856798"/>
                <a:gd name="connsiteX11" fmla="*/ 81615 w 1037445"/>
                <a:gd name="connsiteY11" fmla="*/ 10209 h 856798"/>
                <a:gd name="connsiteX12" fmla="*/ 46850 w 1037445"/>
                <a:gd name="connsiteY12" fmla="*/ 71696 h 856798"/>
                <a:gd name="connsiteX13" fmla="*/ 4106 w 1037445"/>
                <a:gd name="connsiteY13" fmla="*/ 128049 h 856798"/>
                <a:gd name="connsiteX14" fmla="*/ 1880 w 1037445"/>
                <a:gd name="connsiteY14" fmla="*/ 148648 h 856798"/>
                <a:gd name="connsiteX15" fmla="*/ 19076 w 1037445"/>
                <a:gd name="connsiteY15" fmla="*/ 160277 h 856798"/>
                <a:gd name="connsiteX16" fmla="*/ 95223 w 1037445"/>
                <a:gd name="connsiteY16" fmla="*/ 164236 h 856798"/>
                <a:gd name="connsiteX17" fmla="*/ 95223 w 1037445"/>
                <a:gd name="connsiteY17" fmla="*/ 164298 h 856798"/>
                <a:gd name="connsiteX18" fmla="*/ 97636 w 1037445"/>
                <a:gd name="connsiteY18" fmla="*/ 195041 h 856798"/>
                <a:gd name="connsiteX19" fmla="*/ 97821 w 1037445"/>
                <a:gd name="connsiteY19" fmla="*/ 196835 h 856798"/>
                <a:gd name="connsiteX20" fmla="*/ 113904 w 1037445"/>
                <a:gd name="connsiteY20" fmla="*/ 238651 h 856798"/>
                <a:gd name="connsiteX21" fmla="*/ 164937 w 1037445"/>
                <a:gd name="connsiteY21" fmla="*/ 460041 h 856798"/>
                <a:gd name="connsiteX22" fmla="*/ 354223 w 1037445"/>
                <a:gd name="connsiteY22" fmla="*/ 648709 h 856798"/>
                <a:gd name="connsiteX23" fmla="*/ 354409 w 1037445"/>
                <a:gd name="connsiteY23" fmla="*/ 648894 h 856798"/>
                <a:gd name="connsiteX24" fmla="*/ 354533 w 1037445"/>
                <a:gd name="connsiteY24" fmla="*/ 649018 h 856798"/>
                <a:gd name="connsiteX25" fmla="*/ 354656 w 1037445"/>
                <a:gd name="connsiteY25" fmla="*/ 649142 h 856798"/>
                <a:gd name="connsiteX26" fmla="*/ 355213 w 1037445"/>
                <a:gd name="connsiteY26" fmla="*/ 649698 h 856798"/>
                <a:gd name="connsiteX27" fmla="*/ 450660 w 1037445"/>
                <a:gd name="connsiteY27" fmla="*/ 744712 h 856798"/>
                <a:gd name="connsiteX28" fmla="*/ 450846 w 1037445"/>
                <a:gd name="connsiteY28" fmla="*/ 744898 h 856798"/>
                <a:gd name="connsiteX29" fmla="*/ 451835 w 1037445"/>
                <a:gd name="connsiteY29" fmla="*/ 745702 h 856798"/>
                <a:gd name="connsiteX30" fmla="*/ 557304 w 1037445"/>
                <a:gd name="connsiteY30" fmla="*/ 850985 h 856798"/>
                <a:gd name="connsiteX31" fmla="*/ 571592 w 1037445"/>
                <a:gd name="connsiteY31" fmla="*/ 856799 h 856798"/>
                <a:gd name="connsiteX32" fmla="*/ 585634 w 1037445"/>
                <a:gd name="connsiteY32" fmla="*/ 850985 h 856798"/>
                <a:gd name="connsiteX33" fmla="*/ 979237 w 1037445"/>
                <a:gd name="connsiteY33" fmla="*/ 458804 h 856798"/>
                <a:gd name="connsiteX34" fmla="*/ 1037446 w 1037445"/>
                <a:gd name="connsiteY34" fmla="*/ 300942 h 856798"/>
                <a:gd name="connsiteX35" fmla="*/ 343275 w 1037445"/>
                <a:gd name="connsiteY35" fmla="*/ 211805 h 856798"/>
                <a:gd name="connsiteX36" fmla="*/ 333439 w 1037445"/>
                <a:gd name="connsiteY36" fmla="*/ 255539 h 856798"/>
                <a:gd name="connsiteX37" fmla="*/ 322367 w 1037445"/>
                <a:gd name="connsiteY37" fmla="*/ 268219 h 856798"/>
                <a:gd name="connsiteX38" fmla="*/ 322181 w 1037445"/>
                <a:gd name="connsiteY38" fmla="*/ 268405 h 856798"/>
                <a:gd name="connsiteX39" fmla="*/ 320387 w 1037445"/>
                <a:gd name="connsiteY39" fmla="*/ 270013 h 856798"/>
                <a:gd name="connsiteX40" fmla="*/ 200259 w 1037445"/>
                <a:gd name="connsiteY40" fmla="*/ 268591 h 856798"/>
                <a:gd name="connsiteX41" fmla="*/ 200259 w 1037445"/>
                <a:gd name="connsiteY41" fmla="*/ 268591 h 856798"/>
                <a:gd name="connsiteX42" fmla="*/ 343275 w 1037445"/>
                <a:gd name="connsiteY42" fmla="*/ 211805 h 856798"/>
                <a:gd name="connsiteX43" fmla="*/ 366966 w 1037445"/>
                <a:gd name="connsiteY43" fmla="*/ 277622 h 856798"/>
                <a:gd name="connsiteX44" fmla="*/ 373214 w 1037445"/>
                <a:gd name="connsiteY44" fmla="*/ 266549 h 856798"/>
                <a:gd name="connsiteX45" fmla="*/ 373214 w 1037445"/>
                <a:gd name="connsiteY45" fmla="*/ 266426 h 856798"/>
                <a:gd name="connsiteX46" fmla="*/ 419855 w 1037445"/>
                <a:gd name="connsiteY46" fmla="*/ 268838 h 856798"/>
                <a:gd name="connsiteX47" fmla="*/ 399194 w 1037445"/>
                <a:gd name="connsiteY47" fmla="*/ 296056 h 856798"/>
                <a:gd name="connsiteX48" fmla="*/ 397709 w 1037445"/>
                <a:gd name="connsiteY48" fmla="*/ 298344 h 856798"/>
                <a:gd name="connsiteX49" fmla="*/ 380575 w 1037445"/>
                <a:gd name="connsiteY49" fmla="*/ 328655 h 856798"/>
                <a:gd name="connsiteX50" fmla="*/ 359296 w 1037445"/>
                <a:gd name="connsiteY50" fmla="*/ 287457 h 856798"/>
                <a:gd name="connsiteX51" fmla="*/ 366966 w 1037445"/>
                <a:gd name="connsiteY51" fmla="*/ 277622 h 856798"/>
                <a:gd name="connsiteX52" fmla="*/ 164071 w 1037445"/>
                <a:gd name="connsiteY52" fmla="*/ 239703 h 856798"/>
                <a:gd name="connsiteX53" fmla="*/ 164071 w 1037445"/>
                <a:gd name="connsiteY53" fmla="*/ 239703 h 856798"/>
                <a:gd name="connsiteX54" fmla="*/ 157824 w 1037445"/>
                <a:gd name="connsiteY54" fmla="*/ 232280 h 856798"/>
                <a:gd name="connsiteX55" fmla="*/ 141556 w 1037445"/>
                <a:gd name="connsiteY55" fmla="*/ 203516 h 856798"/>
                <a:gd name="connsiteX56" fmla="*/ 180526 w 1037445"/>
                <a:gd name="connsiteY56" fmla="*/ 188051 h 856798"/>
                <a:gd name="connsiteX57" fmla="*/ 302510 w 1037445"/>
                <a:gd name="connsiteY57" fmla="*/ 139617 h 856798"/>
                <a:gd name="connsiteX58" fmla="*/ 330655 w 1037445"/>
                <a:gd name="connsiteY58" fmla="*/ 173577 h 856798"/>
                <a:gd name="connsiteX59" fmla="*/ 330655 w 1037445"/>
                <a:gd name="connsiteY59" fmla="*/ 173639 h 856798"/>
                <a:gd name="connsiteX60" fmla="*/ 164071 w 1037445"/>
                <a:gd name="connsiteY60" fmla="*/ 239703 h 856798"/>
                <a:gd name="connsiteX61" fmla="*/ 208424 w 1037445"/>
                <a:gd name="connsiteY61" fmla="*/ 104048 h 856798"/>
                <a:gd name="connsiteX62" fmla="*/ 212630 w 1037445"/>
                <a:gd name="connsiteY62" fmla="*/ 103862 h 856798"/>
                <a:gd name="connsiteX63" fmla="*/ 259642 w 1037445"/>
                <a:gd name="connsiteY63" fmla="*/ 113327 h 856798"/>
                <a:gd name="connsiteX64" fmla="*/ 154360 w 1037445"/>
                <a:gd name="connsiteY64" fmla="*/ 155143 h 856798"/>
                <a:gd name="connsiteX65" fmla="*/ 135679 w 1037445"/>
                <a:gd name="connsiteY65" fmla="*/ 162566 h 856798"/>
                <a:gd name="connsiteX66" fmla="*/ 137658 w 1037445"/>
                <a:gd name="connsiteY66" fmla="*/ 152545 h 856798"/>
                <a:gd name="connsiteX67" fmla="*/ 137843 w 1037445"/>
                <a:gd name="connsiteY67" fmla="*/ 151555 h 856798"/>
                <a:gd name="connsiteX68" fmla="*/ 138277 w 1037445"/>
                <a:gd name="connsiteY68" fmla="*/ 150380 h 856798"/>
                <a:gd name="connsiteX69" fmla="*/ 145514 w 1037445"/>
                <a:gd name="connsiteY69" fmla="*/ 135720 h 856798"/>
                <a:gd name="connsiteX70" fmla="*/ 156958 w 1037445"/>
                <a:gd name="connsiteY70" fmla="*/ 122668 h 856798"/>
                <a:gd name="connsiteX71" fmla="*/ 158133 w 1037445"/>
                <a:gd name="connsiteY71" fmla="*/ 121678 h 856798"/>
                <a:gd name="connsiteX72" fmla="*/ 208424 w 1037445"/>
                <a:gd name="connsiteY72" fmla="*/ 104048 h 856798"/>
                <a:gd name="connsiteX73" fmla="*/ 58974 w 1037445"/>
                <a:gd name="connsiteY73" fmla="*/ 122173 h 856798"/>
                <a:gd name="connsiteX74" fmla="*/ 79636 w 1037445"/>
                <a:gd name="connsiteY74" fmla="*/ 94955 h 856798"/>
                <a:gd name="connsiteX75" fmla="*/ 81120 w 1037445"/>
                <a:gd name="connsiteY75" fmla="*/ 92666 h 856798"/>
                <a:gd name="connsiteX76" fmla="*/ 98255 w 1037445"/>
                <a:gd name="connsiteY76" fmla="*/ 62356 h 856798"/>
                <a:gd name="connsiteX77" fmla="*/ 119596 w 1037445"/>
                <a:gd name="connsiteY77" fmla="*/ 103677 h 856798"/>
                <a:gd name="connsiteX78" fmla="*/ 119472 w 1037445"/>
                <a:gd name="connsiteY78" fmla="*/ 103801 h 856798"/>
                <a:gd name="connsiteX79" fmla="*/ 112049 w 1037445"/>
                <a:gd name="connsiteY79" fmla="*/ 113450 h 856798"/>
                <a:gd name="connsiteX80" fmla="*/ 105801 w 1037445"/>
                <a:gd name="connsiteY80" fmla="*/ 124523 h 856798"/>
                <a:gd name="connsiteX81" fmla="*/ 105801 w 1037445"/>
                <a:gd name="connsiteY81" fmla="*/ 124585 h 856798"/>
                <a:gd name="connsiteX82" fmla="*/ 58974 w 1037445"/>
                <a:gd name="connsiteY82" fmla="*/ 122173 h 856798"/>
                <a:gd name="connsiteX83" fmla="*/ 146937 w 1037445"/>
                <a:gd name="connsiteY83" fmla="*/ 279478 h 856798"/>
                <a:gd name="connsiteX84" fmla="*/ 171865 w 1037445"/>
                <a:gd name="connsiteY84" fmla="*/ 298592 h 856798"/>
                <a:gd name="connsiteX85" fmla="*/ 265704 w 1037445"/>
                <a:gd name="connsiteY85" fmla="*/ 327108 h 856798"/>
                <a:gd name="connsiteX86" fmla="*/ 327191 w 1037445"/>
                <a:gd name="connsiteY86" fmla="*/ 312819 h 856798"/>
                <a:gd name="connsiteX87" fmla="*/ 361955 w 1037445"/>
                <a:gd name="connsiteY87" fmla="*/ 380182 h 856798"/>
                <a:gd name="connsiteX88" fmla="*/ 379462 w 1037445"/>
                <a:gd name="connsiteY88" fmla="*/ 391070 h 856798"/>
                <a:gd name="connsiteX89" fmla="*/ 379832 w 1037445"/>
                <a:gd name="connsiteY89" fmla="*/ 391070 h 856798"/>
                <a:gd name="connsiteX90" fmla="*/ 397339 w 1037445"/>
                <a:gd name="connsiteY90" fmla="*/ 380863 h 856798"/>
                <a:gd name="connsiteX91" fmla="*/ 432041 w 1037445"/>
                <a:gd name="connsiteY91" fmla="*/ 319376 h 856798"/>
                <a:gd name="connsiteX92" fmla="*/ 474785 w 1037445"/>
                <a:gd name="connsiteY92" fmla="*/ 263023 h 856798"/>
                <a:gd name="connsiteX93" fmla="*/ 477012 w 1037445"/>
                <a:gd name="connsiteY93" fmla="*/ 242425 h 856798"/>
                <a:gd name="connsiteX94" fmla="*/ 459815 w 1037445"/>
                <a:gd name="connsiteY94" fmla="*/ 230857 h 856798"/>
                <a:gd name="connsiteX95" fmla="*/ 383606 w 1037445"/>
                <a:gd name="connsiteY95" fmla="*/ 226898 h 856798"/>
                <a:gd name="connsiteX96" fmla="*/ 381194 w 1037445"/>
                <a:gd name="connsiteY96" fmla="*/ 194176 h 856798"/>
                <a:gd name="connsiteX97" fmla="*/ 377359 w 1037445"/>
                <a:gd name="connsiteY97" fmla="*/ 180938 h 856798"/>
                <a:gd name="connsiteX98" fmla="*/ 376369 w 1037445"/>
                <a:gd name="connsiteY98" fmla="*/ 177350 h 856798"/>
                <a:gd name="connsiteX99" fmla="*/ 324532 w 1037445"/>
                <a:gd name="connsiteY99" fmla="*/ 105409 h 856798"/>
                <a:gd name="connsiteX100" fmla="*/ 346615 w 1037445"/>
                <a:gd name="connsiteY100" fmla="*/ 104419 h 856798"/>
                <a:gd name="connsiteX101" fmla="*/ 524395 w 1037445"/>
                <a:gd name="connsiteY101" fmla="*/ 175927 h 856798"/>
                <a:gd name="connsiteX102" fmla="*/ 557551 w 1037445"/>
                <a:gd name="connsiteY102" fmla="*/ 206856 h 856798"/>
                <a:gd name="connsiteX103" fmla="*/ 585078 w 1037445"/>
                <a:gd name="connsiteY103" fmla="*/ 206856 h 856798"/>
                <a:gd name="connsiteX104" fmla="*/ 618234 w 1037445"/>
                <a:gd name="connsiteY104" fmla="*/ 175927 h 856798"/>
                <a:gd name="connsiteX105" fmla="*/ 826386 w 1037445"/>
                <a:gd name="connsiteY105" fmla="*/ 106213 h 856798"/>
                <a:gd name="connsiteX106" fmla="*/ 862883 w 1037445"/>
                <a:gd name="connsiteY106" fmla="*/ 114440 h 856798"/>
                <a:gd name="connsiteX107" fmla="*/ 368513 w 1037445"/>
                <a:gd name="connsiteY107" fmla="*/ 606769 h 856798"/>
                <a:gd name="connsiteX108" fmla="*/ 368451 w 1037445"/>
                <a:gd name="connsiteY108" fmla="*/ 606707 h 856798"/>
                <a:gd name="connsiteX109" fmla="*/ 194258 w 1037445"/>
                <a:gd name="connsiteY109" fmla="*/ 433133 h 856798"/>
                <a:gd name="connsiteX110" fmla="*/ 146937 w 1037445"/>
                <a:gd name="connsiteY110" fmla="*/ 279478 h 856798"/>
                <a:gd name="connsiteX111" fmla="*/ 571530 w 1037445"/>
                <a:gd name="connsiteY111" fmla="*/ 808488 h 856798"/>
                <a:gd name="connsiteX112" fmla="*/ 493589 w 1037445"/>
                <a:gd name="connsiteY112" fmla="*/ 730918 h 856798"/>
                <a:gd name="connsiteX113" fmla="*/ 493589 w 1037445"/>
                <a:gd name="connsiteY113" fmla="*/ 730918 h 856798"/>
                <a:gd name="connsiteX114" fmla="*/ 654420 w 1037445"/>
                <a:gd name="connsiteY114" fmla="*/ 570953 h 856798"/>
                <a:gd name="connsiteX115" fmla="*/ 654482 w 1037445"/>
                <a:gd name="connsiteY115" fmla="*/ 542560 h 856798"/>
                <a:gd name="connsiteX116" fmla="*/ 626090 w 1037445"/>
                <a:gd name="connsiteY116" fmla="*/ 542498 h 856798"/>
                <a:gd name="connsiteX117" fmla="*/ 465197 w 1037445"/>
                <a:gd name="connsiteY117" fmla="*/ 702525 h 856798"/>
                <a:gd name="connsiteX118" fmla="*/ 397215 w 1037445"/>
                <a:gd name="connsiteY118" fmla="*/ 634976 h 856798"/>
                <a:gd name="connsiteX119" fmla="*/ 902533 w 1037445"/>
                <a:gd name="connsiteY119" fmla="*/ 131761 h 856798"/>
                <a:gd name="connsiteX120" fmla="*/ 902657 w 1037445"/>
                <a:gd name="connsiteY120" fmla="*/ 131822 h 856798"/>
                <a:gd name="connsiteX121" fmla="*/ 907049 w 1037445"/>
                <a:gd name="connsiteY121" fmla="*/ 134420 h 856798"/>
                <a:gd name="connsiteX122" fmla="*/ 966123 w 1037445"/>
                <a:gd name="connsiteY122" fmla="*/ 193309 h 856798"/>
                <a:gd name="connsiteX123" fmla="*/ 969959 w 1037445"/>
                <a:gd name="connsiteY123" fmla="*/ 199928 h 856798"/>
                <a:gd name="connsiteX124" fmla="*/ 969959 w 1037445"/>
                <a:gd name="connsiteY124" fmla="*/ 199990 h 856798"/>
                <a:gd name="connsiteX125" fmla="*/ 798426 w 1037445"/>
                <a:gd name="connsiteY125" fmla="*/ 370780 h 856798"/>
                <a:gd name="connsiteX126" fmla="*/ 798364 w 1037445"/>
                <a:gd name="connsiteY126" fmla="*/ 399235 h 856798"/>
                <a:gd name="connsiteX127" fmla="*/ 812592 w 1037445"/>
                <a:gd name="connsiteY127" fmla="*/ 405111 h 856798"/>
                <a:gd name="connsiteX128" fmla="*/ 826757 w 1037445"/>
                <a:gd name="connsiteY128" fmla="*/ 399235 h 856798"/>
                <a:gd name="connsiteX129" fmla="*/ 987341 w 1037445"/>
                <a:gd name="connsiteY129" fmla="*/ 239332 h 856798"/>
                <a:gd name="connsiteX130" fmla="*/ 987403 w 1037445"/>
                <a:gd name="connsiteY130" fmla="*/ 239455 h 856798"/>
                <a:gd name="connsiteX131" fmla="*/ 949855 w 1037445"/>
                <a:gd name="connsiteY131" fmla="*/ 431525 h 856798"/>
                <a:gd name="connsiteX132" fmla="*/ 571530 w 1037445"/>
                <a:gd name="connsiteY132" fmla="*/ 808488 h 85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1037445" h="856798">
                  <a:moveTo>
                    <a:pt x="1037446" y="300942"/>
                  </a:moveTo>
                  <a:cubicBezTo>
                    <a:pt x="1037446" y="256528"/>
                    <a:pt x="1025012" y="211743"/>
                    <a:pt x="1000083" y="171968"/>
                  </a:cubicBezTo>
                  <a:cubicBezTo>
                    <a:pt x="963092" y="113079"/>
                    <a:pt x="903214" y="75531"/>
                    <a:pt x="831520" y="66253"/>
                  </a:cubicBezTo>
                  <a:cubicBezTo>
                    <a:pt x="746341" y="55180"/>
                    <a:pt x="656338" y="85120"/>
                    <a:pt x="591016" y="146421"/>
                  </a:cubicBezTo>
                  <a:lnTo>
                    <a:pt x="571530" y="164483"/>
                  </a:lnTo>
                  <a:lnTo>
                    <a:pt x="552046" y="146421"/>
                  </a:lnTo>
                  <a:cubicBezTo>
                    <a:pt x="486538" y="85120"/>
                    <a:pt x="396720" y="55180"/>
                    <a:pt x="311356" y="66253"/>
                  </a:cubicBezTo>
                  <a:cubicBezTo>
                    <a:pt x="297500" y="68047"/>
                    <a:pt x="284262" y="70892"/>
                    <a:pt x="271396" y="74666"/>
                  </a:cubicBezTo>
                  <a:cubicBezTo>
                    <a:pt x="229456" y="59015"/>
                    <a:pt x="185475" y="60624"/>
                    <a:pt x="151762" y="78253"/>
                  </a:cubicBezTo>
                  <a:lnTo>
                    <a:pt x="116997" y="10890"/>
                  </a:lnTo>
                  <a:cubicBezTo>
                    <a:pt x="113596" y="4333"/>
                    <a:pt x="106914" y="126"/>
                    <a:pt x="99492" y="3"/>
                  </a:cubicBezTo>
                  <a:cubicBezTo>
                    <a:pt x="92254" y="-121"/>
                    <a:pt x="85264" y="3776"/>
                    <a:pt x="81615" y="10209"/>
                  </a:cubicBezTo>
                  <a:lnTo>
                    <a:pt x="46850" y="71696"/>
                  </a:lnTo>
                  <a:lnTo>
                    <a:pt x="4106" y="128049"/>
                  </a:lnTo>
                  <a:cubicBezTo>
                    <a:pt x="-409" y="133987"/>
                    <a:pt x="-1275" y="141905"/>
                    <a:pt x="1880" y="148648"/>
                  </a:cubicBezTo>
                  <a:cubicBezTo>
                    <a:pt x="5034" y="155390"/>
                    <a:pt x="11654" y="159844"/>
                    <a:pt x="19076" y="160277"/>
                  </a:cubicBezTo>
                  <a:lnTo>
                    <a:pt x="95223" y="164236"/>
                  </a:lnTo>
                  <a:cubicBezTo>
                    <a:pt x="95223" y="164236"/>
                    <a:pt x="95223" y="164236"/>
                    <a:pt x="95223" y="164298"/>
                  </a:cubicBezTo>
                  <a:cubicBezTo>
                    <a:pt x="94605" y="174319"/>
                    <a:pt x="95409" y="184587"/>
                    <a:pt x="97636" y="195041"/>
                  </a:cubicBezTo>
                  <a:cubicBezTo>
                    <a:pt x="97636" y="195660"/>
                    <a:pt x="97636" y="196217"/>
                    <a:pt x="97821" y="196835"/>
                  </a:cubicBezTo>
                  <a:cubicBezTo>
                    <a:pt x="100852" y="211310"/>
                    <a:pt x="106482" y="225352"/>
                    <a:pt x="113904" y="238651"/>
                  </a:cubicBezTo>
                  <a:cubicBezTo>
                    <a:pt x="93801" y="314180"/>
                    <a:pt x="111307" y="396575"/>
                    <a:pt x="164937" y="460041"/>
                  </a:cubicBezTo>
                  <a:lnTo>
                    <a:pt x="354223" y="648709"/>
                  </a:lnTo>
                  <a:cubicBezTo>
                    <a:pt x="354347" y="648832"/>
                    <a:pt x="354409" y="648894"/>
                    <a:pt x="354409" y="648894"/>
                  </a:cubicBezTo>
                  <a:cubicBezTo>
                    <a:pt x="354471" y="648956"/>
                    <a:pt x="354471" y="649018"/>
                    <a:pt x="354533" y="649018"/>
                  </a:cubicBezTo>
                  <a:cubicBezTo>
                    <a:pt x="354594" y="649080"/>
                    <a:pt x="354656" y="649080"/>
                    <a:pt x="354656" y="649142"/>
                  </a:cubicBezTo>
                  <a:cubicBezTo>
                    <a:pt x="354842" y="649327"/>
                    <a:pt x="355027" y="649513"/>
                    <a:pt x="355213" y="649698"/>
                  </a:cubicBezTo>
                  <a:lnTo>
                    <a:pt x="450660" y="744712"/>
                  </a:lnTo>
                  <a:lnTo>
                    <a:pt x="450846" y="744898"/>
                  </a:lnTo>
                  <a:cubicBezTo>
                    <a:pt x="451217" y="745269"/>
                    <a:pt x="451464" y="745516"/>
                    <a:pt x="451835" y="745702"/>
                  </a:cubicBezTo>
                  <a:lnTo>
                    <a:pt x="557304" y="850985"/>
                  </a:lnTo>
                  <a:cubicBezTo>
                    <a:pt x="561324" y="854820"/>
                    <a:pt x="566335" y="856799"/>
                    <a:pt x="571592" y="856799"/>
                  </a:cubicBezTo>
                  <a:cubicBezTo>
                    <a:pt x="576603" y="856799"/>
                    <a:pt x="581861" y="854820"/>
                    <a:pt x="585634" y="850985"/>
                  </a:cubicBezTo>
                  <a:lnTo>
                    <a:pt x="979237" y="458804"/>
                  </a:lnTo>
                  <a:cubicBezTo>
                    <a:pt x="1017713" y="413277"/>
                    <a:pt x="1037446" y="357233"/>
                    <a:pt x="1037446" y="300942"/>
                  </a:cubicBezTo>
                  <a:close/>
                  <a:moveTo>
                    <a:pt x="343275" y="211805"/>
                  </a:moveTo>
                  <a:cubicBezTo>
                    <a:pt x="344883" y="228074"/>
                    <a:pt x="341419" y="243105"/>
                    <a:pt x="333439" y="255539"/>
                  </a:cubicBezTo>
                  <a:cubicBezTo>
                    <a:pt x="330223" y="260363"/>
                    <a:pt x="326634" y="264570"/>
                    <a:pt x="322367" y="268219"/>
                  </a:cubicBezTo>
                  <a:cubicBezTo>
                    <a:pt x="322181" y="268219"/>
                    <a:pt x="322181" y="268219"/>
                    <a:pt x="322181" y="268405"/>
                  </a:cubicBezTo>
                  <a:cubicBezTo>
                    <a:pt x="321562" y="269024"/>
                    <a:pt x="321005" y="269395"/>
                    <a:pt x="320387" y="270013"/>
                  </a:cubicBezTo>
                  <a:cubicBezTo>
                    <a:pt x="291870" y="293148"/>
                    <a:pt x="243002" y="293334"/>
                    <a:pt x="200259" y="268591"/>
                  </a:cubicBezTo>
                  <a:cubicBezTo>
                    <a:pt x="200259" y="268591"/>
                    <a:pt x="200259" y="268591"/>
                    <a:pt x="200259" y="268591"/>
                  </a:cubicBezTo>
                  <a:lnTo>
                    <a:pt x="343275" y="211805"/>
                  </a:lnTo>
                  <a:close/>
                  <a:moveTo>
                    <a:pt x="366966" y="277622"/>
                  </a:moveTo>
                  <a:cubicBezTo>
                    <a:pt x="369379" y="274034"/>
                    <a:pt x="371358" y="270384"/>
                    <a:pt x="373214" y="266549"/>
                  </a:cubicBezTo>
                  <a:lnTo>
                    <a:pt x="373214" y="266426"/>
                  </a:lnTo>
                  <a:lnTo>
                    <a:pt x="419855" y="268838"/>
                  </a:lnTo>
                  <a:lnTo>
                    <a:pt x="399194" y="296056"/>
                  </a:lnTo>
                  <a:cubicBezTo>
                    <a:pt x="398637" y="296798"/>
                    <a:pt x="398143" y="297540"/>
                    <a:pt x="397709" y="298344"/>
                  </a:cubicBezTo>
                  <a:lnTo>
                    <a:pt x="380575" y="328655"/>
                  </a:lnTo>
                  <a:lnTo>
                    <a:pt x="359296" y="287457"/>
                  </a:lnTo>
                  <a:cubicBezTo>
                    <a:pt x="362141" y="284488"/>
                    <a:pt x="364739" y="281086"/>
                    <a:pt x="366966" y="277622"/>
                  </a:cubicBezTo>
                  <a:close/>
                  <a:moveTo>
                    <a:pt x="164071" y="239703"/>
                  </a:moveTo>
                  <a:cubicBezTo>
                    <a:pt x="164071" y="239641"/>
                    <a:pt x="164071" y="239641"/>
                    <a:pt x="164071" y="239703"/>
                  </a:cubicBezTo>
                  <a:cubicBezTo>
                    <a:pt x="161659" y="237290"/>
                    <a:pt x="159680" y="234692"/>
                    <a:pt x="157824" y="232280"/>
                  </a:cubicBezTo>
                  <a:cubicBezTo>
                    <a:pt x="150772" y="223249"/>
                    <a:pt x="145143" y="213599"/>
                    <a:pt x="141556" y="203516"/>
                  </a:cubicBezTo>
                  <a:lnTo>
                    <a:pt x="180526" y="188051"/>
                  </a:lnTo>
                  <a:lnTo>
                    <a:pt x="302510" y="139617"/>
                  </a:lnTo>
                  <a:cubicBezTo>
                    <a:pt x="314139" y="149452"/>
                    <a:pt x="323789" y="161143"/>
                    <a:pt x="330655" y="173577"/>
                  </a:cubicBezTo>
                  <a:cubicBezTo>
                    <a:pt x="330655" y="173577"/>
                    <a:pt x="330655" y="173577"/>
                    <a:pt x="330655" y="173639"/>
                  </a:cubicBezTo>
                  <a:lnTo>
                    <a:pt x="164071" y="239703"/>
                  </a:lnTo>
                  <a:close/>
                  <a:moveTo>
                    <a:pt x="208424" y="104048"/>
                  </a:moveTo>
                  <a:cubicBezTo>
                    <a:pt x="209846" y="103862"/>
                    <a:pt x="211207" y="103862"/>
                    <a:pt x="212630" y="103862"/>
                  </a:cubicBezTo>
                  <a:cubicBezTo>
                    <a:pt x="227723" y="103862"/>
                    <a:pt x="243745" y="106893"/>
                    <a:pt x="259642" y="113327"/>
                  </a:cubicBezTo>
                  <a:lnTo>
                    <a:pt x="154360" y="155143"/>
                  </a:lnTo>
                  <a:lnTo>
                    <a:pt x="135679" y="162566"/>
                  </a:lnTo>
                  <a:cubicBezTo>
                    <a:pt x="136050" y="159164"/>
                    <a:pt x="136669" y="155761"/>
                    <a:pt x="137658" y="152545"/>
                  </a:cubicBezTo>
                  <a:cubicBezTo>
                    <a:pt x="137658" y="152359"/>
                    <a:pt x="137843" y="151926"/>
                    <a:pt x="137843" y="151555"/>
                  </a:cubicBezTo>
                  <a:cubicBezTo>
                    <a:pt x="138029" y="151184"/>
                    <a:pt x="138029" y="150751"/>
                    <a:pt x="138277" y="150380"/>
                  </a:cubicBezTo>
                  <a:cubicBezTo>
                    <a:pt x="140070" y="145184"/>
                    <a:pt x="142298" y="140359"/>
                    <a:pt x="145514" y="135720"/>
                  </a:cubicBezTo>
                  <a:cubicBezTo>
                    <a:pt x="148731" y="130894"/>
                    <a:pt x="152566" y="126503"/>
                    <a:pt x="156958" y="122668"/>
                  </a:cubicBezTo>
                  <a:cubicBezTo>
                    <a:pt x="157391" y="122296"/>
                    <a:pt x="157762" y="121863"/>
                    <a:pt x="158133" y="121678"/>
                  </a:cubicBezTo>
                  <a:cubicBezTo>
                    <a:pt x="171247" y="110667"/>
                    <a:pt x="188938" y="104667"/>
                    <a:pt x="208424" y="104048"/>
                  </a:cubicBezTo>
                  <a:close/>
                  <a:moveTo>
                    <a:pt x="58974" y="122173"/>
                  </a:moveTo>
                  <a:lnTo>
                    <a:pt x="79636" y="94955"/>
                  </a:lnTo>
                  <a:cubicBezTo>
                    <a:pt x="80192" y="94213"/>
                    <a:pt x="80687" y="93470"/>
                    <a:pt x="81120" y="92666"/>
                  </a:cubicBezTo>
                  <a:lnTo>
                    <a:pt x="98255" y="62356"/>
                  </a:lnTo>
                  <a:lnTo>
                    <a:pt x="119596" y="103677"/>
                  </a:lnTo>
                  <a:cubicBezTo>
                    <a:pt x="119534" y="103739"/>
                    <a:pt x="119534" y="103739"/>
                    <a:pt x="119472" y="103801"/>
                  </a:cubicBezTo>
                  <a:cubicBezTo>
                    <a:pt x="116688" y="106832"/>
                    <a:pt x="114276" y="110048"/>
                    <a:pt x="112049" y="113450"/>
                  </a:cubicBezTo>
                  <a:cubicBezTo>
                    <a:pt x="109637" y="117038"/>
                    <a:pt x="107657" y="120688"/>
                    <a:pt x="105801" y="124523"/>
                  </a:cubicBezTo>
                  <a:cubicBezTo>
                    <a:pt x="105801" y="124523"/>
                    <a:pt x="105801" y="124523"/>
                    <a:pt x="105801" y="124585"/>
                  </a:cubicBezTo>
                  <a:lnTo>
                    <a:pt x="58974" y="122173"/>
                  </a:lnTo>
                  <a:close/>
                  <a:moveTo>
                    <a:pt x="146937" y="279478"/>
                  </a:moveTo>
                  <a:cubicBezTo>
                    <a:pt x="154546" y="286530"/>
                    <a:pt x="162834" y="292963"/>
                    <a:pt x="171865" y="298592"/>
                  </a:cubicBezTo>
                  <a:cubicBezTo>
                    <a:pt x="201805" y="317892"/>
                    <a:pt x="234775" y="327108"/>
                    <a:pt x="265704" y="327108"/>
                  </a:cubicBezTo>
                  <a:cubicBezTo>
                    <a:pt x="287973" y="327108"/>
                    <a:pt x="309129" y="322283"/>
                    <a:pt x="327191" y="312819"/>
                  </a:cubicBezTo>
                  <a:lnTo>
                    <a:pt x="361955" y="380182"/>
                  </a:lnTo>
                  <a:cubicBezTo>
                    <a:pt x="365358" y="386739"/>
                    <a:pt x="372038" y="390884"/>
                    <a:pt x="379462" y="391070"/>
                  </a:cubicBezTo>
                  <a:cubicBezTo>
                    <a:pt x="379585" y="391070"/>
                    <a:pt x="379709" y="391070"/>
                    <a:pt x="379832" y="391070"/>
                  </a:cubicBezTo>
                  <a:cubicBezTo>
                    <a:pt x="387070" y="391070"/>
                    <a:pt x="393750" y="387172"/>
                    <a:pt x="397339" y="380863"/>
                  </a:cubicBezTo>
                  <a:lnTo>
                    <a:pt x="432041" y="319376"/>
                  </a:lnTo>
                  <a:lnTo>
                    <a:pt x="474785" y="263023"/>
                  </a:lnTo>
                  <a:cubicBezTo>
                    <a:pt x="479301" y="257085"/>
                    <a:pt x="480167" y="249167"/>
                    <a:pt x="477012" y="242425"/>
                  </a:cubicBezTo>
                  <a:cubicBezTo>
                    <a:pt x="473857" y="235682"/>
                    <a:pt x="467238" y="231228"/>
                    <a:pt x="459815" y="230857"/>
                  </a:cubicBezTo>
                  <a:lnTo>
                    <a:pt x="383606" y="226898"/>
                  </a:lnTo>
                  <a:cubicBezTo>
                    <a:pt x="384410" y="216259"/>
                    <a:pt x="383606" y="205186"/>
                    <a:pt x="381194" y="194176"/>
                  </a:cubicBezTo>
                  <a:cubicBezTo>
                    <a:pt x="380204" y="189783"/>
                    <a:pt x="378966" y="185329"/>
                    <a:pt x="377359" y="180938"/>
                  </a:cubicBezTo>
                  <a:cubicBezTo>
                    <a:pt x="377173" y="179762"/>
                    <a:pt x="376925" y="178525"/>
                    <a:pt x="376369" y="177350"/>
                  </a:cubicBezTo>
                  <a:cubicBezTo>
                    <a:pt x="366904" y="150442"/>
                    <a:pt x="348841" y="125327"/>
                    <a:pt x="324532" y="105409"/>
                  </a:cubicBezTo>
                  <a:cubicBezTo>
                    <a:pt x="331954" y="104790"/>
                    <a:pt x="339192" y="104419"/>
                    <a:pt x="346615" y="104419"/>
                  </a:cubicBezTo>
                  <a:cubicBezTo>
                    <a:pt x="410699" y="104419"/>
                    <a:pt x="475404" y="129967"/>
                    <a:pt x="524395" y="175927"/>
                  </a:cubicBezTo>
                  <a:lnTo>
                    <a:pt x="557551" y="206856"/>
                  </a:lnTo>
                  <a:cubicBezTo>
                    <a:pt x="565407" y="214094"/>
                    <a:pt x="577469" y="214094"/>
                    <a:pt x="585078" y="206856"/>
                  </a:cubicBezTo>
                  <a:lnTo>
                    <a:pt x="618234" y="175927"/>
                  </a:lnTo>
                  <a:cubicBezTo>
                    <a:pt x="674896" y="122668"/>
                    <a:pt x="752651" y="96749"/>
                    <a:pt x="826386" y="106213"/>
                  </a:cubicBezTo>
                  <a:cubicBezTo>
                    <a:pt x="839006" y="107821"/>
                    <a:pt x="851253" y="110605"/>
                    <a:pt x="862883" y="114440"/>
                  </a:cubicBezTo>
                  <a:lnTo>
                    <a:pt x="368513" y="606769"/>
                  </a:lnTo>
                  <a:lnTo>
                    <a:pt x="368451" y="606707"/>
                  </a:lnTo>
                  <a:lnTo>
                    <a:pt x="194258" y="433133"/>
                  </a:lnTo>
                  <a:cubicBezTo>
                    <a:pt x="157205" y="388967"/>
                    <a:pt x="141122" y="333480"/>
                    <a:pt x="146937" y="279478"/>
                  </a:cubicBezTo>
                  <a:close/>
                  <a:moveTo>
                    <a:pt x="571530" y="808488"/>
                  </a:moveTo>
                  <a:lnTo>
                    <a:pt x="493589" y="730918"/>
                  </a:lnTo>
                  <a:lnTo>
                    <a:pt x="493589" y="730918"/>
                  </a:lnTo>
                  <a:lnTo>
                    <a:pt x="654420" y="570953"/>
                  </a:lnTo>
                  <a:cubicBezTo>
                    <a:pt x="662277" y="563097"/>
                    <a:pt x="662338" y="550416"/>
                    <a:pt x="654482" y="542560"/>
                  </a:cubicBezTo>
                  <a:cubicBezTo>
                    <a:pt x="646626" y="534704"/>
                    <a:pt x="633946" y="534642"/>
                    <a:pt x="626090" y="542498"/>
                  </a:cubicBezTo>
                  <a:lnTo>
                    <a:pt x="465197" y="702525"/>
                  </a:lnTo>
                  <a:lnTo>
                    <a:pt x="397215" y="634976"/>
                  </a:lnTo>
                  <a:lnTo>
                    <a:pt x="902533" y="131761"/>
                  </a:lnTo>
                  <a:cubicBezTo>
                    <a:pt x="902595" y="131761"/>
                    <a:pt x="902657" y="131822"/>
                    <a:pt x="902657" y="131822"/>
                  </a:cubicBezTo>
                  <a:cubicBezTo>
                    <a:pt x="904265" y="132627"/>
                    <a:pt x="905688" y="133616"/>
                    <a:pt x="907049" y="134420"/>
                  </a:cubicBezTo>
                  <a:cubicBezTo>
                    <a:pt x="930741" y="149266"/>
                    <a:pt x="950845" y="168999"/>
                    <a:pt x="966123" y="193309"/>
                  </a:cubicBezTo>
                  <a:cubicBezTo>
                    <a:pt x="967546" y="195536"/>
                    <a:pt x="968722" y="197701"/>
                    <a:pt x="969959" y="199928"/>
                  </a:cubicBezTo>
                  <a:cubicBezTo>
                    <a:pt x="969959" y="199928"/>
                    <a:pt x="969959" y="199990"/>
                    <a:pt x="969959" y="199990"/>
                  </a:cubicBezTo>
                  <a:lnTo>
                    <a:pt x="798426" y="370780"/>
                  </a:lnTo>
                  <a:cubicBezTo>
                    <a:pt x="790570" y="378636"/>
                    <a:pt x="790508" y="391317"/>
                    <a:pt x="798364" y="399235"/>
                  </a:cubicBezTo>
                  <a:cubicBezTo>
                    <a:pt x="802261" y="403132"/>
                    <a:pt x="807457" y="405111"/>
                    <a:pt x="812592" y="405111"/>
                  </a:cubicBezTo>
                  <a:cubicBezTo>
                    <a:pt x="817726" y="405111"/>
                    <a:pt x="822860" y="403194"/>
                    <a:pt x="826757" y="399235"/>
                  </a:cubicBezTo>
                  <a:lnTo>
                    <a:pt x="987341" y="239332"/>
                  </a:lnTo>
                  <a:cubicBezTo>
                    <a:pt x="987341" y="239394"/>
                    <a:pt x="987403" y="239394"/>
                    <a:pt x="987403" y="239455"/>
                  </a:cubicBezTo>
                  <a:cubicBezTo>
                    <a:pt x="1008496" y="304963"/>
                    <a:pt x="995011" y="377708"/>
                    <a:pt x="949855" y="431525"/>
                  </a:cubicBezTo>
                  <a:lnTo>
                    <a:pt x="571530" y="808488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94902AE-358F-4CF5-89B5-1D1387331A78}"/>
                </a:ext>
              </a:extLst>
            </p:cNvPr>
            <p:cNvSpPr/>
            <p:nvPr/>
          </p:nvSpPr>
          <p:spPr>
            <a:xfrm>
              <a:off x="13274589" y="6027042"/>
              <a:ext cx="101107" cy="100929"/>
            </a:xfrm>
            <a:custGeom>
              <a:avLst/>
              <a:gdLst>
                <a:gd name="connsiteX0" fmla="*/ 66854 w 101107"/>
                <a:gd name="connsiteY0" fmla="*/ 5915 h 100929"/>
                <a:gd name="connsiteX1" fmla="*/ 5923 w 101107"/>
                <a:gd name="connsiteY1" fmla="*/ 66660 h 100929"/>
                <a:gd name="connsiteX2" fmla="*/ 5861 w 101107"/>
                <a:gd name="connsiteY2" fmla="*/ 95053 h 100929"/>
                <a:gd name="connsiteX3" fmla="*/ 20089 w 101107"/>
                <a:gd name="connsiteY3" fmla="*/ 100929 h 100929"/>
                <a:gd name="connsiteX4" fmla="*/ 34254 w 101107"/>
                <a:gd name="connsiteY4" fmla="*/ 95053 h 100929"/>
                <a:gd name="connsiteX5" fmla="*/ 95184 w 101107"/>
                <a:gd name="connsiteY5" fmla="*/ 34308 h 100929"/>
                <a:gd name="connsiteX6" fmla="*/ 95246 w 101107"/>
                <a:gd name="connsiteY6" fmla="*/ 5915 h 100929"/>
                <a:gd name="connsiteX7" fmla="*/ 66854 w 101107"/>
                <a:gd name="connsiteY7" fmla="*/ 5915 h 1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107" h="100929">
                  <a:moveTo>
                    <a:pt x="66854" y="5915"/>
                  </a:moveTo>
                  <a:lnTo>
                    <a:pt x="5923" y="66660"/>
                  </a:lnTo>
                  <a:cubicBezTo>
                    <a:pt x="-1933" y="74516"/>
                    <a:pt x="-1994" y="87197"/>
                    <a:pt x="5861" y="95053"/>
                  </a:cubicBezTo>
                  <a:cubicBezTo>
                    <a:pt x="9758" y="99012"/>
                    <a:pt x="14955" y="100929"/>
                    <a:pt x="20089" y="100929"/>
                  </a:cubicBezTo>
                  <a:cubicBezTo>
                    <a:pt x="25223" y="100929"/>
                    <a:pt x="30357" y="99012"/>
                    <a:pt x="34254" y="95053"/>
                  </a:cubicBezTo>
                  <a:lnTo>
                    <a:pt x="95184" y="34308"/>
                  </a:lnTo>
                  <a:cubicBezTo>
                    <a:pt x="103040" y="26452"/>
                    <a:pt x="103102" y="13771"/>
                    <a:pt x="95246" y="5915"/>
                  </a:cubicBezTo>
                  <a:cubicBezTo>
                    <a:pt x="87390" y="-1941"/>
                    <a:pt x="74709" y="-2003"/>
                    <a:pt x="66854" y="5915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14" name="Graphic 2">
            <a:extLst>
              <a:ext uri="{FF2B5EF4-FFF2-40B4-BE49-F238E27FC236}">
                <a16:creationId xmlns:a16="http://schemas.microsoft.com/office/drawing/2014/main" id="{42DC9A7B-755D-4FA4-9C8C-71CAA91330FA}"/>
              </a:ext>
            </a:extLst>
          </p:cNvPr>
          <p:cNvGrpSpPr/>
          <p:nvPr/>
        </p:nvGrpSpPr>
        <p:grpSpPr>
          <a:xfrm>
            <a:off x="13399495" y="2437793"/>
            <a:ext cx="558320" cy="868456"/>
            <a:chOff x="9586003" y="5545395"/>
            <a:chExt cx="723334" cy="1125133"/>
          </a:xfrm>
          <a:solidFill>
            <a:schemeClr val="accent1"/>
          </a:solidFill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1AD6C1F-E0DE-487F-80ED-F5C863535449}"/>
                </a:ext>
              </a:extLst>
            </p:cNvPr>
            <p:cNvSpPr/>
            <p:nvPr/>
          </p:nvSpPr>
          <p:spPr>
            <a:xfrm>
              <a:off x="9718072" y="5545395"/>
              <a:ext cx="459182" cy="1125133"/>
            </a:xfrm>
            <a:custGeom>
              <a:avLst/>
              <a:gdLst>
                <a:gd name="connsiteX0" fmla="*/ 429575 w 459182"/>
                <a:gd name="connsiteY0" fmla="*/ 207778 h 1125133"/>
                <a:gd name="connsiteX1" fmla="*/ 440214 w 459182"/>
                <a:gd name="connsiteY1" fmla="*/ 57277 h 1125133"/>
                <a:gd name="connsiteX2" fmla="*/ 352685 w 459182"/>
                <a:gd name="connsiteY2" fmla="*/ 1111 h 1125133"/>
                <a:gd name="connsiteX3" fmla="*/ 231196 w 459182"/>
                <a:gd name="connsiteY3" fmla="*/ 42865 h 1125133"/>
                <a:gd name="connsiteX4" fmla="*/ 229525 w 459182"/>
                <a:gd name="connsiteY4" fmla="*/ 44473 h 1125133"/>
                <a:gd name="connsiteX5" fmla="*/ 227856 w 459182"/>
                <a:gd name="connsiteY5" fmla="*/ 42865 h 1125133"/>
                <a:gd name="connsiteX6" fmla="*/ 106428 w 459182"/>
                <a:gd name="connsiteY6" fmla="*/ 1111 h 1125133"/>
                <a:gd name="connsiteX7" fmla="*/ 18899 w 459182"/>
                <a:gd name="connsiteY7" fmla="*/ 57277 h 1125133"/>
                <a:gd name="connsiteX8" fmla="*/ 30652 w 459182"/>
                <a:gd name="connsiteY8" fmla="*/ 209077 h 1125133"/>
                <a:gd name="connsiteX9" fmla="*/ 209422 w 459182"/>
                <a:gd name="connsiteY9" fmla="*/ 392301 h 1125133"/>
                <a:gd name="connsiteX10" fmla="*/ 209422 w 459182"/>
                <a:gd name="connsiteY10" fmla="*/ 1105030 h 1125133"/>
                <a:gd name="connsiteX11" fmla="*/ 229525 w 459182"/>
                <a:gd name="connsiteY11" fmla="*/ 1125134 h 1125133"/>
                <a:gd name="connsiteX12" fmla="*/ 249629 w 459182"/>
                <a:gd name="connsiteY12" fmla="*/ 1105030 h 1125133"/>
                <a:gd name="connsiteX13" fmla="*/ 249629 w 459182"/>
                <a:gd name="connsiteY13" fmla="*/ 392301 h 1125133"/>
                <a:gd name="connsiteX14" fmla="*/ 429575 w 459182"/>
                <a:gd name="connsiteY14" fmla="*/ 207778 h 1125133"/>
                <a:gd name="connsiteX15" fmla="*/ 53292 w 459182"/>
                <a:gd name="connsiteY15" fmla="*/ 78124 h 1125133"/>
                <a:gd name="connsiteX16" fmla="*/ 111624 w 459182"/>
                <a:gd name="connsiteY16" fmla="*/ 40885 h 1125133"/>
                <a:gd name="connsiteX17" fmla="*/ 123996 w 459182"/>
                <a:gd name="connsiteY17" fmla="*/ 40081 h 1125133"/>
                <a:gd name="connsiteX18" fmla="*/ 200081 w 459182"/>
                <a:gd name="connsiteY18" fmla="*/ 71690 h 1125133"/>
                <a:gd name="connsiteX19" fmla="*/ 215731 w 459182"/>
                <a:gd name="connsiteY19" fmla="*/ 86722 h 1125133"/>
                <a:gd name="connsiteX20" fmla="*/ 243629 w 459182"/>
                <a:gd name="connsiteY20" fmla="*/ 86722 h 1125133"/>
                <a:gd name="connsiteX21" fmla="*/ 259218 w 459182"/>
                <a:gd name="connsiteY21" fmla="*/ 71690 h 1125133"/>
                <a:gd name="connsiteX22" fmla="*/ 347675 w 459182"/>
                <a:gd name="connsiteY22" fmla="*/ 40885 h 1125133"/>
                <a:gd name="connsiteX23" fmla="*/ 406007 w 459182"/>
                <a:gd name="connsiteY23" fmla="*/ 78124 h 1125133"/>
                <a:gd name="connsiteX24" fmla="*/ 399759 w 459182"/>
                <a:gd name="connsiteY24" fmla="*/ 180932 h 1125133"/>
                <a:gd name="connsiteX25" fmla="*/ 229649 w 459182"/>
                <a:gd name="connsiteY25" fmla="*/ 355310 h 1125133"/>
                <a:gd name="connsiteX26" fmla="*/ 60715 w 459182"/>
                <a:gd name="connsiteY26" fmla="*/ 182231 h 1125133"/>
                <a:gd name="connsiteX27" fmla="*/ 53292 w 459182"/>
                <a:gd name="connsiteY27" fmla="*/ 78124 h 112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9182" h="1125133">
                  <a:moveTo>
                    <a:pt x="429575" y="207778"/>
                  </a:moveTo>
                  <a:cubicBezTo>
                    <a:pt x="464710" y="164911"/>
                    <a:pt x="468978" y="104413"/>
                    <a:pt x="440214" y="57277"/>
                  </a:cubicBezTo>
                  <a:cubicBezTo>
                    <a:pt x="421038" y="25854"/>
                    <a:pt x="389985" y="5935"/>
                    <a:pt x="352685" y="1111"/>
                  </a:cubicBezTo>
                  <a:cubicBezTo>
                    <a:pt x="309508" y="-4457"/>
                    <a:pt x="264104" y="11193"/>
                    <a:pt x="231196" y="42865"/>
                  </a:cubicBezTo>
                  <a:lnTo>
                    <a:pt x="229525" y="44473"/>
                  </a:lnTo>
                  <a:lnTo>
                    <a:pt x="227856" y="42865"/>
                  </a:lnTo>
                  <a:cubicBezTo>
                    <a:pt x="194947" y="11132"/>
                    <a:pt x="149543" y="-4457"/>
                    <a:pt x="106428" y="1111"/>
                  </a:cubicBezTo>
                  <a:cubicBezTo>
                    <a:pt x="69189" y="5935"/>
                    <a:pt x="38075" y="25854"/>
                    <a:pt x="18899" y="57277"/>
                  </a:cubicBezTo>
                  <a:cubicBezTo>
                    <a:pt x="-9927" y="104475"/>
                    <a:pt x="-5597" y="164973"/>
                    <a:pt x="30652" y="209077"/>
                  </a:cubicBezTo>
                  <a:lnTo>
                    <a:pt x="209422" y="392301"/>
                  </a:lnTo>
                  <a:lnTo>
                    <a:pt x="209422" y="1105030"/>
                  </a:lnTo>
                  <a:cubicBezTo>
                    <a:pt x="209422" y="1116165"/>
                    <a:pt x="218391" y="1125134"/>
                    <a:pt x="229525" y="1125134"/>
                  </a:cubicBezTo>
                  <a:cubicBezTo>
                    <a:pt x="240598" y="1125134"/>
                    <a:pt x="249629" y="1116165"/>
                    <a:pt x="249629" y="1105030"/>
                  </a:cubicBezTo>
                  <a:lnTo>
                    <a:pt x="249629" y="392301"/>
                  </a:lnTo>
                  <a:lnTo>
                    <a:pt x="429575" y="207778"/>
                  </a:lnTo>
                  <a:close/>
                  <a:moveTo>
                    <a:pt x="53292" y="78124"/>
                  </a:moveTo>
                  <a:cubicBezTo>
                    <a:pt x="65973" y="57339"/>
                    <a:pt x="86695" y="44102"/>
                    <a:pt x="111624" y="40885"/>
                  </a:cubicBezTo>
                  <a:cubicBezTo>
                    <a:pt x="115707" y="40328"/>
                    <a:pt x="119851" y="40081"/>
                    <a:pt x="123996" y="40081"/>
                  </a:cubicBezTo>
                  <a:cubicBezTo>
                    <a:pt x="151337" y="40081"/>
                    <a:pt x="179049" y="51463"/>
                    <a:pt x="200081" y="71690"/>
                  </a:cubicBezTo>
                  <a:lnTo>
                    <a:pt x="215731" y="86722"/>
                  </a:lnTo>
                  <a:cubicBezTo>
                    <a:pt x="223525" y="94207"/>
                    <a:pt x="235835" y="94207"/>
                    <a:pt x="243629" y="86722"/>
                  </a:cubicBezTo>
                  <a:lnTo>
                    <a:pt x="259218" y="71690"/>
                  </a:lnTo>
                  <a:cubicBezTo>
                    <a:pt x="283404" y="48432"/>
                    <a:pt x="316498" y="36864"/>
                    <a:pt x="347675" y="40885"/>
                  </a:cubicBezTo>
                  <a:cubicBezTo>
                    <a:pt x="372603" y="44102"/>
                    <a:pt x="393326" y="57277"/>
                    <a:pt x="406007" y="78124"/>
                  </a:cubicBezTo>
                  <a:cubicBezTo>
                    <a:pt x="425925" y="110723"/>
                    <a:pt x="422956" y="152601"/>
                    <a:pt x="399759" y="180932"/>
                  </a:cubicBezTo>
                  <a:lnTo>
                    <a:pt x="229649" y="355310"/>
                  </a:lnTo>
                  <a:lnTo>
                    <a:pt x="60715" y="182231"/>
                  </a:lnTo>
                  <a:cubicBezTo>
                    <a:pt x="36343" y="152601"/>
                    <a:pt x="33374" y="110785"/>
                    <a:pt x="53292" y="78124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25405E5A-8B8B-483E-AEBA-CD5AAB5D7874}"/>
                </a:ext>
              </a:extLst>
            </p:cNvPr>
            <p:cNvSpPr/>
            <p:nvPr/>
          </p:nvSpPr>
          <p:spPr>
            <a:xfrm>
              <a:off x="9586003" y="5997969"/>
              <a:ext cx="292484" cy="237201"/>
            </a:xfrm>
            <a:custGeom>
              <a:avLst/>
              <a:gdLst>
                <a:gd name="connsiteX0" fmla="*/ 215610 w 292484"/>
                <a:gd name="connsiteY0" fmla="*/ 24967 h 237201"/>
                <a:gd name="connsiteX1" fmla="*/ 16612 w 292484"/>
                <a:gd name="connsiteY1" fmla="*/ 6842 h 237201"/>
                <a:gd name="connsiteX2" fmla="*/ 3189 w 292484"/>
                <a:gd name="connsiteY2" fmla="*/ 15750 h 237201"/>
                <a:gd name="connsiteX3" fmla="*/ 653 w 292484"/>
                <a:gd name="connsiteY3" fmla="*/ 31647 h 237201"/>
                <a:gd name="connsiteX4" fmla="*/ 99750 w 292484"/>
                <a:gd name="connsiteY4" fmla="*/ 207510 h 237201"/>
                <a:gd name="connsiteX5" fmla="*/ 193031 w 292484"/>
                <a:gd name="connsiteY5" fmla="*/ 237202 h 237201"/>
                <a:gd name="connsiteX6" fmla="*/ 220187 w 292484"/>
                <a:gd name="connsiteY6" fmla="*/ 234357 h 237201"/>
                <a:gd name="connsiteX7" fmla="*/ 278334 w 292484"/>
                <a:gd name="connsiteY7" fmla="*/ 195881 h 237201"/>
                <a:gd name="connsiteX8" fmla="*/ 278952 w 292484"/>
                <a:gd name="connsiteY8" fmla="*/ 195200 h 237201"/>
                <a:gd name="connsiteX9" fmla="*/ 279014 w 292484"/>
                <a:gd name="connsiteY9" fmla="*/ 195076 h 237201"/>
                <a:gd name="connsiteX10" fmla="*/ 279138 w 292484"/>
                <a:gd name="connsiteY10" fmla="*/ 194953 h 237201"/>
                <a:gd name="connsiteX11" fmla="*/ 215610 w 292484"/>
                <a:gd name="connsiteY11" fmla="*/ 24967 h 237201"/>
                <a:gd name="connsiteX12" fmla="*/ 251302 w 292484"/>
                <a:gd name="connsiteY12" fmla="*/ 153260 h 237201"/>
                <a:gd name="connsiteX13" fmla="*/ 152020 w 292484"/>
                <a:gd name="connsiteY13" fmla="*/ 88557 h 237201"/>
                <a:gd name="connsiteX14" fmla="*/ 124245 w 292484"/>
                <a:gd name="connsiteY14" fmla="*/ 94434 h 237201"/>
                <a:gd name="connsiteX15" fmla="*/ 130122 w 292484"/>
                <a:gd name="connsiteY15" fmla="*/ 122208 h 237201"/>
                <a:gd name="connsiteX16" fmla="*/ 230394 w 292484"/>
                <a:gd name="connsiteY16" fmla="*/ 187530 h 237201"/>
                <a:gd name="connsiteX17" fmla="*/ 211589 w 292484"/>
                <a:gd name="connsiteY17" fmla="*/ 195015 h 237201"/>
                <a:gd name="connsiteX18" fmla="*/ 121647 w 292484"/>
                <a:gd name="connsiteY18" fmla="*/ 173735 h 237201"/>
                <a:gd name="connsiteX19" fmla="*/ 45995 w 292484"/>
                <a:gd name="connsiteY19" fmla="*/ 43091 h 237201"/>
                <a:gd name="connsiteX20" fmla="*/ 193712 w 292484"/>
                <a:gd name="connsiteY20" fmla="*/ 58432 h 237201"/>
                <a:gd name="connsiteX21" fmla="*/ 251302 w 292484"/>
                <a:gd name="connsiteY21" fmla="*/ 153260 h 23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2484" h="237201">
                  <a:moveTo>
                    <a:pt x="215610" y="24967"/>
                  </a:moveTo>
                  <a:cubicBezTo>
                    <a:pt x="152020" y="-16416"/>
                    <a:pt x="22118" y="5915"/>
                    <a:pt x="16612" y="6842"/>
                  </a:cubicBezTo>
                  <a:cubicBezTo>
                    <a:pt x="11107" y="7832"/>
                    <a:pt x="6220" y="11049"/>
                    <a:pt x="3189" y="15750"/>
                  </a:cubicBezTo>
                  <a:cubicBezTo>
                    <a:pt x="158" y="20451"/>
                    <a:pt x="-770" y="26204"/>
                    <a:pt x="653" y="31647"/>
                  </a:cubicBezTo>
                  <a:cubicBezTo>
                    <a:pt x="4241" y="45380"/>
                    <a:pt x="37335" y="166869"/>
                    <a:pt x="99750" y="207510"/>
                  </a:cubicBezTo>
                  <a:cubicBezTo>
                    <a:pt x="129565" y="226934"/>
                    <a:pt x="162350" y="237202"/>
                    <a:pt x="193031" y="237202"/>
                  </a:cubicBezTo>
                  <a:cubicBezTo>
                    <a:pt x="202310" y="237202"/>
                    <a:pt x="211465" y="236274"/>
                    <a:pt x="220187" y="234357"/>
                  </a:cubicBezTo>
                  <a:cubicBezTo>
                    <a:pt x="245549" y="228851"/>
                    <a:pt x="265529" y="215490"/>
                    <a:pt x="278334" y="195881"/>
                  </a:cubicBezTo>
                  <a:cubicBezTo>
                    <a:pt x="278519" y="195633"/>
                    <a:pt x="278767" y="195448"/>
                    <a:pt x="278952" y="195200"/>
                  </a:cubicBezTo>
                  <a:cubicBezTo>
                    <a:pt x="278952" y="195138"/>
                    <a:pt x="278952" y="195138"/>
                    <a:pt x="279014" y="195076"/>
                  </a:cubicBezTo>
                  <a:cubicBezTo>
                    <a:pt x="279076" y="195015"/>
                    <a:pt x="279076" y="195015"/>
                    <a:pt x="279138" y="194953"/>
                  </a:cubicBezTo>
                  <a:cubicBezTo>
                    <a:pt x="311304" y="143858"/>
                    <a:pt x="283468" y="69133"/>
                    <a:pt x="215610" y="24967"/>
                  </a:cubicBezTo>
                  <a:close/>
                  <a:moveTo>
                    <a:pt x="251302" y="153260"/>
                  </a:moveTo>
                  <a:lnTo>
                    <a:pt x="152020" y="88557"/>
                  </a:lnTo>
                  <a:cubicBezTo>
                    <a:pt x="142741" y="82557"/>
                    <a:pt x="130308" y="85155"/>
                    <a:pt x="124245" y="94434"/>
                  </a:cubicBezTo>
                  <a:cubicBezTo>
                    <a:pt x="118183" y="103712"/>
                    <a:pt x="120781" y="116145"/>
                    <a:pt x="130122" y="122208"/>
                  </a:cubicBezTo>
                  <a:lnTo>
                    <a:pt x="230394" y="187530"/>
                  </a:lnTo>
                  <a:cubicBezTo>
                    <a:pt x="224022" y="191427"/>
                    <a:pt x="217280" y="193778"/>
                    <a:pt x="211589" y="195015"/>
                  </a:cubicBezTo>
                  <a:cubicBezTo>
                    <a:pt x="184743" y="200891"/>
                    <a:pt x="151092" y="192973"/>
                    <a:pt x="121647" y="173735"/>
                  </a:cubicBezTo>
                  <a:cubicBezTo>
                    <a:pt x="87007" y="151157"/>
                    <a:pt x="59356" y="84289"/>
                    <a:pt x="45995" y="43091"/>
                  </a:cubicBezTo>
                  <a:cubicBezTo>
                    <a:pt x="88368" y="38390"/>
                    <a:pt x="159195" y="36040"/>
                    <a:pt x="193712" y="58432"/>
                  </a:cubicBezTo>
                  <a:cubicBezTo>
                    <a:pt x="232126" y="83670"/>
                    <a:pt x="254395" y="122641"/>
                    <a:pt x="251302" y="153260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DFE9ED5-0E10-4B2D-874F-DA4ED55F37E9}"/>
                </a:ext>
              </a:extLst>
            </p:cNvPr>
            <p:cNvSpPr/>
            <p:nvPr/>
          </p:nvSpPr>
          <p:spPr>
            <a:xfrm>
              <a:off x="10016879" y="6175084"/>
              <a:ext cx="292458" cy="237248"/>
            </a:xfrm>
            <a:custGeom>
              <a:avLst/>
              <a:gdLst>
                <a:gd name="connsiteX0" fmla="*/ 289249 w 292458"/>
                <a:gd name="connsiteY0" fmla="*/ 15796 h 237248"/>
                <a:gd name="connsiteX1" fmla="*/ 275826 w 292458"/>
                <a:gd name="connsiteY1" fmla="*/ 6889 h 237248"/>
                <a:gd name="connsiteX2" fmla="*/ 76828 w 292458"/>
                <a:gd name="connsiteY2" fmla="*/ 25013 h 237248"/>
                <a:gd name="connsiteX3" fmla="*/ 13424 w 292458"/>
                <a:gd name="connsiteY3" fmla="*/ 194999 h 237248"/>
                <a:gd name="connsiteX4" fmla="*/ 13547 w 292458"/>
                <a:gd name="connsiteY4" fmla="*/ 195123 h 237248"/>
                <a:gd name="connsiteX5" fmla="*/ 13609 w 292458"/>
                <a:gd name="connsiteY5" fmla="*/ 195246 h 237248"/>
                <a:gd name="connsiteX6" fmla="*/ 14228 w 292458"/>
                <a:gd name="connsiteY6" fmla="*/ 195927 h 237248"/>
                <a:gd name="connsiteX7" fmla="*/ 72312 w 292458"/>
                <a:gd name="connsiteY7" fmla="*/ 234403 h 237248"/>
                <a:gd name="connsiteX8" fmla="*/ 99468 w 292458"/>
                <a:gd name="connsiteY8" fmla="*/ 237248 h 237248"/>
                <a:gd name="connsiteX9" fmla="*/ 192750 w 292458"/>
                <a:gd name="connsiteY9" fmla="*/ 207556 h 237248"/>
                <a:gd name="connsiteX10" fmla="*/ 291847 w 292458"/>
                <a:gd name="connsiteY10" fmla="*/ 31694 h 237248"/>
                <a:gd name="connsiteX11" fmla="*/ 289249 w 292458"/>
                <a:gd name="connsiteY11" fmla="*/ 15796 h 237248"/>
                <a:gd name="connsiteX12" fmla="*/ 170790 w 292458"/>
                <a:gd name="connsiteY12" fmla="*/ 173906 h 237248"/>
                <a:gd name="connsiteX13" fmla="*/ 80849 w 292458"/>
                <a:gd name="connsiteY13" fmla="*/ 195184 h 237248"/>
                <a:gd name="connsiteX14" fmla="*/ 62044 w 292458"/>
                <a:gd name="connsiteY14" fmla="*/ 187700 h 237248"/>
                <a:gd name="connsiteX15" fmla="*/ 162316 w 292458"/>
                <a:gd name="connsiteY15" fmla="*/ 122378 h 237248"/>
                <a:gd name="connsiteX16" fmla="*/ 168193 w 292458"/>
                <a:gd name="connsiteY16" fmla="*/ 94604 h 237248"/>
                <a:gd name="connsiteX17" fmla="*/ 140418 w 292458"/>
                <a:gd name="connsiteY17" fmla="*/ 88727 h 237248"/>
                <a:gd name="connsiteX18" fmla="*/ 41136 w 292458"/>
                <a:gd name="connsiteY18" fmla="*/ 153431 h 237248"/>
                <a:gd name="connsiteX19" fmla="*/ 98788 w 292458"/>
                <a:gd name="connsiteY19" fmla="*/ 58788 h 237248"/>
                <a:gd name="connsiteX20" fmla="*/ 191760 w 292458"/>
                <a:gd name="connsiteY20" fmla="*/ 40292 h 237248"/>
                <a:gd name="connsiteX21" fmla="*/ 246443 w 292458"/>
                <a:gd name="connsiteY21" fmla="*/ 43447 h 237248"/>
                <a:gd name="connsiteX22" fmla="*/ 170790 w 292458"/>
                <a:gd name="connsiteY22" fmla="*/ 173906 h 2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2458" h="237248">
                  <a:moveTo>
                    <a:pt x="289249" y="15796"/>
                  </a:moveTo>
                  <a:cubicBezTo>
                    <a:pt x="286218" y="11095"/>
                    <a:pt x="281331" y="7817"/>
                    <a:pt x="275826" y="6889"/>
                  </a:cubicBezTo>
                  <a:cubicBezTo>
                    <a:pt x="270320" y="5899"/>
                    <a:pt x="140418" y="-16432"/>
                    <a:pt x="76828" y="25013"/>
                  </a:cubicBezTo>
                  <a:cubicBezTo>
                    <a:pt x="8970" y="69180"/>
                    <a:pt x="-18866" y="143905"/>
                    <a:pt x="13424" y="194999"/>
                  </a:cubicBezTo>
                  <a:cubicBezTo>
                    <a:pt x="13485" y="195061"/>
                    <a:pt x="13485" y="195061"/>
                    <a:pt x="13547" y="195123"/>
                  </a:cubicBezTo>
                  <a:cubicBezTo>
                    <a:pt x="13547" y="195184"/>
                    <a:pt x="13547" y="195184"/>
                    <a:pt x="13609" y="195246"/>
                  </a:cubicBezTo>
                  <a:cubicBezTo>
                    <a:pt x="13795" y="195494"/>
                    <a:pt x="14042" y="195680"/>
                    <a:pt x="14228" y="195927"/>
                  </a:cubicBezTo>
                  <a:cubicBezTo>
                    <a:pt x="26970" y="215536"/>
                    <a:pt x="47013" y="228836"/>
                    <a:pt x="72312" y="234403"/>
                  </a:cubicBezTo>
                  <a:cubicBezTo>
                    <a:pt x="81096" y="236320"/>
                    <a:pt x="90190" y="237248"/>
                    <a:pt x="99468" y="237248"/>
                  </a:cubicBezTo>
                  <a:cubicBezTo>
                    <a:pt x="130150" y="237248"/>
                    <a:pt x="162935" y="226980"/>
                    <a:pt x="192750" y="207556"/>
                  </a:cubicBezTo>
                  <a:cubicBezTo>
                    <a:pt x="255103" y="166916"/>
                    <a:pt x="288259" y="45426"/>
                    <a:pt x="291847" y="31694"/>
                  </a:cubicBezTo>
                  <a:cubicBezTo>
                    <a:pt x="293208" y="26250"/>
                    <a:pt x="292280" y="20498"/>
                    <a:pt x="289249" y="15796"/>
                  </a:cubicBezTo>
                  <a:close/>
                  <a:moveTo>
                    <a:pt x="170790" y="173906"/>
                  </a:moveTo>
                  <a:cubicBezTo>
                    <a:pt x="141346" y="193081"/>
                    <a:pt x="107696" y="201061"/>
                    <a:pt x="80849" y="195184"/>
                  </a:cubicBezTo>
                  <a:cubicBezTo>
                    <a:pt x="75158" y="193948"/>
                    <a:pt x="68477" y="191597"/>
                    <a:pt x="62044" y="187700"/>
                  </a:cubicBezTo>
                  <a:lnTo>
                    <a:pt x="162316" y="122378"/>
                  </a:lnTo>
                  <a:cubicBezTo>
                    <a:pt x="171595" y="116316"/>
                    <a:pt x="174255" y="103882"/>
                    <a:pt x="168193" y="94604"/>
                  </a:cubicBezTo>
                  <a:cubicBezTo>
                    <a:pt x="162131" y="85325"/>
                    <a:pt x="149697" y="82665"/>
                    <a:pt x="140418" y="88727"/>
                  </a:cubicBezTo>
                  <a:lnTo>
                    <a:pt x="41136" y="153431"/>
                  </a:lnTo>
                  <a:cubicBezTo>
                    <a:pt x="38043" y="122811"/>
                    <a:pt x="60312" y="83840"/>
                    <a:pt x="98788" y="58788"/>
                  </a:cubicBezTo>
                  <a:cubicBezTo>
                    <a:pt x="120624" y="44560"/>
                    <a:pt x="157182" y="40292"/>
                    <a:pt x="191760" y="40292"/>
                  </a:cubicBezTo>
                  <a:cubicBezTo>
                    <a:pt x="211679" y="40292"/>
                    <a:pt x="230979" y="41715"/>
                    <a:pt x="246443" y="43447"/>
                  </a:cubicBezTo>
                  <a:cubicBezTo>
                    <a:pt x="233082" y="84459"/>
                    <a:pt x="205431" y="151327"/>
                    <a:pt x="170790" y="173906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9A4095F-E37B-4D39-868B-3B4543693D3F}"/>
                </a:ext>
              </a:extLst>
            </p:cNvPr>
            <p:cNvSpPr/>
            <p:nvPr/>
          </p:nvSpPr>
          <p:spPr>
            <a:xfrm>
              <a:off x="9810203" y="5634629"/>
              <a:ext cx="78984" cy="113780"/>
            </a:xfrm>
            <a:custGeom>
              <a:avLst/>
              <a:gdLst>
                <a:gd name="connsiteX0" fmla="*/ 54319 w 78984"/>
                <a:gd name="connsiteY0" fmla="*/ 581 h 113780"/>
                <a:gd name="connsiteX1" fmla="*/ 10648 w 78984"/>
                <a:gd name="connsiteY1" fmla="*/ 32252 h 113780"/>
                <a:gd name="connsiteX2" fmla="*/ 1988 w 78984"/>
                <a:gd name="connsiteY2" fmla="*/ 86563 h 113780"/>
                <a:gd name="connsiteX3" fmla="*/ 4833 w 78984"/>
                <a:gd name="connsiteY3" fmla="*/ 98378 h 113780"/>
                <a:gd name="connsiteX4" fmla="*/ 24380 w 78984"/>
                <a:gd name="connsiteY4" fmla="*/ 113781 h 113780"/>
                <a:gd name="connsiteX5" fmla="*/ 29082 w 78984"/>
                <a:gd name="connsiteY5" fmla="*/ 113224 h 113780"/>
                <a:gd name="connsiteX6" fmla="*/ 43927 w 78984"/>
                <a:gd name="connsiteY6" fmla="*/ 88976 h 113780"/>
                <a:gd name="connsiteX7" fmla="*/ 41082 w 78984"/>
                <a:gd name="connsiteY7" fmla="*/ 77161 h 113780"/>
                <a:gd name="connsiteX8" fmla="*/ 44855 w 78984"/>
                <a:gd name="connsiteY8" fmla="*/ 53222 h 113780"/>
                <a:gd name="connsiteX9" fmla="*/ 63536 w 78984"/>
                <a:gd name="connsiteY9" fmla="*/ 39613 h 113780"/>
                <a:gd name="connsiteX10" fmla="*/ 78444 w 78984"/>
                <a:gd name="connsiteY10" fmla="*/ 15427 h 113780"/>
                <a:gd name="connsiteX11" fmla="*/ 54319 w 78984"/>
                <a:gd name="connsiteY11" fmla="*/ 581 h 11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84" h="113780">
                  <a:moveTo>
                    <a:pt x="54319" y="581"/>
                  </a:moveTo>
                  <a:cubicBezTo>
                    <a:pt x="36072" y="4911"/>
                    <a:pt x="20607" y="16169"/>
                    <a:pt x="10648" y="32252"/>
                  </a:cubicBezTo>
                  <a:cubicBezTo>
                    <a:pt x="627" y="48583"/>
                    <a:pt x="-2466" y="67882"/>
                    <a:pt x="1988" y="86563"/>
                  </a:cubicBezTo>
                  <a:lnTo>
                    <a:pt x="4833" y="98378"/>
                  </a:lnTo>
                  <a:cubicBezTo>
                    <a:pt x="7060" y="107595"/>
                    <a:pt x="15287" y="113781"/>
                    <a:pt x="24380" y="113781"/>
                  </a:cubicBezTo>
                  <a:cubicBezTo>
                    <a:pt x="25927" y="113781"/>
                    <a:pt x="27535" y="113595"/>
                    <a:pt x="29082" y="113224"/>
                  </a:cubicBezTo>
                  <a:cubicBezTo>
                    <a:pt x="39845" y="110626"/>
                    <a:pt x="46525" y="99801"/>
                    <a:pt x="43927" y="88976"/>
                  </a:cubicBezTo>
                  <a:lnTo>
                    <a:pt x="41082" y="77161"/>
                  </a:lnTo>
                  <a:cubicBezTo>
                    <a:pt x="39103" y="68934"/>
                    <a:pt x="40463" y="60397"/>
                    <a:pt x="44855" y="53222"/>
                  </a:cubicBezTo>
                  <a:cubicBezTo>
                    <a:pt x="49123" y="46294"/>
                    <a:pt x="55742" y="41469"/>
                    <a:pt x="63536" y="39613"/>
                  </a:cubicBezTo>
                  <a:cubicBezTo>
                    <a:pt x="74361" y="37077"/>
                    <a:pt x="80980" y="26252"/>
                    <a:pt x="78444" y="15427"/>
                  </a:cubicBezTo>
                  <a:cubicBezTo>
                    <a:pt x="75908" y="4663"/>
                    <a:pt x="65021" y="-2079"/>
                    <a:pt x="54319" y="581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15" name="Graphic 2">
            <a:extLst>
              <a:ext uri="{FF2B5EF4-FFF2-40B4-BE49-F238E27FC236}">
                <a16:creationId xmlns:a16="http://schemas.microsoft.com/office/drawing/2014/main" id="{63F3FD05-59C3-4CA6-AEE3-A62DB0940D42}"/>
              </a:ext>
            </a:extLst>
          </p:cNvPr>
          <p:cNvGrpSpPr/>
          <p:nvPr/>
        </p:nvGrpSpPr>
        <p:grpSpPr>
          <a:xfrm>
            <a:off x="3269967" y="5353321"/>
            <a:ext cx="465289" cy="868459"/>
            <a:chOff x="6431646" y="8760033"/>
            <a:chExt cx="602807" cy="1125136"/>
          </a:xfrm>
          <a:solidFill>
            <a:schemeClr val="accent1"/>
          </a:solidFill>
        </p:grpSpPr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4547066-A0F0-4B92-82B9-60B5371A6F49}"/>
                </a:ext>
              </a:extLst>
            </p:cNvPr>
            <p:cNvSpPr/>
            <p:nvPr/>
          </p:nvSpPr>
          <p:spPr>
            <a:xfrm>
              <a:off x="6431646" y="8760033"/>
              <a:ext cx="602807" cy="1125136"/>
            </a:xfrm>
            <a:custGeom>
              <a:avLst/>
              <a:gdLst>
                <a:gd name="connsiteX0" fmla="*/ 568971 w 602807"/>
                <a:gd name="connsiteY0" fmla="*/ 800444 h 1125136"/>
                <a:gd name="connsiteX1" fmla="*/ 568971 w 602807"/>
                <a:gd name="connsiteY1" fmla="*/ 269949 h 1125136"/>
                <a:gd name="connsiteX2" fmla="*/ 301373 w 602807"/>
                <a:gd name="connsiteY2" fmla="*/ 0 h 1125136"/>
                <a:gd name="connsiteX3" fmla="*/ 33775 w 602807"/>
                <a:gd name="connsiteY3" fmla="*/ 269949 h 1125136"/>
                <a:gd name="connsiteX4" fmla="*/ 33775 w 602807"/>
                <a:gd name="connsiteY4" fmla="*/ 800444 h 1125136"/>
                <a:gd name="connsiteX5" fmla="*/ 0 w 602807"/>
                <a:gd name="connsiteY5" fmla="*/ 927686 h 1125136"/>
                <a:gd name="connsiteX6" fmla="*/ 0 w 602807"/>
                <a:gd name="connsiteY6" fmla="*/ 1105033 h 1125136"/>
                <a:gd name="connsiteX7" fmla="*/ 20104 w 602807"/>
                <a:gd name="connsiteY7" fmla="*/ 1125137 h 1125136"/>
                <a:gd name="connsiteX8" fmla="*/ 582703 w 602807"/>
                <a:gd name="connsiteY8" fmla="*/ 1125137 h 1125136"/>
                <a:gd name="connsiteX9" fmla="*/ 602807 w 602807"/>
                <a:gd name="connsiteY9" fmla="*/ 1105033 h 1125136"/>
                <a:gd name="connsiteX10" fmla="*/ 602807 w 602807"/>
                <a:gd name="connsiteY10" fmla="*/ 927686 h 1125136"/>
                <a:gd name="connsiteX11" fmla="*/ 568971 w 602807"/>
                <a:gd name="connsiteY11" fmla="*/ 800444 h 1125136"/>
                <a:gd name="connsiteX12" fmla="*/ 73920 w 602807"/>
                <a:gd name="connsiteY12" fmla="*/ 269949 h 1125136"/>
                <a:gd name="connsiteX13" fmla="*/ 301373 w 602807"/>
                <a:gd name="connsiteY13" fmla="*/ 40208 h 1125136"/>
                <a:gd name="connsiteX14" fmla="*/ 528825 w 602807"/>
                <a:gd name="connsiteY14" fmla="*/ 269949 h 1125136"/>
                <a:gd name="connsiteX15" fmla="*/ 528825 w 602807"/>
                <a:gd name="connsiteY15" fmla="*/ 747307 h 1125136"/>
                <a:gd name="connsiteX16" fmla="*/ 399541 w 602807"/>
                <a:gd name="connsiteY16" fmla="*/ 676232 h 1125136"/>
                <a:gd name="connsiteX17" fmla="*/ 399541 w 602807"/>
                <a:gd name="connsiteY17" fmla="*/ 596312 h 1125136"/>
                <a:gd name="connsiteX18" fmla="*/ 484225 w 602807"/>
                <a:gd name="connsiteY18" fmla="*/ 440986 h 1125136"/>
                <a:gd name="connsiteX19" fmla="*/ 484225 w 602807"/>
                <a:gd name="connsiteY19" fmla="*/ 311393 h 1125136"/>
                <a:gd name="connsiteX20" fmla="*/ 483545 w 602807"/>
                <a:gd name="connsiteY20" fmla="*/ 307930 h 1125136"/>
                <a:gd name="connsiteX21" fmla="*/ 482741 w 602807"/>
                <a:gd name="connsiteY21" fmla="*/ 304033 h 1125136"/>
                <a:gd name="connsiteX22" fmla="*/ 480699 w 602807"/>
                <a:gd name="connsiteY22" fmla="*/ 300754 h 1125136"/>
                <a:gd name="connsiteX23" fmla="*/ 478596 w 602807"/>
                <a:gd name="connsiteY23" fmla="*/ 297599 h 1125136"/>
                <a:gd name="connsiteX24" fmla="*/ 475503 w 602807"/>
                <a:gd name="connsiteY24" fmla="*/ 295310 h 1125136"/>
                <a:gd name="connsiteX25" fmla="*/ 472348 w 602807"/>
                <a:gd name="connsiteY25" fmla="*/ 293208 h 1125136"/>
                <a:gd name="connsiteX26" fmla="*/ 468451 w 602807"/>
                <a:gd name="connsiteY26" fmla="*/ 292218 h 1125136"/>
                <a:gd name="connsiteX27" fmla="*/ 465049 w 602807"/>
                <a:gd name="connsiteY27" fmla="*/ 291351 h 1125136"/>
                <a:gd name="connsiteX28" fmla="*/ 360695 w 602807"/>
                <a:gd name="connsiteY28" fmla="*/ 255907 h 1125136"/>
                <a:gd name="connsiteX29" fmla="*/ 338735 w 602807"/>
                <a:gd name="connsiteY29" fmla="*/ 251391 h 1125136"/>
                <a:gd name="connsiteX30" fmla="*/ 138562 w 602807"/>
                <a:gd name="connsiteY30" fmla="*/ 291290 h 1125136"/>
                <a:gd name="connsiteX31" fmla="*/ 137325 w 602807"/>
                <a:gd name="connsiteY31" fmla="*/ 291537 h 1125136"/>
                <a:gd name="connsiteX32" fmla="*/ 118458 w 602807"/>
                <a:gd name="connsiteY32" fmla="*/ 311393 h 1125136"/>
                <a:gd name="connsiteX33" fmla="*/ 118458 w 602807"/>
                <a:gd name="connsiteY33" fmla="*/ 440986 h 1125136"/>
                <a:gd name="connsiteX34" fmla="*/ 203204 w 602807"/>
                <a:gd name="connsiteY34" fmla="*/ 596312 h 1125136"/>
                <a:gd name="connsiteX35" fmla="*/ 203204 w 602807"/>
                <a:gd name="connsiteY35" fmla="*/ 676232 h 1125136"/>
                <a:gd name="connsiteX36" fmla="*/ 73982 w 602807"/>
                <a:gd name="connsiteY36" fmla="*/ 747245 h 1125136"/>
                <a:gd name="connsiteX37" fmla="*/ 73982 w 602807"/>
                <a:gd name="connsiteY37" fmla="*/ 269949 h 1125136"/>
                <a:gd name="connsiteX38" fmla="*/ 243350 w 602807"/>
                <a:gd name="connsiteY38" fmla="*/ 693181 h 1125136"/>
                <a:gd name="connsiteX39" fmla="*/ 243350 w 602807"/>
                <a:gd name="connsiteY39" fmla="*/ 615735 h 1125136"/>
                <a:gd name="connsiteX40" fmla="*/ 301373 w 602807"/>
                <a:gd name="connsiteY40" fmla="*/ 625385 h 1125136"/>
                <a:gd name="connsiteX41" fmla="*/ 359396 w 602807"/>
                <a:gd name="connsiteY41" fmla="*/ 615735 h 1125136"/>
                <a:gd name="connsiteX42" fmla="*/ 359396 w 602807"/>
                <a:gd name="connsiteY42" fmla="*/ 693181 h 1125136"/>
                <a:gd name="connsiteX43" fmla="*/ 376778 w 602807"/>
                <a:gd name="connsiteY43" fmla="*/ 713100 h 1125136"/>
                <a:gd name="connsiteX44" fmla="*/ 429419 w 602807"/>
                <a:gd name="connsiteY44" fmla="*/ 727513 h 1125136"/>
                <a:gd name="connsiteX45" fmla="*/ 308672 w 602807"/>
                <a:gd name="connsiteY45" fmla="*/ 785474 h 1125136"/>
                <a:gd name="connsiteX46" fmla="*/ 294073 w 602807"/>
                <a:gd name="connsiteY46" fmla="*/ 785474 h 1125136"/>
                <a:gd name="connsiteX47" fmla="*/ 173326 w 602807"/>
                <a:gd name="connsiteY47" fmla="*/ 727513 h 1125136"/>
                <a:gd name="connsiteX48" fmla="*/ 225968 w 602807"/>
                <a:gd name="connsiteY48" fmla="*/ 713100 h 1125136"/>
                <a:gd name="connsiteX49" fmla="*/ 243350 w 602807"/>
                <a:gd name="connsiteY49" fmla="*/ 693181 h 1125136"/>
                <a:gd name="connsiteX50" fmla="*/ 158604 w 602807"/>
                <a:gd name="connsiteY50" fmla="*/ 440986 h 1125136"/>
                <a:gd name="connsiteX51" fmla="*/ 158604 w 602807"/>
                <a:gd name="connsiteY51" fmla="*/ 330755 h 1125136"/>
                <a:gd name="connsiteX52" fmla="*/ 342756 w 602807"/>
                <a:gd name="connsiteY52" fmla="*/ 292960 h 1125136"/>
                <a:gd name="connsiteX53" fmla="*/ 444079 w 602807"/>
                <a:gd name="connsiteY53" fmla="*/ 329765 h 1125136"/>
                <a:gd name="connsiteX54" fmla="*/ 444079 w 602807"/>
                <a:gd name="connsiteY54" fmla="*/ 440925 h 1125136"/>
                <a:gd name="connsiteX55" fmla="*/ 301373 w 602807"/>
                <a:gd name="connsiteY55" fmla="*/ 585177 h 1125136"/>
                <a:gd name="connsiteX56" fmla="*/ 158604 w 602807"/>
                <a:gd name="connsiteY56" fmla="*/ 440986 h 1125136"/>
                <a:gd name="connsiteX57" fmla="*/ 562537 w 602807"/>
                <a:gd name="connsiteY57" fmla="*/ 1084929 h 1125136"/>
                <a:gd name="connsiteX58" fmla="*/ 40146 w 602807"/>
                <a:gd name="connsiteY58" fmla="*/ 1084929 h 1125136"/>
                <a:gd name="connsiteX59" fmla="*/ 40146 w 602807"/>
                <a:gd name="connsiteY59" fmla="*/ 927624 h 1125136"/>
                <a:gd name="connsiteX60" fmla="*/ 136459 w 602807"/>
                <a:gd name="connsiteY60" fmla="*/ 747122 h 1125136"/>
                <a:gd name="connsiteX61" fmla="*/ 294011 w 602807"/>
                <a:gd name="connsiteY61" fmla="*/ 825620 h 1125136"/>
                <a:gd name="connsiteX62" fmla="*/ 308610 w 602807"/>
                <a:gd name="connsiteY62" fmla="*/ 825620 h 1125136"/>
                <a:gd name="connsiteX63" fmla="*/ 466163 w 602807"/>
                <a:gd name="connsiteY63" fmla="*/ 747122 h 1125136"/>
                <a:gd name="connsiteX64" fmla="*/ 562476 w 602807"/>
                <a:gd name="connsiteY64" fmla="*/ 927624 h 1125136"/>
                <a:gd name="connsiteX65" fmla="*/ 562476 w 602807"/>
                <a:gd name="connsiteY65" fmla="*/ 1084929 h 112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2807" h="1125136">
                  <a:moveTo>
                    <a:pt x="568971" y="800444"/>
                  </a:moveTo>
                  <a:lnTo>
                    <a:pt x="568971" y="269949"/>
                  </a:lnTo>
                  <a:cubicBezTo>
                    <a:pt x="568971" y="121118"/>
                    <a:pt x="448904" y="0"/>
                    <a:pt x="301373" y="0"/>
                  </a:cubicBezTo>
                  <a:cubicBezTo>
                    <a:pt x="153841" y="0"/>
                    <a:pt x="33775" y="121118"/>
                    <a:pt x="33775" y="269949"/>
                  </a:cubicBezTo>
                  <a:lnTo>
                    <a:pt x="33775" y="800444"/>
                  </a:lnTo>
                  <a:cubicBezTo>
                    <a:pt x="12248" y="838177"/>
                    <a:pt x="0" y="881725"/>
                    <a:pt x="0" y="927686"/>
                  </a:cubicBezTo>
                  <a:lnTo>
                    <a:pt x="0" y="1105033"/>
                  </a:lnTo>
                  <a:cubicBezTo>
                    <a:pt x="0" y="1116167"/>
                    <a:pt x="8969" y="1125137"/>
                    <a:pt x="20104" y="1125137"/>
                  </a:cubicBezTo>
                  <a:lnTo>
                    <a:pt x="582703" y="1125137"/>
                  </a:lnTo>
                  <a:cubicBezTo>
                    <a:pt x="593776" y="1125137"/>
                    <a:pt x="602807" y="1116167"/>
                    <a:pt x="602807" y="1105033"/>
                  </a:cubicBezTo>
                  <a:lnTo>
                    <a:pt x="602807" y="927686"/>
                  </a:lnTo>
                  <a:cubicBezTo>
                    <a:pt x="602745" y="881725"/>
                    <a:pt x="590497" y="838177"/>
                    <a:pt x="568971" y="800444"/>
                  </a:cubicBezTo>
                  <a:close/>
                  <a:moveTo>
                    <a:pt x="73920" y="269949"/>
                  </a:moveTo>
                  <a:cubicBezTo>
                    <a:pt x="73920" y="143264"/>
                    <a:pt x="175924" y="40208"/>
                    <a:pt x="301373" y="40208"/>
                  </a:cubicBezTo>
                  <a:cubicBezTo>
                    <a:pt x="426759" y="40208"/>
                    <a:pt x="528825" y="143264"/>
                    <a:pt x="528825" y="269949"/>
                  </a:cubicBezTo>
                  <a:lnTo>
                    <a:pt x="528825" y="747307"/>
                  </a:lnTo>
                  <a:cubicBezTo>
                    <a:pt x="494308" y="712110"/>
                    <a:pt x="449832" y="686687"/>
                    <a:pt x="399541" y="676232"/>
                  </a:cubicBezTo>
                  <a:lnTo>
                    <a:pt x="399541" y="596312"/>
                  </a:lnTo>
                  <a:cubicBezTo>
                    <a:pt x="450389" y="563527"/>
                    <a:pt x="484225" y="506184"/>
                    <a:pt x="484225" y="440986"/>
                  </a:cubicBezTo>
                  <a:lnTo>
                    <a:pt x="484225" y="311393"/>
                  </a:lnTo>
                  <a:cubicBezTo>
                    <a:pt x="484225" y="310157"/>
                    <a:pt x="483730" y="309105"/>
                    <a:pt x="483545" y="307930"/>
                  </a:cubicBezTo>
                  <a:cubicBezTo>
                    <a:pt x="483297" y="306568"/>
                    <a:pt x="483236" y="305208"/>
                    <a:pt x="482741" y="304033"/>
                  </a:cubicBezTo>
                  <a:cubicBezTo>
                    <a:pt x="482246" y="302795"/>
                    <a:pt x="481442" y="301805"/>
                    <a:pt x="480699" y="300754"/>
                  </a:cubicBezTo>
                  <a:cubicBezTo>
                    <a:pt x="480019" y="299702"/>
                    <a:pt x="479462" y="298527"/>
                    <a:pt x="478596" y="297599"/>
                  </a:cubicBezTo>
                  <a:cubicBezTo>
                    <a:pt x="477668" y="296671"/>
                    <a:pt x="476555" y="296053"/>
                    <a:pt x="475503" y="295310"/>
                  </a:cubicBezTo>
                  <a:cubicBezTo>
                    <a:pt x="474452" y="294568"/>
                    <a:pt x="473524" y="293702"/>
                    <a:pt x="472348" y="293208"/>
                  </a:cubicBezTo>
                  <a:cubicBezTo>
                    <a:pt x="471111" y="292650"/>
                    <a:pt x="469750" y="292526"/>
                    <a:pt x="468451" y="292218"/>
                  </a:cubicBezTo>
                  <a:cubicBezTo>
                    <a:pt x="467276" y="291970"/>
                    <a:pt x="466286" y="291413"/>
                    <a:pt x="465049" y="291351"/>
                  </a:cubicBezTo>
                  <a:cubicBezTo>
                    <a:pt x="394407" y="288259"/>
                    <a:pt x="361932" y="257082"/>
                    <a:pt x="360695" y="255907"/>
                  </a:cubicBezTo>
                  <a:cubicBezTo>
                    <a:pt x="354942" y="250030"/>
                    <a:pt x="346220" y="248298"/>
                    <a:pt x="338735" y="251391"/>
                  </a:cubicBezTo>
                  <a:cubicBezTo>
                    <a:pt x="243226" y="290733"/>
                    <a:pt x="139614" y="291290"/>
                    <a:pt x="138562" y="291290"/>
                  </a:cubicBezTo>
                  <a:cubicBezTo>
                    <a:pt x="138129" y="291290"/>
                    <a:pt x="137758" y="291537"/>
                    <a:pt x="137325" y="291537"/>
                  </a:cubicBezTo>
                  <a:cubicBezTo>
                    <a:pt x="126871" y="292218"/>
                    <a:pt x="118458" y="300692"/>
                    <a:pt x="118458" y="311393"/>
                  </a:cubicBezTo>
                  <a:lnTo>
                    <a:pt x="118458" y="440986"/>
                  </a:lnTo>
                  <a:cubicBezTo>
                    <a:pt x="118458" y="506246"/>
                    <a:pt x="152357" y="563527"/>
                    <a:pt x="203204" y="596312"/>
                  </a:cubicBezTo>
                  <a:lnTo>
                    <a:pt x="203204" y="676232"/>
                  </a:lnTo>
                  <a:cubicBezTo>
                    <a:pt x="152975" y="686687"/>
                    <a:pt x="108437" y="712110"/>
                    <a:pt x="73982" y="747245"/>
                  </a:cubicBezTo>
                  <a:lnTo>
                    <a:pt x="73982" y="269949"/>
                  </a:lnTo>
                  <a:close/>
                  <a:moveTo>
                    <a:pt x="243350" y="693181"/>
                  </a:moveTo>
                  <a:lnTo>
                    <a:pt x="243350" y="615735"/>
                  </a:lnTo>
                  <a:cubicBezTo>
                    <a:pt x="261598" y="621921"/>
                    <a:pt x="281083" y="625385"/>
                    <a:pt x="301373" y="625385"/>
                  </a:cubicBezTo>
                  <a:cubicBezTo>
                    <a:pt x="321662" y="625385"/>
                    <a:pt x="341148" y="621921"/>
                    <a:pt x="359396" y="615735"/>
                  </a:cubicBezTo>
                  <a:lnTo>
                    <a:pt x="359396" y="693181"/>
                  </a:lnTo>
                  <a:cubicBezTo>
                    <a:pt x="359396" y="703202"/>
                    <a:pt x="366819" y="711739"/>
                    <a:pt x="376778" y="713100"/>
                  </a:cubicBezTo>
                  <a:cubicBezTo>
                    <a:pt x="395211" y="715574"/>
                    <a:pt x="412841" y="720585"/>
                    <a:pt x="429419" y="727513"/>
                  </a:cubicBezTo>
                  <a:cubicBezTo>
                    <a:pt x="427934" y="755163"/>
                    <a:pt x="378819" y="785474"/>
                    <a:pt x="308672" y="785474"/>
                  </a:cubicBezTo>
                  <a:lnTo>
                    <a:pt x="294073" y="785474"/>
                  </a:lnTo>
                  <a:cubicBezTo>
                    <a:pt x="223926" y="785474"/>
                    <a:pt x="174811" y="755225"/>
                    <a:pt x="173326" y="727513"/>
                  </a:cubicBezTo>
                  <a:cubicBezTo>
                    <a:pt x="189904" y="720647"/>
                    <a:pt x="207472" y="715636"/>
                    <a:pt x="225968" y="713100"/>
                  </a:cubicBezTo>
                  <a:cubicBezTo>
                    <a:pt x="235927" y="711739"/>
                    <a:pt x="243350" y="703264"/>
                    <a:pt x="243350" y="693181"/>
                  </a:cubicBezTo>
                  <a:close/>
                  <a:moveTo>
                    <a:pt x="158604" y="440986"/>
                  </a:moveTo>
                  <a:lnTo>
                    <a:pt x="158604" y="330755"/>
                  </a:lnTo>
                  <a:cubicBezTo>
                    <a:pt x="193492" y="328838"/>
                    <a:pt x="268279" y="321414"/>
                    <a:pt x="342756" y="292960"/>
                  </a:cubicBezTo>
                  <a:cubicBezTo>
                    <a:pt x="358530" y="304527"/>
                    <a:pt x="391933" y="323827"/>
                    <a:pt x="444079" y="329765"/>
                  </a:cubicBezTo>
                  <a:lnTo>
                    <a:pt x="444079" y="440925"/>
                  </a:lnTo>
                  <a:cubicBezTo>
                    <a:pt x="444079" y="520474"/>
                    <a:pt x="380056" y="585177"/>
                    <a:pt x="301373" y="585177"/>
                  </a:cubicBezTo>
                  <a:cubicBezTo>
                    <a:pt x="222689" y="585177"/>
                    <a:pt x="158604" y="520536"/>
                    <a:pt x="158604" y="440986"/>
                  </a:cubicBezTo>
                  <a:close/>
                  <a:moveTo>
                    <a:pt x="562537" y="1084929"/>
                  </a:moveTo>
                  <a:lnTo>
                    <a:pt x="40146" y="1084929"/>
                  </a:lnTo>
                  <a:lnTo>
                    <a:pt x="40146" y="927624"/>
                  </a:lnTo>
                  <a:cubicBezTo>
                    <a:pt x="40146" y="853146"/>
                    <a:pt x="78127" y="786216"/>
                    <a:pt x="136459" y="747122"/>
                  </a:cubicBezTo>
                  <a:cubicBezTo>
                    <a:pt x="151614" y="792464"/>
                    <a:pt x="215390" y="825620"/>
                    <a:pt x="294011" y="825620"/>
                  </a:cubicBezTo>
                  <a:lnTo>
                    <a:pt x="308610" y="825620"/>
                  </a:lnTo>
                  <a:cubicBezTo>
                    <a:pt x="387232" y="825620"/>
                    <a:pt x="451007" y="792526"/>
                    <a:pt x="466163" y="747122"/>
                  </a:cubicBezTo>
                  <a:cubicBezTo>
                    <a:pt x="524495" y="786216"/>
                    <a:pt x="562476" y="853208"/>
                    <a:pt x="562476" y="927624"/>
                  </a:cubicBezTo>
                  <a:lnTo>
                    <a:pt x="562476" y="1084929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12CF684-6CEC-4776-A996-630D50B3E223}"/>
                </a:ext>
              </a:extLst>
            </p:cNvPr>
            <p:cNvSpPr/>
            <p:nvPr/>
          </p:nvSpPr>
          <p:spPr>
            <a:xfrm>
              <a:off x="6664236" y="9220507"/>
              <a:ext cx="137566" cy="70144"/>
            </a:xfrm>
            <a:custGeom>
              <a:avLst/>
              <a:gdLst>
                <a:gd name="connsiteX0" fmla="*/ 135342 w 137566"/>
                <a:gd name="connsiteY0" fmla="*/ 29255 h 70144"/>
                <a:gd name="connsiteX1" fmla="*/ 126620 w 137566"/>
                <a:gd name="connsiteY1" fmla="*/ 2223 h 70144"/>
                <a:gd name="connsiteX2" fmla="*/ 99588 w 137566"/>
                <a:gd name="connsiteY2" fmla="*/ 10946 h 70144"/>
                <a:gd name="connsiteX3" fmla="*/ 68783 w 137566"/>
                <a:gd name="connsiteY3" fmla="*/ 29937 h 70144"/>
                <a:gd name="connsiteX4" fmla="*/ 37978 w 137566"/>
                <a:gd name="connsiteY4" fmla="*/ 10946 h 70144"/>
                <a:gd name="connsiteX5" fmla="*/ 10946 w 137566"/>
                <a:gd name="connsiteY5" fmla="*/ 2223 h 70144"/>
                <a:gd name="connsiteX6" fmla="*/ 2224 w 137566"/>
                <a:gd name="connsiteY6" fmla="*/ 29255 h 70144"/>
                <a:gd name="connsiteX7" fmla="*/ 68845 w 137566"/>
                <a:gd name="connsiteY7" fmla="*/ 70144 h 70144"/>
                <a:gd name="connsiteX8" fmla="*/ 135342 w 137566"/>
                <a:gd name="connsiteY8" fmla="*/ 29255 h 7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566" h="70144">
                  <a:moveTo>
                    <a:pt x="135342" y="29255"/>
                  </a:moveTo>
                  <a:cubicBezTo>
                    <a:pt x="140415" y="19358"/>
                    <a:pt x="136518" y="7296"/>
                    <a:pt x="126620" y="2223"/>
                  </a:cubicBezTo>
                  <a:cubicBezTo>
                    <a:pt x="116723" y="-2849"/>
                    <a:pt x="104599" y="1049"/>
                    <a:pt x="99588" y="10946"/>
                  </a:cubicBezTo>
                  <a:cubicBezTo>
                    <a:pt x="93588" y="22699"/>
                    <a:pt x="81773" y="29937"/>
                    <a:pt x="68783" y="29937"/>
                  </a:cubicBezTo>
                  <a:cubicBezTo>
                    <a:pt x="55793" y="29937"/>
                    <a:pt x="43978" y="22637"/>
                    <a:pt x="37978" y="10946"/>
                  </a:cubicBezTo>
                  <a:cubicBezTo>
                    <a:pt x="32905" y="1049"/>
                    <a:pt x="20843" y="-2849"/>
                    <a:pt x="10946" y="2223"/>
                  </a:cubicBezTo>
                  <a:cubicBezTo>
                    <a:pt x="1048" y="7296"/>
                    <a:pt x="-2849" y="19420"/>
                    <a:pt x="2224" y="29255"/>
                  </a:cubicBezTo>
                  <a:cubicBezTo>
                    <a:pt x="15152" y="54494"/>
                    <a:pt x="40638" y="70144"/>
                    <a:pt x="68845" y="70144"/>
                  </a:cubicBezTo>
                  <a:cubicBezTo>
                    <a:pt x="96928" y="70205"/>
                    <a:pt x="122476" y="54494"/>
                    <a:pt x="135342" y="29255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EEA777CF-6B95-4346-B1ED-82FD004A5226}"/>
                </a:ext>
              </a:extLst>
            </p:cNvPr>
            <p:cNvSpPr/>
            <p:nvPr/>
          </p:nvSpPr>
          <p:spPr>
            <a:xfrm>
              <a:off x="6735724" y="9617833"/>
              <a:ext cx="201108" cy="179127"/>
            </a:xfrm>
            <a:custGeom>
              <a:avLst/>
              <a:gdLst>
                <a:gd name="connsiteX0" fmla="*/ 191962 w 201108"/>
                <a:gd name="connsiteY0" fmla="*/ 27761 h 179127"/>
                <a:gd name="connsiteX1" fmla="*/ 149403 w 201108"/>
                <a:gd name="connsiteY1" fmla="*/ 543 h 179127"/>
                <a:gd name="connsiteX2" fmla="*/ 100474 w 201108"/>
                <a:gd name="connsiteY2" fmla="*/ 13223 h 179127"/>
                <a:gd name="connsiteX3" fmla="*/ 51544 w 201108"/>
                <a:gd name="connsiteY3" fmla="*/ 543 h 179127"/>
                <a:gd name="connsiteX4" fmla="*/ 9048 w 201108"/>
                <a:gd name="connsiteY4" fmla="*/ 27761 h 179127"/>
                <a:gd name="connsiteX5" fmla="*/ 15295 w 201108"/>
                <a:gd name="connsiteY5" fmla="*/ 100938 h 179127"/>
                <a:gd name="connsiteX6" fmla="*/ 86184 w 201108"/>
                <a:gd name="connsiteY6" fmla="*/ 173127 h 179127"/>
                <a:gd name="connsiteX7" fmla="*/ 100536 w 201108"/>
                <a:gd name="connsiteY7" fmla="*/ 179127 h 179127"/>
                <a:gd name="connsiteX8" fmla="*/ 114887 w 201108"/>
                <a:gd name="connsiteY8" fmla="*/ 173127 h 179127"/>
                <a:gd name="connsiteX9" fmla="*/ 186890 w 201108"/>
                <a:gd name="connsiteY9" fmla="*/ 99701 h 179127"/>
                <a:gd name="connsiteX10" fmla="*/ 191962 w 201108"/>
                <a:gd name="connsiteY10" fmla="*/ 27761 h 179127"/>
                <a:gd name="connsiteX11" fmla="*/ 191962 w 201108"/>
                <a:gd name="connsiteY11" fmla="*/ 27761 h 179127"/>
                <a:gd name="connsiteX12" fmla="*/ 157012 w 201108"/>
                <a:gd name="connsiteY12" fmla="*/ 72793 h 179127"/>
                <a:gd name="connsiteX13" fmla="*/ 100474 w 201108"/>
                <a:gd name="connsiteY13" fmla="*/ 130383 h 179127"/>
                <a:gd name="connsiteX14" fmla="*/ 45111 w 201108"/>
                <a:gd name="connsiteY14" fmla="*/ 74092 h 179127"/>
                <a:gd name="connsiteX15" fmla="*/ 43255 w 201108"/>
                <a:gd name="connsiteY15" fmla="*/ 48792 h 179127"/>
                <a:gd name="connsiteX16" fmla="*/ 56678 w 201108"/>
                <a:gd name="connsiteY16" fmla="*/ 40379 h 179127"/>
                <a:gd name="connsiteX17" fmla="*/ 59833 w 201108"/>
                <a:gd name="connsiteY17" fmla="*/ 40193 h 179127"/>
                <a:gd name="connsiteX18" fmla="*/ 80617 w 201108"/>
                <a:gd name="connsiteY18" fmla="*/ 48792 h 179127"/>
                <a:gd name="connsiteX19" fmla="*/ 86618 w 201108"/>
                <a:gd name="connsiteY19" fmla="*/ 54545 h 179127"/>
                <a:gd name="connsiteX20" fmla="*/ 114392 w 201108"/>
                <a:gd name="connsiteY20" fmla="*/ 54545 h 179127"/>
                <a:gd name="connsiteX21" fmla="*/ 120392 w 201108"/>
                <a:gd name="connsiteY21" fmla="*/ 48792 h 179127"/>
                <a:gd name="connsiteX22" fmla="*/ 144331 w 201108"/>
                <a:gd name="connsiteY22" fmla="*/ 40379 h 179127"/>
                <a:gd name="connsiteX23" fmla="*/ 157754 w 201108"/>
                <a:gd name="connsiteY23" fmla="*/ 48792 h 179127"/>
                <a:gd name="connsiteX24" fmla="*/ 157012 w 201108"/>
                <a:gd name="connsiteY24" fmla="*/ 72793 h 17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1108" h="179127">
                  <a:moveTo>
                    <a:pt x="191962" y="27761"/>
                  </a:moveTo>
                  <a:cubicBezTo>
                    <a:pt x="182621" y="12543"/>
                    <a:pt x="167528" y="2832"/>
                    <a:pt x="149403" y="543"/>
                  </a:cubicBezTo>
                  <a:cubicBezTo>
                    <a:pt x="132392" y="-1684"/>
                    <a:pt x="114763" y="3017"/>
                    <a:pt x="100474" y="13223"/>
                  </a:cubicBezTo>
                  <a:cubicBezTo>
                    <a:pt x="86184" y="3017"/>
                    <a:pt x="68493" y="-1684"/>
                    <a:pt x="51544" y="543"/>
                  </a:cubicBezTo>
                  <a:cubicBezTo>
                    <a:pt x="33481" y="2893"/>
                    <a:pt x="18388" y="12543"/>
                    <a:pt x="9048" y="27761"/>
                  </a:cubicBezTo>
                  <a:cubicBezTo>
                    <a:pt x="-4809" y="50338"/>
                    <a:pt x="-2767" y="79226"/>
                    <a:pt x="15295" y="100938"/>
                  </a:cubicBezTo>
                  <a:lnTo>
                    <a:pt x="86184" y="173127"/>
                  </a:lnTo>
                  <a:cubicBezTo>
                    <a:pt x="89958" y="176962"/>
                    <a:pt x="95092" y="179127"/>
                    <a:pt x="100536" y="179127"/>
                  </a:cubicBezTo>
                  <a:cubicBezTo>
                    <a:pt x="105917" y="179127"/>
                    <a:pt x="111113" y="176962"/>
                    <a:pt x="114887" y="173127"/>
                  </a:cubicBezTo>
                  <a:lnTo>
                    <a:pt x="186890" y="99701"/>
                  </a:lnTo>
                  <a:cubicBezTo>
                    <a:pt x="203777" y="79226"/>
                    <a:pt x="205818" y="50338"/>
                    <a:pt x="191962" y="27761"/>
                  </a:cubicBezTo>
                  <a:cubicBezTo>
                    <a:pt x="191962" y="27761"/>
                    <a:pt x="191962" y="27761"/>
                    <a:pt x="191962" y="27761"/>
                  </a:cubicBezTo>
                  <a:close/>
                  <a:moveTo>
                    <a:pt x="157012" y="72793"/>
                  </a:moveTo>
                  <a:lnTo>
                    <a:pt x="100474" y="130383"/>
                  </a:lnTo>
                  <a:lnTo>
                    <a:pt x="45111" y="74092"/>
                  </a:lnTo>
                  <a:cubicBezTo>
                    <a:pt x="39049" y="66793"/>
                    <a:pt x="38368" y="56834"/>
                    <a:pt x="43255" y="48792"/>
                  </a:cubicBezTo>
                  <a:cubicBezTo>
                    <a:pt x="46224" y="43967"/>
                    <a:pt x="50740" y="41183"/>
                    <a:pt x="56678" y="40379"/>
                  </a:cubicBezTo>
                  <a:cubicBezTo>
                    <a:pt x="57730" y="40255"/>
                    <a:pt x="58781" y="40193"/>
                    <a:pt x="59833" y="40193"/>
                  </a:cubicBezTo>
                  <a:cubicBezTo>
                    <a:pt x="67194" y="40193"/>
                    <a:pt x="74865" y="43348"/>
                    <a:pt x="80617" y="48792"/>
                  </a:cubicBezTo>
                  <a:lnTo>
                    <a:pt x="86618" y="54545"/>
                  </a:lnTo>
                  <a:cubicBezTo>
                    <a:pt x="94412" y="61968"/>
                    <a:pt x="106660" y="61968"/>
                    <a:pt x="114392" y="54545"/>
                  </a:cubicBezTo>
                  <a:lnTo>
                    <a:pt x="120392" y="48792"/>
                  </a:lnTo>
                  <a:cubicBezTo>
                    <a:pt x="126949" y="42544"/>
                    <a:pt x="136166" y="39266"/>
                    <a:pt x="144331" y="40379"/>
                  </a:cubicBezTo>
                  <a:cubicBezTo>
                    <a:pt x="150270" y="41121"/>
                    <a:pt x="154785" y="43967"/>
                    <a:pt x="157754" y="48792"/>
                  </a:cubicBezTo>
                  <a:cubicBezTo>
                    <a:pt x="162641" y="56834"/>
                    <a:pt x="161961" y="66731"/>
                    <a:pt x="157012" y="72793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16" name="Graphic 2">
            <a:extLst>
              <a:ext uri="{FF2B5EF4-FFF2-40B4-BE49-F238E27FC236}">
                <a16:creationId xmlns:a16="http://schemas.microsoft.com/office/drawing/2014/main" id="{C701D8EC-27B6-46C4-99D9-61163EED2356}"/>
              </a:ext>
            </a:extLst>
          </p:cNvPr>
          <p:cNvGrpSpPr/>
          <p:nvPr/>
        </p:nvGrpSpPr>
        <p:grpSpPr>
          <a:xfrm>
            <a:off x="10699392" y="3889516"/>
            <a:ext cx="465289" cy="868411"/>
            <a:chOff x="6431522" y="7152712"/>
            <a:chExt cx="602807" cy="1125074"/>
          </a:xfrm>
          <a:solidFill>
            <a:schemeClr val="accent1"/>
          </a:solidFill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9539CC1-0B7A-419A-BBE4-A72EAEA70DB8}"/>
                </a:ext>
              </a:extLst>
            </p:cNvPr>
            <p:cNvSpPr/>
            <p:nvPr/>
          </p:nvSpPr>
          <p:spPr>
            <a:xfrm>
              <a:off x="6431522" y="7152712"/>
              <a:ext cx="602807" cy="1125074"/>
            </a:xfrm>
            <a:custGeom>
              <a:avLst/>
              <a:gdLst>
                <a:gd name="connsiteX0" fmla="*/ 399665 w 602807"/>
                <a:gd name="connsiteY0" fmla="*/ 676232 h 1125074"/>
                <a:gd name="connsiteX1" fmla="*/ 399665 w 602807"/>
                <a:gd name="connsiteY1" fmla="*/ 597549 h 1125074"/>
                <a:gd name="connsiteX2" fmla="*/ 484349 w 602807"/>
                <a:gd name="connsiteY2" fmla="*/ 442223 h 1125074"/>
                <a:gd name="connsiteX3" fmla="*/ 484349 w 602807"/>
                <a:gd name="connsiteY3" fmla="*/ 302795 h 1125074"/>
                <a:gd name="connsiteX4" fmla="*/ 532536 w 602807"/>
                <a:gd name="connsiteY4" fmla="*/ 233081 h 1125074"/>
                <a:gd name="connsiteX5" fmla="*/ 301435 w 602807"/>
                <a:gd name="connsiteY5" fmla="*/ 0 h 1125074"/>
                <a:gd name="connsiteX6" fmla="*/ 74848 w 602807"/>
                <a:gd name="connsiteY6" fmla="*/ 186873 h 1125074"/>
                <a:gd name="connsiteX7" fmla="*/ 74848 w 602807"/>
                <a:gd name="connsiteY7" fmla="*/ 187430 h 1125074"/>
                <a:gd name="connsiteX8" fmla="*/ 74663 w 602807"/>
                <a:gd name="connsiteY8" fmla="*/ 187863 h 1125074"/>
                <a:gd name="connsiteX9" fmla="*/ 31671 w 602807"/>
                <a:gd name="connsiteY9" fmla="*/ 350921 h 1125074"/>
                <a:gd name="connsiteX10" fmla="*/ 43239 w 602807"/>
                <a:gd name="connsiteY10" fmla="*/ 375478 h 1125074"/>
                <a:gd name="connsiteX11" fmla="*/ 118520 w 602807"/>
                <a:gd name="connsiteY11" fmla="*/ 382901 h 1125074"/>
                <a:gd name="connsiteX12" fmla="*/ 118520 w 602807"/>
                <a:gd name="connsiteY12" fmla="*/ 442223 h 1125074"/>
                <a:gd name="connsiteX13" fmla="*/ 203204 w 602807"/>
                <a:gd name="connsiteY13" fmla="*/ 597549 h 1125074"/>
                <a:gd name="connsiteX14" fmla="*/ 203204 w 602807"/>
                <a:gd name="connsiteY14" fmla="*/ 676232 h 1125074"/>
                <a:gd name="connsiteX15" fmla="*/ 0 w 602807"/>
                <a:gd name="connsiteY15" fmla="*/ 927624 h 1125074"/>
                <a:gd name="connsiteX16" fmla="*/ 0 w 602807"/>
                <a:gd name="connsiteY16" fmla="*/ 1104970 h 1125074"/>
                <a:gd name="connsiteX17" fmla="*/ 20104 w 602807"/>
                <a:gd name="connsiteY17" fmla="*/ 1125074 h 1125074"/>
                <a:gd name="connsiteX18" fmla="*/ 582703 w 602807"/>
                <a:gd name="connsiteY18" fmla="*/ 1125074 h 1125074"/>
                <a:gd name="connsiteX19" fmla="*/ 602807 w 602807"/>
                <a:gd name="connsiteY19" fmla="*/ 1104970 h 1125074"/>
                <a:gd name="connsiteX20" fmla="*/ 602807 w 602807"/>
                <a:gd name="connsiteY20" fmla="*/ 927624 h 1125074"/>
                <a:gd name="connsiteX21" fmla="*/ 399665 w 602807"/>
                <a:gd name="connsiteY21" fmla="*/ 676232 h 1125074"/>
                <a:gd name="connsiteX22" fmla="*/ 131387 w 602807"/>
                <a:gd name="connsiteY22" fmla="*/ 340900 h 1125074"/>
                <a:gd name="connsiteX23" fmla="*/ 76147 w 602807"/>
                <a:gd name="connsiteY23" fmla="*/ 342941 h 1125074"/>
                <a:gd name="connsiteX24" fmla="*/ 114314 w 602807"/>
                <a:gd name="connsiteY24" fmla="*/ 194605 h 1125074"/>
                <a:gd name="connsiteX25" fmla="*/ 301435 w 602807"/>
                <a:gd name="connsiteY25" fmla="*/ 40146 h 1125074"/>
                <a:gd name="connsiteX26" fmla="*/ 492390 w 602807"/>
                <a:gd name="connsiteY26" fmla="*/ 233081 h 1125074"/>
                <a:gd name="connsiteX27" fmla="*/ 456451 w 602807"/>
                <a:gd name="connsiteY27" fmla="*/ 272176 h 1125074"/>
                <a:gd name="connsiteX28" fmla="*/ 456141 w 602807"/>
                <a:gd name="connsiteY28" fmla="*/ 272361 h 1125074"/>
                <a:gd name="connsiteX29" fmla="*/ 455647 w 602807"/>
                <a:gd name="connsiteY29" fmla="*/ 272546 h 1125074"/>
                <a:gd name="connsiteX30" fmla="*/ 380427 w 602807"/>
                <a:gd name="connsiteY30" fmla="*/ 258690 h 1125074"/>
                <a:gd name="connsiteX31" fmla="*/ 359148 w 602807"/>
                <a:gd name="connsiteY31" fmla="*/ 257082 h 1125074"/>
                <a:gd name="connsiteX32" fmla="*/ 139057 w 602807"/>
                <a:gd name="connsiteY32" fmla="*/ 339538 h 1125074"/>
                <a:gd name="connsiteX33" fmla="*/ 131387 w 602807"/>
                <a:gd name="connsiteY33" fmla="*/ 340900 h 1125074"/>
                <a:gd name="connsiteX34" fmla="*/ 158728 w 602807"/>
                <a:gd name="connsiteY34" fmla="*/ 442223 h 1125074"/>
                <a:gd name="connsiteX35" fmla="*/ 158728 w 602807"/>
                <a:gd name="connsiteY35" fmla="*/ 376530 h 1125074"/>
                <a:gd name="connsiteX36" fmla="*/ 367561 w 602807"/>
                <a:gd name="connsiteY36" fmla="*/ 297970 h 1125074"/>
                <a:gd name="connsiteX37" fmla="*/ 444203 w 602807"/>
                <a:gd name="connsiteY37" fmla="*/ 316837 h 1125074"/>
                <a:gd name="connsiteX38" fmla="*/ 444203 w 602807"/>
                <a:gd name="connsiteY38" fmla="*/ 442223 h 1125074"/>
                <a:gd name="connsiteX39" fmla="*/ 301496 w 602807"/>
                <a:gd name="connsiteY39" fmla="*/ 586476 h 1125074"/>
                <a:gd name="connsiteX40" fmla="*/ 158728 w 602807"/>
                <a:gd name="connsiteY40" fmla="*/ 442223 h 1125074"/>
                <a:gd name="connsiteX41" fmla="*/ 226030 w 602807"/>
                <a:gd name="connsiteY41" fmla="*/ 713099 h 1125074"/>
                <a:gd name="connsiteX42" fmla="*/ 243412 w 602807"/>
                <a:gd name="connsiteY42" fmla="*/ 693181 h 1125074"/>
                <a:gd name="connsiteX43" fmla="*/ 243412 w 602807"/>
                <a:gd name="connsiteY43" fmla="*/ 616973 h 1125074"/>
                <a:gd name="connsiteX44" fmla="*/ 301435 w 602807"/>
                <a:gd name="connsiteY44" fmla="*/ 626622 h 1125074"/>
                <a:gd name="connsiteX45" fmla="*/ 359457 w 602807"/>
                <a:gd name="connsiteY45" fmla="*/ 616973 h 1125074"/>
                <a:gd name="connsiteX46" fmla="*/ 359457 w 602807"/>
                <a:gd name="connsiteY46" fmla="*/ 693181 h 1125074"/>
                <a:gd name="connsiteX47" fmla="*/ 376840 w 602807"/>
                <a:gd name="connsiteY47" fmla="*/ 713099 h 1125074"/>
                <a:gd name="connsiteX48" fmla="*/ 429481 w 602807"/>
                <a:gd name="connsiteY48" fmla="*/ 727513 h 1125074"/>
                <a:gd name="connsiteX49" fmla="*/ 308734 w 602807"/>
                <a:gd name="connsiteY49" fmla="*/ 785474 h 1125074"/>
                <a:gd name="connsiteX50" fmla="*/ 294197 w 602807"/>
                <a:gd name="connsiteY50" fmla="*/ 785474 h 1125074"/>
                <a:gd name="connsiteX51" fmla="*/ 173450 w 602807"/>
                <a:gd name="connsiteY51" fmla="*/ 727513 h 1125074"/>
                <a:gd name="connsiteX52" fmla="*/ 226030 w 602807"/>
                <a:gd name="connsiteY52" fmla="*/ 713099 h 1125074"/>
                <a:gd name="connsiteX53" fmla="*/ 562661 w 602807"/>
                <a:gd name="connsiteY53" fmla="*/ 1084928 h 1125074"/>
                <a:gd name="connsiteX54" fmla="*/ 40270 w 602807"/>
                <a:gd name="connsiteY54" fmla="*/ 1084928 h 1125074"/>
                <a:gd name="connsiteX55" fmla="*/ 40270 w 602807"/>
                <a:gd name="connsiteY55" fmla="*/ 927624 h 1125074"/>
                <a:gd name="connsiteX56" fmla="*/ 136583 w 602807"/>
                <a:gd name="connsiteY56" fmla="*/ 747121 h 1125074"/>
                <a:gd name="connsiteX57" fmla="*/ 294197 w 602807"/>
                <a:gd name="connsiteY57" fmla="*/ 825620 h 1125074"/>
                <a:gd name="connsiteX58" fmla="*/ 308734 w 602807"/>
                <a:gd name="connsiteY58" fmla="*/ 825620 h 1125074"/>
                <a:gd name="connsiteX59" fmla="*/ 466348 w 602807"/>
                <a:gd name="connsiteY59" fmla="*/ 747121 h 1125074"/>
                <a:gd name="connsiteX60" fmla="*/ 562661 w 602807"/>
                <a:gd name="connsiteY60" fmla="*/ 927624 h 1125074"/>
                <a:gd name="connsiteX61" fmla="*/ 562661 w 602807"/>
                <a:gd name="connsiteY61" fmla="*/ 1084928 h 112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02807" h="1125074">
                  <a:moveTo>
                    <a:pt x="399665" y="676232"/>
                  </a:moveTo>
                  <a:lnTo>
                    <a:pt x="399665" y="597549"/>
                  </a:lnTo>
                  <a:cubicBezTo>
                    <a:pt x="450512" y="564764"/>
                    <a:pt x="484349" y="507421"/>
                    <a:pt x="484349" y="442223"/>
                  </a:cubicBezTo>
                  <a:lnTo>
                    <a:pt x="484349" y="302795"/>
                  </a:lnTo>
                  <a:cubicBezTo>
                    <a:pt x="505566" y="290362"/>
                    <a:pt x="532536" y="266175"/>
                    <a:pt x="532536" y="233081"/>
                  </a:cubicBezTo>
                  <a:cubicBezTo>
                    <a:pt x="532536" y="104540"/>
                    <a:pt x="428862" y="0"/>
                    <a:pt x="301435" y="0"/>
                  </a:cubicBezTo>
                  <a:cubicBezTo>
                    <a:pt x="191760" y="0"/>
                    <a:pt x="96499" y="78559"/>
                    <a:pt x="74848" y="186873"/>
                  </a:cubicBezTo>
                  <a:cubicBezTo>
                    <a:pt x="74786" y="187059"/>
                    <a:pt x="74910" y="187244"/>
                    <a:pt x="74848" y="187430"/>
                  </a:cubicBezTo>
                  <a:cubicBezTo>
                    <a:pt x="74848" y="187615"/>
                    <a:pt x="74724" y="187739"/>
                    <a:pt x="74663" y="187863"/>
                  </a:cubicBezTo>
                  <a:cubicBezTo>
                    <a:pt x="67673" y="234875"/>
                    <a:pt x="31981" y="349745"/>
                    <a:pt x="31671" y="350921"/>
                  </a:cubicBezTo>
                  <a:cubicBezTo>
                    <a:pt x="28578" y="360880"/>
                    <a:pt x="33589" y="371519"/>
                    <a:pt x="43239" y="375478"/>
                  </a:cubicBezTo>
                  <a:cubicBezTo>
                    <a:pt x="64023" y="383953"/>
                    <a:pt x="90065" y="385623"/>
                    <a:pt x="118520" y="382901"/>
                  </a:cubicBezTo>
                  <a:lnTo>
                    <a:pt x="118520" y="442223"/>
                  </a:lnTo>
                  <a:cubicBezTo>
                    <a:pt x="118520" y="507483"/>
                    <a:pt x="152418" y="564764"/>
                    <a:pt x="203204" y="597549"/>
                  </a:cubicBezTo>
                  <a:lnTo>
                    <a:pt x="203204" y="676232"/>
                  </a:lnTo>
                  <a:cubicBezTo>
                    <a:pt x="86168" y="700543"/>
                    <a:pt x="0" y="805640"/>
                    <a:pt x="0" y="927624"/>
                  </a:cubicBezTo>
                  <a:lnTo>
                    <a:pt x="0" y="1104970"/>
                  </a:lnTo>
                  <a:cubicBezTo>
                    <a:pt x="0" y="1116105"/>
                    <a:pt x="8969" y="1125074"/>
                    <a:pt x="20104" y="1125074"/>
                  </a:cubicBezTo>
                  <a:lnTo>
                    <a:pt x="582703" y="1125074"/>
                  </a:lnTo>
                  <a:cubicBezTo>
                    <a:pt x="593776" y="1125074"/>
                    <a:pt x="602807" y="1116105"/>
                    <a:pt x="602807" y="1104970"/>
                  </a:cubicBezTo>
                  <a:lnTo>
                    <a:pt x="602807" y="927624"/>
                  </a:lnTo>
                  <a:cubicBezTo>
                    <a:pt x="602869" y="805640"/>
                    <a:pt x="516639" y="700543"/>
                    <a:pt x="399665" y="676232"/>
                  </a:cubicBezTo>
                  <a:close/>
                  <a:moveTo>
                    <a:pt x="131387" y="340900"/>
                  </a:moveTo>
                  <a:cubicBezTo>
                    <a:pt x="110788" y="344302"/>
                    <a:pt x="91859" y="345292"/>
                    <a:pt x="76147" y="342941"/>
                  </a:cubicBezTo>
                  <a:cubicBezTo>
                    <a:pt x="86911" y="307249"/>
                    <a:pt x="108499" y="232957"/>
                    <a:pt x="114314" y="194605"/>
                  </a:cubicBezTo>
                  <a:cubicBezTo>
                    <a:pt x="132253" y="105097"/>
                    <a:pt x="210936" y="40146"/>
                    <a:pt x="301435" y="40146"/>
                  </a:cubicBezTo>
                  <a:cubicBezTo>
                    <a:pt x="406717" y="40146"/>
                    <a:pt x="492390" y="126685"/>
                    <a:pt x="492390" y="233081"/>
                  </a:cubicBezTo>
                  <a:cubicBezTo>
                    <a:pt x="492390" y="248422"/>
                    <a:pt x="471111" y="265928"/>
                    <a:pt x="456451" y="272176"/>
                  </a:cubicBezTo>
                  <a:cubicBezTo>
                    <a:pt x="456327" y="272237"/>
                    <a:pt x="456265" y="272299"/>
                    <a:pt x="456141" y="272361"/>
                  </a:cubicBezTo>
                  <a:cubicBezTo>
                    <a:pt x="455956" y="272423"/>
                    <a:pt x="455832" y="272423"/>
                    <a:pt x="455647" y="272546"/>
                  </a:cubicBezTo>
                  <a:cubicBezTo>
                    <a:pt x="422058" y="288382"/>
                    <a:pt x="380798" y="259000"/>
                    <a:pt x="380427" y="258690"/>
                  </a:cubicBezTo>
                  <a:cubicBezTo>
                    <a:pt x="374180" y="254113"/>
                    <a:pt x="365952" y="253494"/>
                    <a:pt x="359148" y="257082"/>
                  </a:cubicBezTo>
                  <a:cubicBezTo>
                    <a:pt x="316157" y="279784"/>
                    <a:pt x="217184" y="325002"/>
                    <a:pt x="139057" y="339538"/>
                  </a:cubicBezTo>
                  <a:cubicBezTo>
                    <a:pt x="136335" y="339476"/>
                    <a:pt x="133737" y="339910"/>
                    <a:pt x="131387" y="340900"/>
                  </a:cubicBezTo>
                  <a:close/>
                  <a:moveTo>
                    <a:pt x="158728" y="442223"/>
                  </a:moveTo>
                  <a:lnTo>
                    <a:pt x="158728" y="376530"/>
                  </a:lnTo>
                  <a:cubicBezTo>
                    <a:pt x="242917" y="358777"/>
                    <a:pt x="334652" y="314672"/>
                    <a:pt x="367561" y="297970"/>
                  </a:cubicBezTo>
                  <a:cubicBezTo>
                    <a:pt x="382840" y="306692"/>
                    <a:pt x="412160" y="320116"/>
                    <a:pt x="444203" y="316837"/>
                  </a:cubicBezTo>
                  <a:lnTo>
                    <a:pt x="444203" y="442223"/>
                  </a:lnTo>
                  <a:cubicBezTo>
                    <a:pt x="444203" y="521773"/>
                    <a:pt x="380180" y="586476"/>
                    <a:pt x="301496" y="586476"/>
                  </a:cubicBezTo>
                  <a:cubicBezTo>
                    <a:pt x="222813" y="586476"/>
                    <a:pt x="158728" y="521773"/>
                    <a:pt x="158728" y="442223"/>
                  </a:cubicBezTo>
                  <a:close/>
                  <a:moveTo>
                    <a:pt x="226030" y="713099"/>
                  </a:moveTo>
                  <a:cubicBezTo>
                    <a:pt x="235989" y="711739"/>
                    <a:pt x="243412" y="703202"/>
                    <a:pt x="243412" y="693181"/>
                  </a:cubicBezTo>
                  <a:lnTo>
                    <a:pt x="243412" y="616973"/>
                  </a:lnTo>
                  <a:cubicBezTo>
                    <a:pt x="261660" y="623158"/>
                    <a:pt x="281145" y="626622"/>
                    <a:pt x="301435" y="626622"/>
                  </a:cubicBezTo>
                  <a:cubicBezTo>
                    <a:pt x="321724" y="626622"/>
                    <a:pt x="341209" y="623158"/>
                    <a:pt x="359457" y="616973"/>
                  </a:cubicBezTo>
                  <a:lnTo>
                    <a:pt x="359457" y="693181"/>
                  </a:lnTo>
                  <a:cubicBezTo>
                    <a:pt x="359457" y="703202"/>
                    <a:pt x="366880" y="711739"/>
                    <a:pt x="376840" y="713099"/>
                  </a:cubicBezTo>
                  <a:cubicBezTo>
                    <a:pt x="395273" y="715574"/>
                    <a:pt x="412903" y="720585"/>
                    <a:pt x="429481" y="727513"/>
                  </a:cubicBezTo>
                  <a:cubicBezTo>
                    <a:pt x="427996" y="755163"/>
                    <a:pt x="378881" y="785474"/>
                    <a:pt x="308734" y="785474"/>
                  </a:cubicBezTo>
                  <a:lnTo>
                    <a:pt x="294197" y="785474"/>
                  </a:lnTo>
                  <a:cubicBezTo>
                    <a:pt x="224050" y="785474"/>
                    <a:pt x="174935" y="755225"/>
                    <a:pt x="173450" y="727513"/>
                  </a:cubicBezTo>
                  <a:cubicBezTo>
                    <a:pt x="190028" y="720585"/>
                    <a:pt x="207596" y="715574"/>
                    <a:pt x="226030" y="713099"/>
                  </a:cubicBezTo>
                  <a:close/>
                  <a:moveTo>
                    <a:pt x="562661" y="1084928"/>
                  </a:moveTo>
                  <a:lnTo>
                    <a:pt x="40270" y="1084928"/>
                  </a:lnTo>
                  <a:lnTo>
                    <a:pt x="40270" y="927624"/>
                  </a:lnTo>
                  <a:cubicBezTo>
                    <a:pt x="40270" y="853146"/>
                    <a:pt x="78250" y="786216"/>
                    <a:pt x="136583" y="747121"/>
                  </a:cubicBezTo>
                  <a:cubicBezTo>
                    <a:pt x="151738" y="792464"/>
                    <a:pt x="215514" y="825620"/>
                    <a:pt x="294197" y="825620"/>
                  </a:cubicBezTo>
                  <a:lnTo>
                    <a:pt x="308734" y="825620"/>
                  </a:lnTo>
                  <a:cubicBezTo>
                    <a:pt x="387355" y="825620"/>
                    <a:pt x="451131" y="792526"/>
                    <a:pt x="466348" y="747121"/>
                  </a:cubicBezTo>
                  <a:cubicBezTo>
                    <a:pt x="524680" y="786216"/>
                    <a:pt x="562661" y="853208"/>
                    <a:pt x="562661" y="927624"/>
                  </a:cubicBezTo>
                  <a:lnTo>
                    <a:pt x="562661" y="1084928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54F899A-67A8-4359-A668-807FE943B219}"/>
                </a:ext>
              </a:extLst>
            </p:cNvPr>
            <p:cNvSpPr/>
            <p:nvPr/>
          </p:nvSpPr>
          <p:spPr>
            <a:xfrm>
              <a:off x="6664236" y="7613152"/>
              <a:ext cx="137566" cy="70178"/>
            </a:xfrm>
            <a:custGeom>
              <a:avLst/>
              <a:gdLst>
                <a:gd name="connsiteX0" fmla="*/ 135342 w 137566"/>
                <a:gd name="connsiteY0" fmla="*/ 29290 h 70178"/>
                <a:gd name="connsiteX1" fmla="*/ 126620 w 137566"/>
                <a:gd name="connsiteY1" fmla="*/ 2258 h 70178"/>
                <a:gd name="connsiteX2" fmla="*/ 99588 w 137566"/>
                <a:gd name="connsiteY2" fmla="*/ 10980 h 70178"/>
                <a:gd name="connsiteX3" fmla="*/ 68783 w 137566"/>
                <a:gd name="connsiteY3" fmla="*/ 29970 h 70178"/>
                <a:gd name="connsiteX4" fmla="*/ 37978 w 137566"/>
                <a:gd name="connsiteY4" fmla="*/ 10918 h 70178"/>
                <a:gd name="connsiteX5" fmla="*/ 10946 w 137566"/>
                <a:gd name="connsiteY5" fmla="*/ 2196 h 70178"/>
                <a:gd name="connsiteX6" fmla="*/ 2224 w 137566"/>
                <a:gd name="connsiteY6" fmla="*/ 29228 h 70178"/>
                <a:gd name="connsiteX7" fmla="*/ 68845 w 137566"/>
                <a:gd name="connsiteY7" fmla="*/ 70178 h 70178"/>
                <a:gd name="connsiteX8" fmla="*/ 135342 w 137566"/>
                <a:gd name="connsiteY8" fmla="*/ 29290 h 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566" h="70178">
                  <a:moveTo>
                    <a:pt x="135342" y="29290"/>
                  </a:moveTo>
                  <a:cubicBezTo>
                    <a:pt x="140415" y="19393"/>
                    <a:pt x="136518" y="7331"/>
                    <a:pt x="126620" y="2258"/>
                  </a:cubicBezTo>
                  <a:cubicBezTo>
                    <a:pt x="116723" y="-2814"/>
                    <a:pt x="104599" y="1083"/>
                    <a:pt x="99588" y="10980"/>
                  </a:cubicBezTo>
                  <a:cubicBezTo>
                    <a:pt x="93588" y="22734"/>
                    <a:pt x="81773" y="29970"/>
                    <a:pt x="68783" y="29970"/>
                  </a:cubicBezTo>
                  <a:cubicBezTo>
                    <a:pt x="55793" y="29970"/>
                    <a:pt x="43978" y="22672"/>
                    <a:pt x="37978" y="10918"/>
                  </a:cubicBezTo>
                  <a:cubicBezTo>
                    <a:pt x="32967" y="1021"/>
                    <a:pt x="20843" y="-2814"/>
                    <a:pt x="10946" y="2196"/>
                  </a:cubicBezTo>
                  <a:cubicBezTo>
                    <a:pt x="1048" y="7269"/>
                    <a:pt x="-2849" y="19393"/>
                    <a:pt x="2224" y="29228"/>
                  </a:cubicBezTo>
                  <a:cubicBezTo>
                    <a:pt x="15152" y="54467"/>
                    <a:pt x="40638" y="70178"/>
                    <a:pt x="68845" y="70178"/>
                  </a:cubicBezTo>
                  <a:cubicBezTo>
                    <a:pt x="96928" y="70240"/>
                    <a:pt x="122414" y="54529"/>
                    <a:pt x="135342" y="29290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6C5E5F7-BB52-41A2-9242-A08C3CC47D84}"/>
                </a:ext>
              </a:extLst>
            </p:cNvPr>
            <p:cNvSpPr/>
            <p:nvPr/>
          </p:nvSpPr>
          <p:spPr>
            <a:xfrm>
              <a:off x="6735662" y="8010455"/>
              <a:ext cx="201170" cy="179123"/>
            </a:xfrm>
            <a:custGeom>
              <a:avLst/>
              <a:gdLst>
                <a:gd name="connsiteX0" fmla="*/ 149465 w 201170"/>
                <a:gd name="connsiteY0" fmla="*/ 539 h 179123"/>
                <a:gd name="connsiteX1" fmla="*/ 100536 w 201170"/>
                <a:gd name="connsiteY1" fmla="*/ 13281 h 179123"/>
                <a:gd name="connsiteX2" fmla="*/ 51606 w 201170"/>
                <a:gd name="connsiteY2" fmla="*/ 539 h 179123"/>
                <a:gd name="connsiteX3" fmla="*/ 9048 w 201170"/>
                <a:gd name="connsiteY3" fmla="*/ 27756 h 179123"/>
                <a:gd name="connsiteX4" fmla="*/ 15295 w 201170"/>
                <a:gd name="connsiteY4" fmla="*/ 100934 h 179123"/>
                <a:gd name="connsiteX5" fmla="*/ 86185 w 201170"/>
                <a:gd name="connsiteY5" fmla="*/ 173122 h 179123"/>
                <a:gd name="connsiteX6" fmla="*/ 100536 w 201170"/>
                <a:gd name="connsiteY6" fmla="*/ 179123 h 179123"/>
                <a:gd name="connsiteX7" fmla="*/ 114887 w 201170"/>
                <a:gd name="connsiteY7" fmla="*/ 173122 h 179123"/>
                <a:gd name="connsiteX8" fmla="*/ 186951 w 201170"/>
                <a:gd name="connsiteY8" fmla="*/ 99635 h 179123"/>
                <a:gd name="connsiteX9" fmla="*/ 192024 w 201170"/>
                <a:gd name="connsiteY9" fmla="*/ 27694 h 179123"/>
                <a:gd name="connsiteX10" fmla="*/ 149465 w 201170"/>
                <a:gd name="connsiteY10" fmla="*/ 539 h 179123"/>
                <a:gd name="connsiteX11" fmla="*/ 157074 w 201170"/>
                <a:gd name="connsiteY11" fmla="*/ 72851 h 179123"/>
                <a:gd name="connsiteX12" fmla="*/ 100536 w 201170"/>
                <a:gd name="connsiteY12" fmla="*/ 130441 h 179123"/>
                <a:gd name="connsiteX13" fmla="*/ 45173 w 201170"/>
                <a:gd name="connsiteY13" fmla="*/ 74149 h 179123"/>
                <a:gd name="connsiteX14" fmla="*/ 43317 w 201170"/>
                <a:gd name="connsiteY14" fmla="*/ 48850 h 179123"/>
                <a:gd name="connsiteX15" fmla="*/ 56740 w 201170"/>
                <a:gd name="connsiteY15" fmla="*/ 40437 h 179123"/>
                <a:gd name="connsiteX16" fmla="*/ 59895 w 201170"/>
                <a:gd name="connsiteY16" fmla="*/ 40251 h 179123"/>
                <a:gd name="connsiteX17" fmla="*/ 80679 w 201170"/>
                <a:gd name="connsiteY17" fmla="*/ 48911 h 179123"/>
                <a:gd name="connsiteX18" fmla="*/ 86679 w 201170"/>
                <a:gd name="connsiteY18" fmla="*/ 54665 h 179123"/>
                <a:gd name="connsiteX19" fmla="*/ 114454 w 201170"/>
                <a:gd name="connsiteY19" fmla="*/ 54665 h 179123"/>
                <a:gd name="connsiteX20" fmla="*/ 120516 w 201170"/>
                <a:gd name="connsiteY20" fmla="*/ 48911 h 179123"/>
                <a:gd name="connsiteX21" fmla="*/ 144393 w 201170"/>
                <a:gd name="connsiteY21" fmla="*/ 40499 h 179123"/>
                <a:gd name="connsiteX22" fmla="*/ 157816 w 201170"/>
                <a:gd name="connsiteY22" fmla="*/ 48911 h 179123"/>
                <a:gd name="connsiteX23" fmla="*/ 157074 w 201170"/>
                <a:gd name="connsiteY23" fmla="*/ 72851 h 17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170" h="179123">
                  <a:moveTo>
                    <a:pt x="149465" y="539"/>
                  </a:moveTo>
                  <a:cubicBezTo>
                    <a:pt x="132454" y="-1689"/>
                    <a:pt x="114825" y="3074"/>
                    <a:pt x="100536" y="13281"/>
                  </a:cubicBezTo>
                  <a:cubicBezTo>
                    <a:pt x="86246" y="3074"/>
                    <a:pt x="68555" y="-1627"/>
                    <a:pt x="51606" y="539"/>
                  </a:cubicBezTo>
                  <a:cubicBezTo>
                    <a:pt x="33543" y="2889"/>
                    <a:pt x="18450" y="12539"/>
                    <a:pt x="9048" y="27756"/>
                  </a:cubicBezTo>
                  <a:cubicBezTo>
                    <a:pt x="-4809" y="50334"/>
                    <a:pt x="-2767" y="79222"/>
                    <a:pt x="15295" y="100934"/>
                  </a:cubicBezTo>
                  <a:lnTo>
                    <a:pt x="86185" y="173122"/>
                  </a:lnTo>
                  <a:cubicBezTo>
                    <a:pt x="89958" y="176957"/>
                    <a:pt x="95092" y="179123"/>
                    <a:pt x="100536" y="179123"/>
                  </a:cubicBezTo>
                  <a:cubicBezTo>
                    <a:pt x="105917" y="179123"/>
                    <a:pt x="111113" y="176957"/>
                    <a:pt x="114887" y="173122"/>
                  </a:cubicBezTo>
                  <a:lnTo>
                    <a:pt x="186951" y="99635"/>
                  </a:lnTo>
                  <a:cubicBezTo>
                    <a:pt x="203839" y="79160"/>
                    <a:pt x="205880" y="50272"/>
                    <a:pt x="192024" y="27694"/>
                  </a:cubicBezTo>
                  <a:cubicBezTo>
                    <a:pt x="182621" y="12539"/>
                    <a:pt x="167528" y="2889"/>
                    <a:pt x="149465" y="539"/>
                  </a:cubicBezTo>
                  <a:close/>
                  <a:moveTo>
                    <a:pt x="157074" y="72851"/>
                  </a:moveTo>
                  <a:lnTo>
                    <a:pt x="100536" y="130441"/>
                  </a:lnTo>
                  <a:lnTo>
                    <a:pt x="45173" y="74149"/>
                  </a:lnTo>
                  <a:cubicBezTo>
                    <a:pt x="39110" y="66850"/>
                    <a:pt x="38430" y="56891"/>
                    <a:pt x="43317" y="48850"/>
                  </a:cubicBezTo>
                  <a:cubicBezTo>
                    <a:pt x="46286" y="44024"/>
                    <a:pt x="50802" y="41179"/>
                    <a:pt x="56740" y="40437"/>
                  </a:cubicBezTo>
                  <a:cubicBezTo>
                    <a:pt x="57792" y="40313"/>
                    <a:pt x="58843" y="40251"/>
                    <a:pt x="59895" y="40251"/>
                  </a:cubicBezTo>
                  <a:cubicBezTo>
                    <a:pt x="67256" y="40251"/>
                    <a:pt x="74926" y="43406"/>
                    <a:pt x="80679" y="48911"/>
                  </a:cubicBezTo>
                  <a:lnTo>
                    <a:pt x="86679" y="54665"/>
                  </a:lnTo>
                  <a:cubicBezTo>
                    <a:pt x="94474" y="62087"/>
                    <a:pt x="106660" y="62149"/>
                    <a:pt x="114454" y="54665"/>
                  </a:cubicBezTo>
                  <a:lnTo>
                    <a:pt x="120516" y="48911"/>
                  </a:lnTo>
                  <a:cubicBezTo>
                    <a:pt x="127073" y="42664"/>
                    <a:pt x="136228" y="39385"/>
                    <a:pt x="144393" y="40499"/>
                  </a:cubicBezTo>
                  <a:cubicBezTo>
                    <a:pt x="150331" y="41241"/>
                    <a:pt x="154847" y="44086"/>
                    <a:pt x="157816" y="48911"/>
                  </a:cubicBezTo>
                  <a:cubicBezTo>
                    <a:pt x="162703" y="56891"/>
                    <a:pt x="161961" y="66789"/>
                    <a:pt x="157074" y="72851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17" name="Graphic 2">
            <a:extLst>
              <a:ext uri="{FF2B5EF4-FFF2-40B4-BE49-F238E27FC236}">
                <a16:creationId xmlns:a16="http://schemas.microsoft.com/office/drawing/2014/main" id="{8E3A0AA6-D6E7-46E5-BE17-0D494829E1A3}"/>
              </a:ext>
            </a:extLst>
          </p:cNvPr>
          <p:cNvGrpSpPr/>
          <p:nvPr/>
        </p:nvGrpSpPr>
        <p:grpSpPr>
          <a:xfrm>
            <a:off x="12846966" y="3951514"/>
            <a:ext cx="868412" cy="744414"/>
            <a:chOff x="9384999" y="7233004"/>
            <a:chExt cx="1125075" cy="964428"/>
          </a:xfrm>
          <a:solidFill>
            <a:schemeClr val="accent1"/>
          </a:solidFill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01885D8-EF1F-4128-9B0A-8DE2E4E9E776}"/>
                </a:ext>
              </a:extLst>
            </p:cNvPr>
            <p:cNvSpPr/>
            <p:nvPr/>
          </p:nvSpPr>
          <p:spPr>
            <a:xfrm>
              <a:off x="9384999" y="7233004"/>
              <a:ext cx="1125075" cy="964428"/>
            </a:xfrm>
            <a:custGeom>
              <a:avLst/>
              <a:gdLst>
                <a:gd name="connsiteX0" fmla="*/ 1024370 w 1125075"/>
                <a:gd name="connsiteY0" fmla="*/ 186873 h 964428"/>
                <a:gd name="connsiteX1" fmla="*/ 954223 w 1125075"/>
                <a:gd name="connsiteY1" fmla="*/ 186873 h 964428"/>
                <a:gd name="connsiteX2" fmla="*/ 850982 w 1125075"/>
                <a:gd name="connsiteY2" fmla="*/ 186873 h 964428"/>
                <a:gd name="connsiteX3" fmla="*/ 801743 w 1125075"/>
                <a:gd name="connsiteY3" fmla="*/ 186873 h 964428"/>
                <a:gd name="connsiteX4" fmla="*/ 801743 w 1125075"/>
                <a:gd name="connsiteY4" fmla="*/ 168563 h 964428"/>
                <a:gd name="connsiteX5" fmla="*/ 633365 w 1125075"/>
                <a:gd name="connsiteY5" fmla="*/ 0 h 964428"/>
                <a:gd name="connsiteX6" fmla="*/ 491895 w 1125075"/>
                <a:gd name="connsiteY6" fmla="*/ 0 h 964428"/>
                <a:gd name="connsiteX7" fmla="*/ 323518 w 1125075"/>
                <a:gd name="connsiteY7" fmla="*/ 168563 h 964428"/>
                <a:gd name="connsiteX8" fmla="*/ 323518 w 1125075"/>
                <a:gd name="connsiteY8" fmla="*/ 186873 h 964428"/>
                <a:gd name="connsiteX9" fmla="*/ 274279 w 1125075"/>
                <a:gd name="connsiteY9" fmla="*/ 186873 h 964428"/>
                <a:gd name="connsiteX10" fmla="*/ 171037 w 1125075"/>
                <a:gd name="connsiteY10" fmla="*/ 186873 h 964428"/>
                <a:gd name="connsiteX11" fmla="*/ 100891 w 1125075"/>
                <a:gd name="connsiteY11" fmla="*/ 186873 h 964428"/>
                <a:gd name="connsiteX12" fmla="*/ 0 w 1125075"/>
                <a:gd name="connsiteY12" fmla="*/ 287764 h 964428"/>
                <a:gd name="connsiteX13" fmla="*/ 0 w 1125075"/>
                <a:gd name="connsiteY13" fmla="*/ 825806 h 964428"/>
                <a:gd name="connsiteX14" fmla="*/ 138624 w 1125075"/>
                <a:gd name="connsiteY14" fmla="*/ 964429 h 964428"/>
                <a:gd name="connsiteX15" fmla="*/ 170975 w 1125075"/>
                <a:gd name="connsiteY15" fmla="*/ 964429 h 964428"/>
                <a:gd name="connsiteX16" fmla="*/ 274217 w 1125075"/>
                <a:gd name="connsiteY16" fmla="*/ 964429 h 964428"/>
                <a:gd name="connsiteX17" fmla="*/ 850858 w 1125075"/>
                <a:gd name="connsiteY17" fmla="*/ 964429 h 964428"/>
                <a:gd name="connsiteX18" fmla="*/ 954099 w 1125075"/>
                <a:gd name="connsiteY18" fmla="*/ 964429 h 964428"/>
                <a:gd name="connsiteX19" fmla="*/ 986451 w 1125075"/>
                <a:gd name="connsiteY19" fmla="*/ 964429 h 964428"/>
                <a:gd name="connsiteX20" fmla="*/ 1125075 w 1125075"/>
                <a:gd name="connsiteY20" fmla="*/ 825806 h 964428"/>
                <a:gd name="connsiteX21" fmla="*/ 1125075 w 1125075"/>
                <a:gd name="connsiteY21" fmla="*/ 287764 h 964428"/>
                <a:gd name="connsiteX22" fmla="*/ 1024370 w 1125075"/>
                <a:gd name="connsiteY22" fmla="*/ 186873 h 964428"/>
                <a:gd name="connsiteX23" fmla="*/ 343684 w 1125075"/>
                <a:gd name="connsiteY23" fmla="*/ 227081 h 964428"/>
                <a:gd name="connsiteX24" fmla="*/ 781701 w 1125075"/>
                <a:gd name="connsiteY24" fmla="*/ 227081 h 964428"/>
                <a:gd name="connsiteX25" fmla="*/ 830939 w 1125075"/>
                <a:gd name="connsiteY25" fmla="*/ 227081 h 964428"/>
                <a:gd name="connsiteX26" fmla="*/ 830939 w 1125075"/>
                <a:gd name="connsiteY26" fmla="*/ 924283 h 964428"/>
                <a:gd name="connsiteX27" fmla="*/ 294506 w 1125075"/>
                <a:gd name="connsiteY27" fmla="*/ 924283 h 964428"/>
                <a:gd name="connsiteX28" fmla="*/ 294506 w 1125075"/>
                <a:gd name="connsiteY28" fmla="*/ 227081 h 964428"/>
                <a:gd name="connsiteX29" fmla="*/ 343684 w 1125075"/>
                <a:gd name="connsiteY29" fmla="*/ 227081 h 964428"/>
                <a:gd name="connsiteX30" fmla="*/ 363787 w 1125075"/>
                <a:gd name="connsiteY30" fmla="*/ 168625 h 964428"/>
                <a:gd name="connsiteX31" fmla="*/ 491957 w 1125075"/>
                <a:gd name="connsiteY31" fmla="*/ 40208 h 964428"/>
                <a:gd name="connsiteX32" fmla="*/ 633427 w 1125075"/>
                <a:gd name="connsiteY32" fmla="*/ 40208 h 964428"/>
                <a:gd name="connsiteX33" fmla="*/ 761597 w 1125075"/>
                <a:gd name="connsiteY33" fmla="*/ 168625 h 964428"/>
                <a:gd name="connsiteX34" fmla="*/ 761597 w 1125075"/>
                <a:gd name="connsiteY34" fmla="*/ 186935 h 964428"/>
                <a:gd name="connsiteX35" fmla="*/ 363787 w 1125075"/>
                <a:gd name="connsiteY35" fmla="*/ 186935 h 964428"/>
                <a:gd name="connsiteX36" fmla="*/ 363787 w 1125075"/>
                <a:gd name="connsiteY36" fmla="*/ 168625 h 964428"/>
                <a:gd name="connsiteX37" fmla="*/ 40269 w 1125075"/>
                <a:gd name="connsiteY37" fmla="*/ 825806 h 964428"/>
                <a:gd name="connsiteX38" fmla="*/ 40269 w 1125075"/>
                <a:gd name="connsiteY38" fmla="*/ 287764 h 964428"/>
                <a:gd name="connsiteX39" fmla="*/ 100952 w 1125075"/>
                <a:gd name="connsiteY39" fmla="*/ 227081 h 964428"/>
                <a:gd name="connsiteX40" fmla="*/ 150995 w 1125075"/>
                <a:gd name="connsiteY40" fmla="*/ 227081 h 964428"/>
                <a:gd name="connsiteX41" fmla="*/ 150995 w 1125075"/>
                <a:gd name="connsiteY41" fmla="*/ 924283 h 964428"/>
                <a:gd name="connsiteX42" fmla="*/ 138748 w 1125075"/>
                <a:gd name="connsiteY42" fmla="*/ 924283 h 964428"/>
                <a:gd name="connsiteX43" fmla="*/ 40269 w 1125075"/>
                <a:gd name="connsiteY43" fmla="*/ 825806 h 964428"/>
                <a:gd name="connsiteX44" fmla="*/ 191203 w 1125075"/>
                <a:gd name="connsiteY44" fmla="*/ 924283 h 964428"/>
                <a:gd name="connsiteX45" fmla="*/ 191203 w 1125075"/>
                <a:gd name="connsiteY45" fmla="*/ 227081 h 964428"/>
                <a:gd name="connsiteX46" fmla="*/ 254299 w 1125075"/>
                <a:gd name="connsiteY46" fmla="*/ 227081 h 964428"/>
                <a:gd name="connsiteX47" fmla="*/ 254299 w 1125075"/>
                <a:gd name="connsiteY47" fmla="*/ 924283 h 964428"/>
                <a:gd name="connsiteX48" fmla="*/ 191203 w 1125075"/>
                <a:gd name="connsiteY48" fmla="*/ 924283 h 964428"/>
                <a:gd name="connsiteX49" fmla="*/ 871086 w 1125075"/>
                <a:gd name="connsiteY49" fmla="*/ 924283 h 964428"/>
                <a:gd name="connsiteX50" fmla="*/ 871086 w 1125075"/>
                <a:gd name="connsiteY50" fmla="*/ 227081 h 964428"/>
                <a:gd name="connsiteX51" fmla="*/ 934181 w 1125075"/>
                <a:gd name="connsiteY51" fmla="*/ 227081 h 964428"/>
                <a:gd name="connsiteX52" fmla="*/ 934181 w 1125075"/>
                <a:gd name="connsiteY52" fmla="*/ 924283 h 964428"/>
                <a:gd name="connsiteX53" fmla="*/ 871086 w 1125075"/>
                <a:gd name="connsiteY53" fmla="*/ 924283 h 964428"/>
                <a:gd name="connsiteX54" fmla="*/ 1085053 w 1125075"/>
                <a:gd name="connsiteY54" fmla="*/ 825806 h 964428"/>
                <a:gd name="connsiteX55" fmla="*/ 986574 w 1125075"/>
                <a:gd name="connsiteY55" fmla="*/ 924283 h 964428"/>
                <a:gd name="connsiteX56" fmla="*/ 974326 w 1125075"/>
                <a:gd name="connsiteY56" fmla="*/ 924283 h 964428"/>
                <a:gd name="connsiteX57" fmla="*/ 974326 w 1125075"/>
                <a:gd name="connsiteY57" fmla="*/ 227081 h 964428"/>
                <a:gd name="connsiteX58" fmla="*/ 1024370 w 1125075"/>
                <a:gd name="connsiteY58" fmla="*/ 227081 h 964428"/>
                <a:gd name="connsiteX59" fmla="*/ 1085053 w 1125075"/>
                <a:gd name="connsiteY59" fmla="*/ 287764 h 964428"/>
                <a:gd name="connsiteX60" fmla="*/ 1085053 w 1125075"/>
                <a:gd name="connsiteY60" fmla="*/ 825806 h 9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125075" h="964428">
                  <a:moveTo>
                    <a:pt x="1024370" y="186873"/>
                  </a:moveTo>
                  <a:lnTo>
                    <a:pt x="954223" y="186873"/>
                  </a:lnTo>
                  <a:lnTo>
                    <a:pt x="850982" y="186873"/>
                  </a:lnTo>
                  <a:lnTo>
                    <a:pt x="801743" y="186873"/>
                  </a:lnTo>
                  <a:lnTo>
                    <a:pt x="801743" y="168563"/>
                  </a:lnTo>
                  <a:cubicBezTo>
                    <a:pt x="801743" y="75714"/>
                    <a:pt x="726214" y="0"/>
                    <a:pt x="633365" y="0"/>
                  </a:cubicBezTo>
                  <a:lnTo>
                    <a:pt x="491895" y="0"/>
                  </a:lnTo>
                  <a:cubicBezTo>
                    <a:pt x="399046" y="0"/>
                    <a:pt x="323518" y="75776"/>
                    <a:pt x="323518" y="168563"/>
                  </a:cubicBezTo>
                  <a:lnTo>
                    <a:pt x="323518" y="186873"/>
                  </a:lnTo>
                  <a:lnTo>
                    <a:pt x="274279" y="186873"/>
                  </a:lnTo>
                  <a:lnTo>
                    <a:pt x="171037" y="186873"/>
                  </a:lnTo>
                  <a:lnTo>
                    <a:pt x="100891" y="186873"/>
                  </a:lnTo>
                  <a:cubicBezTo>
                    <a:pt x="45218" y="186873"/>
                    <a:pt x="0" y="232092"/>
                    <a:pt x="0" y="287764"/>
                  </a:cubicBezTo>
                  <a:lnTo>
                    <a:pt x="0" y="825806"/>
                  </a:lnTo>
                  <a:cubicBezTo>
                    <a:pt x="0" y="902386"/>
                    <a:pt x="62291" y="964429"/>
                    <a:pt x="138624" y="964429"/>
                  </a:cubicBezTo>
                  <a:lnTo>
                    <a:pt x="170975" y="964429"/>
                  </a:lnTo>
                  <a:lnTo>
                    <a:pt x="274217" y="964429"/>
                  </a:lnTo>
                  <a:lnTo>
                    <a:pt x="850858" y="964429"/>
                  </a:lnTo>
                  <a:lnTo>
                    <a:pt x="954099" y="964429"/>
                  </a:lnTo>
                  <a:lnTo>
                    <a:pt x="986451" y="964429"/>
                  </a:lnTo>
                  <a:cubicBezTo>
                    <a:pt x="1062784" y="964429"/>
                    <a:pt x="1125075" y="902324"/>
                    <a:pt x="1125075" y="825806"/>
                  </a:cubicBezTo>
                  <a:lnTo>
                    <a:pt x="1125075" y="287764"/>
                  </a:lnTo>
                  <a:cubicBezTo>
                    <a:pt x="1125260" y="232092"/>
                    <a:pt x="1080043" y="186873"/>
                    <a:pt x="1024370" y="186873"/>
                  </a:cubicBezTo>
                  <a:close/>
                  <a:moveTo>
                    <a:pt x="343684" y="227081"/>
                  </a:moveTo>
                  <a:lnTo>
                    <a:pt x="781701" y="227081"/>
                  </a:lnTo>
                  <a:lnTo>
                    <a:pt x="830939" y="227081"/>
                  </a:lnTo>
                  <a:lnTo>
                    <a:pt x="830939" y="924283"/>
                  </a:lnTo>
                  <a:lnTo>
                    <a:pt x="294506" y="924283"/>
                  </a:lnTo>
                  <a:lnTo>
                    <a:pt x="294506" y="227081"/>
                  </a:lnTo>
                  <a:lnTo>
                    <a:pt x="343684" y="227081"/>
                  </a:lnTo>
                  <a:close/>
                  <a:moveTo>
                    <a:pt x="363787" y="168625"/>
                  </a:moveTo>
                  <a:cubicBezTo>
                    <a:pt x="363787" y="97921"/>
                    <a:pt x="421253" y="40208"/>
                    <a:pt x="491957" y="40208"/>
                  </a:cubicBezTo>
                  <a:lnTo>
                    <a:pt x="633427" y="40208"/>
                  </a:lnTo>
                  <a:cubicBezTo>
                    <a:pt x="704130" y="40208"/>
                    <a:pt x="761597" y="97859"/>
                    <a:pt x="761597" y="168625"/>
                  </a:cubicBezTo>
                  <a:lnTo>
                    <a:pt x="761597" y="186935"/>
                  </a:lnTo>
                  <a:lnTo>
                    <a:pt x="363787" y="186935"/>
                  </a:lnTo>
                  <a:lnTo>
                    <a:pt x="363787" y="168625"/>
                  </a:lnTo>
                  <a:close/>
                  <a:moveTo>
                    <a:pt x="40269" y="825806"/>
                  </a:moveTo>
                  <a:lnTo>
                    <a:pt x="40269" y="287764"/>
                  </a:lnTo>
                  <a:cubicBezTo>
                    <a:pt x="40269" y="254422"/>
                    <a:pt x="67363" y="227081"/>
                    <a:pt x="100952" y="227081"/>
                  </a:cubicBezTo>
                  <a:lnTo>
                    <a:pt x="150995" y="227081"/>
                  </a:lnTo>
                  <a:lnTo>
                    <a:pt x="150995" y="924283"/>
                  </a:lnTo>
                  <a:lnTo>
                    <a:pt x="138748" y="924283"/>
                  </a:lnTo>
                  <a:cubicBezTo>
                    <a:pt x="84498" y="924283"/>
                    <a:pt x="40269" y="880055"/>
                    <a:pt x="40269" y="825806"/>
                  </a:cubicBezTo>
                  <a:close/>
                  <a:moveTo>
                    <a:pt x="191203" y="924283"/>
                  </a:moveTo>
                  <a:lnTo>
                    <a:pt x="191203" y="227081"/>
                  </a:lnTo>
                  <a:lnTo>
                    <a:pt x="254299" y="227081"/>
                  </a:lnTo>
                  <a:lnTo>
                    <a:pt x="254299" y="924283"/>
                  </a:lnTo>
                  <a:lnTo>
                    <a:pt x="191203" y="924283"/>
                  </a:lnTo>
                  <a:close/>
                  <a:moveTo>
                    <a:pt x="871086" y="924283"/>
                  </a:moveTo>
                  <a:lnTo>
                    <a:pt x="871086" y="227081"/>
                  </a:lnTo>
                  <a:lnTo>
                    <a:pt x="934181" y="227081"/>
                  </a:lnTo>
                  <a:lnTo>
                    <a:pt x="934181" y="924283"/>
                  </a:lnTo>
                  <a:lnTo>
                    <a:pt x="871086" y="924283"/>
                  </a:lnTo>
                  <a:close/>
                  <a:moveTo>
                    <a:pt x="1085053" y="825806"/>
                  </a:moveTo>
                  <a:cubicBezTo>
                    <a:pt x="1085053" y="880055"/>
                    <a:pt x="1040824" y="924283"/>
                    <a:pt x="986574" y="924283"/>
                  </a:cubicBezTo>
                  <a:lnTo>
                    <a:pt x="974326" y="924283"/>
                  </a:lnTo>
                  <a:lnTo>
                    <a:pt x="974326" y="227081"/>
                  </a:lnTo>
                  <a:lnTo>
                    <a:pt x="1024370" y="227081"/>
                  </a:lnTo>
                  <a:cubicBezTo>
                    <a:pt x="1057897" y="227081"/>
                    <a:pt x="1085053" y="254422"/>
                    <a:pt x="1085053" y="287764"/>
                  </a:cubicBezTo>
                  <a:lnTo>
                    <a:pt x="1085053" y="825806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6DF3B9CF-2125-42D8-AADA-7B8FE7DD426C}"/>
                </a:ext>
              </a:extLst>
            </p:cNvPr>
            <p:cNvSpPr/>
            <p:nvPr/>
          </p:nvSpPr>
          <p:spPr>
            <a:xfrm>
              <a:off x="9719765" y="7643055"/>
              <a:ext cx="455735" cy="331379"/>
            </a:xfrm>
            <a:custGeom>
              <a:avLst/>
              <a:gdLst>
                <a:gd name="connsiteX0" fmla="*/ 51104 w 455735"/>
                <a:gd name="connsiteY0" fmla="*/ 238345 h 331379"/>
                <a:gd name="connsiteX1" fmla="*/ 233524 w 455735"/>
                <a:gd name="connsiteY1" fmla="*/ 329153 h 331379"/>
                <a:gd name="connsiteX2" fmla="*/ 242555 w 455735"/>
                <a:gd name="connsiteY2" fmla="*/ 331380 h 331379"/>
                <a:gd name="connsiteX3" fmla="*/ 260432 w 455735"/>
                <a:gd name="connsiteY3" fmla="*/ 320307 h 331379"/>
                <a:gd name="connsiteX4" fmla="*/ 288763 w 455735"/>
                <a:gd name="connsiteY4" fmla="*/ 264449 h 331379"/>
                <a:gd name="connsiteX5" fmla="*/ 295815 w 455735"/>
                <a:gd name="connsiteY5" fmla="*/ 278491 h 331379"/>
                <a:gd name="connsiteX6" fmla="*/ 313692 w 455735"/>
                <a:gd name="connsiteY6" fmla="*/ 289564 h 331379"/>
                <a:gd name="connsiteX7" fmla="*/ 322723 w 455735"/>
                <a:gd name="connsiteY7" fmla="*/ 287584 h 331379"/>
                <a:gd name="connsiteX8" fmla="*/ 424171 w 455735"/>
                <a:gd name="connsiteY8" fmla="*/ 236922 h 331379"/>
                <a:gd name="connsiteX9" fmla="*/ 453924 w 455735"/>
                <a:gd name="connsiteY9" fmla="*/ 165971 h 331379"/>
                <a:gd name="connsiteX10" fmla="*/ 420150 w 455735"/>
                <a:gd name="connsiteY10" fmla="*/ 124959 h 331379"/>
                <a:gd name="connsiteX11" fmla="*/ 363488 w 455735"/>
                <a:gd name="connsiteY11" fmla="*/ 121557 h 331379"/>
                <a:gd name="connsiteX12" fmla="*/ 358292 w 455735"/>
                <a:gd name="connsiteY12" fmla="*/ 115123 h 331379"/>
                <a:gd name="connsiteX13" fmla="*/ 322105 w 455735"/>
                <a:gd name="connsiteY13" fmla="*/ 21904 h 331379"/>
                <a:gd name="connsiteX14" fmla="*/ 239957 w 455735"/>
                <a:gd name="connsiteY14" fmla="*/ 1986 h 331379"/>
                <a:gd name="connsiteX15" fmla="*/ 158366 w 455735"/>
                <a:gd name="connsiteY15" fmla="*/ 61431 h 331379"/>
                <a:gd name="connsiteX16" fmla="*/ 55682 w 455735"/>
                <a:gd name="connsiteY16" fmla="*/ 62235 h 331379"/>
                <a:gd name="connsiteX17" fmla="*/ 2855 w 455735"/>
                <a:gd name="connsiteY17" fmla="*/ 126320 h 331379"/>
                <a:gd name="connsiteX18" fmla="*/ 51104 w 455735"/>
                <a:gd name="connsiteY18" fmla="*/ 238345 h 331379"/>
                <a:gd name="connsiteX19" fmla="*/ 363549 w 455735"/>
                <a:gd name="connsiteY19" fmla="*/ 165229 h 331379"/>
                <a:gd name="connsiteX20" fmla="*/ 371962 w 455735"/>
                <a:gd name="connsiteY20" fmla="*/ 161394 h 331379"/>
                <a:gd name="connsiteX21" fmla="*/ 402706 w 455735"/>
                <a:gd name="connsiteY21" fmla="*/ 161208 h 331379"/>
                <a:gd name="connsiteX22" fmla="*/ 414953 w 455735"/>
                <a:gd name="connsiteY22" fmla="*/ 175683 h 331379"/>
                <a:gd name="connsiteX23" fmla="*/ 404932 w 455735"/>
                <a:gd name="connsiteY23" fmla="*/ 201787 h 331379"/>
                <a:gd name="connsiteX24" fmla="*/ 322785 w 455735"/>
                <a:gd name="connsiteY24" fmla="*/ 242799 h 331379"/>
                <a:gd name="connsiteX25" fmla="*/ 311156 w 455735"/>
                <a:gd name="connsiteY25" fmla="*/ 219911 h 331379"/>
                <a:gd name="connsiteX26" fmla="*/ 288639 w 455735"/>
                <a:gd name="connsiteY26" fmla="*/ 175497 h 331379"/>
                <a:gd name="connsiteX27" fmla="*/ 282639 w 455735"/>
                <a:gd name="connsiteY27" fmla="*/ 163435 h 331379"/>
                <a:gd name="connsiteX28" fmla="*/ 289877 w 455735"/>
                <a:gd name="connsiteY28" fmla="*/ 135104 h 331379"/>
                <a:gd name="connsiteX29" fmla="*/ 309362 w 455735"/>
                <a:gd name="connsiteY29" fmla="*/ 130712 h 331379"/>
                <a:gd name="connsiteX30" fmla="*/ 310970 w 455735"/>
                <a:gd name="connsiteY30" fmla="*/ 131145 h 331379"/>
                <a:gd name="connsiteX31" fmla="*/ 333301 w 455735"/>
                <a:gd name="connsiteY31" fmla="*/ 148651 h 331379"/>
                <a:gd name="connsiteX32" fmla="*/ 337507 w 455735"/>
                <a:gd name="connsiteY32" fmla="*/ 156693 h 331379"/>
                <a:gd name="connsiteX33" fmla="*/ 340909 w 455735"/>
                <a:gd name="connsiteY33" fmla="*/ 161084 h 331379"/>
                <a:gd name="connsiteX34" fmla="*/ 363549 w 455735"/>
                <a:gd name="connsiteY34" fmla="*/ 165229 h 331379"/>
                <a:gd name="connsiteX35" fmla="*/ 42073 w 455735"/>
                <a:gd name="connsiteY35" fmla="*/ 135908 h 331379"/>
                <a:gd name="connsiteX36" fmla="*/ 73187 w 455735"/>
                <a:gd name="connsiteY36" fmla="*/ 98546 h 331379"/>
                <a:gd name="connsiteX37" fmla="*/ 107148 w 455735"/>
                <a:gd name="connsiteY37" fmla="*/ 91123 h 331379"/>
                <a:gd name="connsiteX38" fmla="*/ 143520 w 455735"/>
                <a:gd name="connsiteY38" fmla="*/ 98979 h 331379"/>
                <a:gd name="connsiteX39" fmla="*/ 158613 w 455735"/>
                <a:gd name="connsiteY39" fmla="*/ 106031 h 331379"/>
                <a:gd name="connsiteX40" fmla="*/ 184718 w 455735"/>
                <a:gd name="connsiteY40" fmla="*/ 97370 h 331379"/>
                <a:gd name="connsiteX41" fmla="*/ 192574 w 455735"/>
                <a:gd name="connsiteY41" fmla="*/ 82710 h 331379"/>
                <a:gd name="connsiteX42" fmla="*/ 247813 w 455735"/>
                <a:gd name="connsiteY42" fmla="*/ 41513 h 331379"/>
                <a:gd name="connsiteX43" fmla="*/ 260247 w 455735"/>
                <a:gd name="connsiteY43" fmla="*/ 40337 h 331379"/>
                <a:gd name="connsiteX44" fmla="*/ 296619 w 455735"/>
                <a:gd name="connsiteY44" fmla="*/ 53204 h 331379"/>
                <a:gd name="connsiteX45" fmla="*/ 318702 w 455735"/>
                <a:gd name="connsiteY45" fmla="*/ 91556 h 331379"/>
                <a:gd name="connsiteX46" fmla="*/ 316908 w 455735"/>
                <a:gd name="connsiteY46" fmla="*/ 91184 h 331379"/>
                <a:gd name="connsiteX47" fmla="*/ 304228 w 455735"/>
                <a:gd name="connsiteY47" fmla="*/ 90009 h 331379"/>
                <a:gd name="connsiteX48" fmla="*/ 264453 w 455735"/>
                <a:gd name="connsiteY48" fmla="*/ 104051 h 331379"/>
                <a:gd name="connsiteX49" fmla="*/ 245957 w 455735"/>
                <a:gd name="connsiteY49" fmla="*/ 180013 h 331379"/>
                <a:gd name="connsiteX50" fmla="*/ 266247 w 455735"/>
                <a:gd name="connsiteY50" fmla="*/ 219973 h 331379"/>
                <a:gd name="connsiteX51" fmla="*/ 233709 w 455735"/>
                <a:gd name="connsiteY51" fmla="*/ 284491 h 331379"/>
                <a:gd name="connsiteX52" fmla="*/ 70342 w 455735"/>
                <a:gd name="connsiteY52" fmla="*/ 203333 h 331379"/>
                <a:gd name="connsiteX53" fmla="*/ 42073 w 455735"/>
                <a:gd name="connsiteY53" fmla="*/ 135908 h 3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5735" h="331379">
                  <a:moveTo>
                    <a:pt x="51104" y="238345"/>
                  </a:moveTo>
                  <a:lnTo>
                    <a:pt x="233524" y="329153"/>
                  </a:lnTo>
                  <a:cubicBezTo>
                    <a:pt x="236555" y="330576"/>
                    <a:pt x="239524" y="331380"/>
                    <a:pt x="242555" y="331380"/>
                  </a:cubicBezTo>
                  <a:cubicBezTo>
                    <a:pt x="249978" y="331380"/>
                    <a:pt x="257030" y="327359"/>
                    <a:pt x="260432" y="320307"/>
                  </a:cubicBezTo>
                  <a:lnTo>
                    <a:pt x="288763" y="264449"/>
                  </a:lnTo>
                  <a:lnTo>
                    <a:pt x="295815" y="278491"/>
                  </a:lnTo>
                  <a:cubicBezTo>
                    <a:pt x="299403" y="285543"/>
                    <a:pt x="306454" y="289564"/>
                    <a:pt x="313692" y="289564"/>
                  </a:cubicBezTo>
                  <a:cubicBezTo>
                    <a:pt x="316723" y="289564"/>
                    <a:pt x="319692" y="288945"/>
                    <a:pt x="322723" y="287584"/>
                  </a:cubicBezTo>
                  <a:lnTo>
                    <a:pt x="424171" y="236922"/>
                  </a:lnTo>
                  <a:cubicBezTo>
                    <a:pt x="448666" y="222076"/>
                    <a:pt x="460543" y="193498"/>
                    <a:pt x="453924" y="165971"/>
                  </a:cubicBezTo>
                  <a:cubicBezTo>
                    <a:pt x="449532" y="147909"/>
                    <a:pt x="437470" y="133434"/>
                    <a:pt x="420150" y="124959"/>
                  </a:cubicBezTo>
                  <a:cubicBezTo>
                    <a:pt x="402829" y="116485"/>
                    <a:pt x="382354" y="115495"/>
                    <a:pt x="363488" y="121557"/>
                  </a:cubicBezTo>
                  <a:cubicBezTo>
                    <a:pt x="361879" y="119330"/>
                    <a:pt x="360085" y="117165"/>
                    <a:pt x="358292" y="115123"/>
                  </a:cubicBezTo>
                  <a:cubicBezTo>
                    <a:pt x="363488" y="80359"/>
                    <a:pt x="350250" y="44977"/>
                    <a:pt x="322105" y="21904"/>
                  </a:cubicBezTo>
                  <a:cubicBezTo>
                    <a:pt x="299217" y="3222"/>
                    <a:pt x="270082" y="-3830"/>
                    <a:pt x="239957" y="1986"/>
                  </a:cubicBezTo>
                  <a:cubicBezTo>
                    <a:pt x="206182" y="8604"/>
                    <a:pt x="175872" y="30688"/>
                    <a:pt x="158366" y="61431"/>
                  </a:cubicBezTo>
                  <a:cubicBezTo>
                    <a:pt x="125210" y="46771"/>
                    <a:pt x="86858" y="47141"/>
                    <a:pt x="55682" y="62235"/>
                  </a:cubicBezTo>
                  <a:cubicBezTo>
                    <a:pt x="28588" y="75287"/>
                    <a:pt x="9659" y="98174"/>
                    <a:pt x="2855" y="126320"/>
                  </a:cubicBezTo>
                  <a:cubicBezTo>
                    <a:pt x="-7599" y="169435"/>
                    <a:pt x="11144" y="214035"/>
                    <a:pt x="51104" y="238345"/>
                  </a:cubicBezTo>
                  <a:close/>
                  <a:moveTo>
                    <a:pt x="363549" y="165229"/>
                  </a:moveTo>
                  <a:lnTo>
                    <a:pt x="371962" y="161394"/>
                  </a:lnTo>
                  <a:cubicBezTo>
                    <a:pt x="381798" y="156755"/>
                    <a:pt x="393674" y="156755"/>
                    <a:pt x="402706" y="161208"/>
                  </a:cubicBezTo>
                  <a:cubicBezTo>
                    <a:pt x="407098" y="163435"/>
                    <a:pt x="412974" y="167642"/>
                    <a:pt x="414953" y="175683"/>
                  </a:cubicBezTo>
                  <a:cubicBezTo>
                    <a:pt x="417366" y="186137"/>
                    <a:pt x="412974" y="196777"/>
                    <a:pt x="404932" y="201787"/>
                  </a:cubicBezTo>
                  <a:lnTo>
                    <a:pt x="322785" y="242799"/>
                  </a:lnTo>
                  <a:lnTo>
                    <a:pt x="311156" y="219911"/>
                  </a:lnTo>
                  <a:lnTo>
                    <a:pt x="288639" y="175497"/>
                  </a:lnTo>
                  <a:lnTo>
                    <a:pt x="282639" y="163435"/>
                  </a:lnTo>
                  <a:cubicBezTo>
                    <a:pt x="278618" y="153166"/>
                    <a:pt x="281464" y="142156"/>
                    <a:pt x="289877" y="135104"/>
                  </a:cubicBezTo>
                  <a:cubicBezTo>
                    <a:pt x="296681" y="129661"/>
                    <a:pt x="304166" y="129661"/>
                    <a:pt x="309362" y="130712"/>
                  </a:cubicBezTo>
                  <a:cubicBezTo>
                    <a:pt x="309980" y="130898"/>
                    <a:pt x="310352" y="130898"/>
                    <a:pt x="310970" y="131145"/>
                  </a:cubicBezTo>
                  <a:cubicBezTo>
                    <a:pt x="320001" y="133372"/>
                    <a:pt x="328476" y="140176"/>
                    <a:pt x="333301" y="148651"/>
                  </a:cubicBezTo>
                  <a:lnTo>
                    <a:pt x="337507" y="156693"/>
                  </a:lnTo>
                  <a:cubicBezTo>
                    <a:pt x="338497" y="158301"/>
                    <a:pt x="339487" y="159909"/>
                    <a:pt x="340909" y="161084"/>
                  </a:cubicBezTo>
                  <a:cubicBezTo>
                    <a:pt x="346662" y="167023"/>
                    <a:pt x="355694" y="168817"/>
                    <a:pt x="363549" y="165229"/>
                  </a:cubicBezTo>
                  <a:close/>
                  <a:moveTo>
                    <a:pt x="42073" y="135908"/>
                  </a:moveTo>
                  <a:cubicBezTo>
                    <a:pt x="47084" y="115000"/>
                    <a:pt x="61744" y="104175"/>
                    <a:pt x="73187" y="98546"/>
                  </a:cubicBezTo>
                  <a:cubicBezTo>
                    <a:pt x="83456" y="93535"/>
                    <a:pt x="95271" y="91123"/>
                    <a:pt x="107148" y="91123"/>
                  </a:cubicBezTo>
                  <a:cubicBezTo>
                    <a:pt x="119581" y="91123"/>
                    <a:pt x="132076" y="93721"/>
                    <a:pt x="143520" y="98979"/>
                  </a:cubicBezTo>
                  <a:lnTo>
                    <a:pt x="158613" y="106031"/>
                  </a:lnTo>
                  <a:cubicBezTo>
                    <a:pt x="168264" y="110423"/>
                    <a:pt x="179707" y="106649"/>
                    <a:pt x="184718" y="97370"/>
                  </a:cubicBezTo>
                  <a:lnTo>
                    <a:pt x="192574" y="82710"/>
                  </a:lnTo>
                  <a:cubicBezTo>
                    <a:pt x="204017" y="61802"/>
                    <a:pt x="225111" y="45967"/>
                    <a:pt x="247813" y="41513"/>
                  </a:cubicBezTo>
                  <a:cubicBezTo>
                    <a:pt x="251401" y="40709"/>
                    <a:pt x="255855" y="40337"/>
                    <a:pt x="260247" y="40337"/>
                  </a:cubicBezTo>
                  <a:cubicBezTo>
                    <a:pt x="271319" y="40337"/>
                    <a:pt x="284371" y="43121"/>
                    <a:pt x="296619" y="53204"/>
                  </a:cubicBezTo>
                  <a:cubicBezTo>
                    <a:pt x="309052" y="63472"/>
                    <a:pt x="316723" y="77143"/>
                    <a:pt x="318702" y="91556"/>
                  </a:cubicBezTo>
                  <a:cubicBezTo>
                    <a:pt x="318084" y="91370"/>
                    <a:pt x="317527" y="91370"/>
                    <a:pt x="316908" y="91184"/>
                  </a:cubicBezTo>
                  <a:cubicBezTo>
                    <a:pt x="312702" y="90380"/>
                    <a:pt x="308248" y="90009"/>
                    <a:pt x="304228" y="90009"/>
                  </a:cubicBezTo>
                  <a:cubicBezTo>
                    <a:pt x="289567" y="90009"/>
                    <a:pt x="275897" y="94835"/>
                    <a:pt x="264453" y="104051"/>
                  </a:cubicBezTo>
                  <a:cubicBezTo>
                    <a:pt x="242370" y="122113"/>
                    <a:pt x="234699" y="152053"/>
                    <a:pt x="245957" y="180013"/>
                  </a:cubicBezTo>
                  <a:lnTo>
                    <a:pt x="266247" y="219973"/>
                  </a:lnTo>
                  <a:lnTo>
                    <a:pt x="233709" y="284491"/>
                  </a:lnTo>
                  <a:lnTo>
                    <a:pt x="70342" y="203333"/>
                  </a:lnTo>
                  <a:cubicBezTo>
                    <a:pt x="47084" y="188921"/>
                    <a:pt x="35640" y="161827"/>
                    <a:pt x="42073" y="135908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6BADA4FA-230B-420E-AF9C-8FA76EA3EBCC}"/>
              </a:ext>
            </a:extLst>
          </p:cNvPr>
          <p:cNvSpPr/>
          <p:nvPr/>
        </p:nvSpPr>
        <p:spPr>
          <a:xfrm>
            <a:off x="15552704" y="4013603"/>
            <a:ext cx="868393" cy="620237"/>
          </a:xfrm>
          <a:custGeom>
            <a:avLst/>
            <a:gdLst>
              <a:gd name="connsiteX0" fmla="*/ 1122422 w 1125050"/>
              <a:gd name="connsiteY0" fmla="*/ 568677 h 803552"/>
              <a:gd name="connsiteX1" fmla="*/ 1101700 w 1125050"/>
              <a:gd name="connsiteY1" fmla="*/ 558842 h 803552"/>
              <a:gd name="connsiteX2" fmla="*/ 1065513 w 1125050"/>
              <a:gd name="connsiteY2" fmla="*/ 563667 h 803552"/>
              <a:gd name="connsiteX3" fmla="*/ 1113948 w 1125050"/>
              <a:gd name="connsiteY3" fmla="*/ 506633 h 803552"/>
              <a:gd name="connsiteX4" fmla="*/ 1111968 w 1125050"/>
              <a:gd name="connsiteY4" fmla="*/ 482138 h 803552"/>
              <a:gd name="connsiteX5" fmla="*/ 1087844 w 1125050"/>
              <a:gd name="connsiteY5" fmla="*/ 477746 h 803552"/>
              <a:gd name="connsiteX6" fmla="*/ 965859 w 1125050"/>
              <a:gd name="connsiteY6" fmla="*/ 489994 h 803552"/>
              <a:gd name="connsiteX7" fmla="*/ 961468 w 1125050"/>
              <a:gd name="connsiteY7" fmla="*/ 488818 h 803552"/>
              <a:gd name="connsiteX8" fmla="*/ 893547 w 1125050"/>
              <a:gd name="connsiteY8" fmla="*/ 478179 h 803552"/>
              <a:gd name="connsiteX9" fmla="*/ 971118 w 1125050"/>
              <a:gd name="connsiteY9" fmla="*/ 399804 h 803552"/>
              <a:gd name="connsiteX10" fmla="*/ 1029388 w 1125050"/>
              <a:gd name="connsiteY10" fmla="*/ 239901 h 803552"/>
              <a:gd name="connsiteX11" fmla="*/ 992026 w 1125050"/>
              <a:gd name="connsiteY11" fmla="*/ 109319 h 803552"/>
              <a:gd name="connsiteX12" fmla="*/ 822658 w 1125050"/>
              <a:gd name="connsiteY12" fmla="*/ 2243 h 803552"/>
              <a:gd name="connsiteX13" fmla="*/ 581968 w 1125050"/>
              <a:gd name="connsiteY13" fmla="*/ 83401 h 803552"/>
              <a:gd name="connsiteX14" fmla="*/ 562483 w 1125050"/>
              <a:gd name="connsiteY14" fmla="*/ 101896 h 803552"/>
              <a:gd name="connsiteX15" fmla="*/ 542997 w 1125050"/>
              <a:gd name="connsiteY15" fmla="*/ 83401 h 803552"/>
              <a:gd name="connsiteX16" fmla="*/ 302308 w 1125050"/>
              <a:gd name="connsiteY16" fmla="*/ 2243 h 803552"/>
              <a:gd name="connsiteX17" fmla="*/ 132941 w 1125050"/>
              <a:gd name="connsiteY17" fmla="*/ 109319 h 803552"/>
              <a:gd name="connsiteX18" fmla="*/ 154838 w 1125050"/>
              <a:gd name="connsiteY18" fmla="*/ 401042 h 803552"/>
              <a:gd name="connsiteX19" fmla="*/ 231418 w 1125050"/>
              <a:gd name="connsiteY19" fmla="*/ 478179 h 803552"/>
              <a:gd name="connsiteX20" fmla="*/ 163498 w 1125050"/>
              <a:gd name="connsiteY20" fmla="*/ 488818 h 803552"/>
              <a:gd name="connsiteX21" fmla="*/ 157498 w 1125050"/>
              <a:gd name="connsiteY21" fmla="*/ 490427 h 803552"/>
              <a:gd name="connsiteX22" fmla="*/ 37123 w 1125050"/>
              <a:gd name="connsiteY22" fmla="*/ 477746 h 803552"/>
              <a:gd name="connsiteX23" fmla="*/ 12998 w 1125050"/>
              <a:gd name="connsiteY23" fmla="*/ 482138 h 803552"/>
              <a:gd name="connsiteX24" fmla="*/ 11018 w 1125050"/>
              <a:gd name="connsiteY24" fmla="*/ 506633 h 803552"/>
              <a:gd name="connsiteX25" fmla="*/ 59267 w 1125050"/>
              <a:gd name="connsiteY25" fmla="*/ 563481 h 803552"/>
              <a:gd name="connsiteX26" fmla="*/ 23328 w 1125050"/>
              <a:gd name="connsiteY26" fmla="*/ 558842 h 803552"/>
              <a:gd name="connsiteX27" fmla="*/ 2605 w 1125050"/>
              <a:gd name="connsiteY27" fmla="*/ 568677 h 803552"/>
              <a:gd name="connsiteX28" fmla="*/ 4832 w 1125050"/>
              <a:gd name="connsiteY28" fmla="*/ 591564 h 803552"/>
              <a:gd name="connsiteX29" fmla="*/ 293152 w 1125050"/>
              <a:gd name="connsiteY29" fmla="*/ 764767 h 803552"/>
              <a:gd name="connsiteX30" fmla="*/ 313071 w 1125050"/>
              <a:gd name="connsiteY30" fmla="*/ 765571 h 803552"/>
              <a:gd name="connsiteX31" fmla="*/ 457943 w 1125050"/>
              <a:gd name="connsiteY31" fmla="*/ 710518 h 803552"/>
              <a:gd name="connsiteX32" fmla="*/ 460169 w 1125050"/>
              <a:gd name="connsiteY32" fmla="*/ 708538 h 803552"/>
              <a:gd name="connsiteX33" fmla="*/ 548379 w 1125050"/>
              <a:gd name="connsiteY33" fmla="*/ 797552 h 803552"/>
              <a:gd name="connsiteX34" fmla="*/ 562669 w 1125050"/>
              <a:gd name="connsiteY34" fmla="*/ 803552 h 803552"/>
              <a:gd name="connsiteX35" fmla="*/ 576957 w 1125050"/>
              <a:gd name="connsiteY35" fmla="*/ 797552 h 803552"/>
              <a:gd name="connsiteX36" fmla="*/ 665167 w 1125050"/>
              <a:gd name="connsiteY36" fmla="*/ 708538 h 803552"/>
              <a:gd name="connsiteX37" fmla="*/ 667394 w 1125050"/>
              <a:gd name="connsiteY37" fmla="*/ 710518 h 803552"/>
              <a:gd name="connsiteX38" fmla="*/ 812266 w 1125050"/>
              <a:gd name="connsiteY38" fmla="*/ 765571 h 803552"/>
              <a:gd name="connsiteX39" fmla="*/ 832184 w 1125050"/>
              <a:gd name="connsiteY39" fmla="*/ 764767 h 803552"/>
              <a:gd name="connsiteX40" fmla="*/ 1120504 w 1125050"/>
              <a:gd name="connsiteY40" fmla="*/ 591564 h 803552"/>
              <a:gd name="connsiteX41" fmla="*/ 1122422 w 1125050"/>
              <a:gd name="connsiteY41" fmla="*/ 568677 h 803552"/>
              <a:gd name="connsiteX42" fmla="*/ 74422 w 1125050"/>
              <a:gd name="connsiteY42" fmla="*/ 605668 h 803552"/>
              <a:gd name="connsiteX43" fmla="*/ 110981 w 1125050"/>
              <a:gd name="connsiteY43" fmla="*/ 607648 h 803552"/>
              <a:gd name="connsiteX44" fmla="*/ 270327 w 1125050"/>
              <a:gd name="connsiteY44" fmla="*/ 663073 h 803552"/>
              <a:gd name="connsiteX45" fmla="*/ 386063 w 1125050"/>
              <a:gd name="connsiteY45" fmla="*/ 633938 h 803552"/>
              <a:gd name="connsiteX46" fmla="*/ 397693 w 1125050"/>
              <a:gd name="connsiteY46" fmla="*/ 627937 h 803552"/>
              <a:gd name="connsiteX47" fmla="*/ 405549 w 1125050"/>
              <a:gd name="connsiteY47" fmla="*/ 600596 h 803552"/>
              <a:gd name="connsiteX48" fmla="*/ 378207 w 1125050"/>
              <a:gd name="connsiteY48" fmla="*/ 592740 h 803552"/>
              <a:gd name="connsiteX49" fmla="*/ 355877 w 1125050"/>
              <a:gd name="connsiteY49" fmla="*/ 603565 h 803552"/>
              <a:gd name="connsiteX50" fmla="*/ 84443 w 1125050"/>
              <a:gd name="connsiteY50" fmla="*/ 533047 h 803552"/>
              <a:gd name="connsiteX51" fmla="*/ 169251 w 1125050"/>
              <a:gd name="connsiteY51" fmla="*/ 528655 h 803552"/>
              <a:gd name="connsiteX52" fmla="*/ 173457 w 1125050"/>
              <a:gd name="connsiteY52" fmla="*/ 527665 h 803552"/>
              <a:gd name="connsiteX53" fmla="*/ 270327 w 1125050"/>
              <a:gd name="connsiteY53" fmla="*/ 517212 h 803552"/>
              <a:gd name="connsiteX54" fmla="*/ 329216 w 1125050"/>
              <a:gd name="connsiteY54" fmla="*/ 523644 h 803552"/>
              <a:gd name="connsiteX55" fmla="*/ 334041 w 1125050"/>
              <a:gd name="connsiteY55" fmla="*/ 524634 h 803552"/>
              <a:gd name="connsiteX56" fmla="*/ 349691 w 1125050"/>
              <a:gd name="connsiteY56" fmla="*/ 527665 h 803552"/>
              <a:gd name="connsiteX57" fmla="*/ 351485 w 1125050"/>
              <a:gd name="connsiteY57" fmla="*/ 528037 h 803552"/>
              <a:gd name="connsiteX58" fmla="*/ 355072 w 1125050"/>
              <a:gd name="connsiteY58" fmla="*/ 528470 h 803552"/>
              <a:gd name="connsiteX59" fmla="*/ 359712 w 1125050"/>
              <a:gd name="connsiteY59" fmla="*/ 527851 h 803552"/>
              <a:gd name="connsiteX60" fmla="*/ 363919 w 1125050"/>
              <a:gd name="connsiteY60" fmla="*/ 526243 h 803552"/>
              <a:gd name="connsiteX61" fmla="*/ 367754 w 1125050"/>
              <a:gd name="connsiteY61" fmla="*/ 523830 h 803552"/>
              <a:gd name="connsiteX62" fmla="*/ 369362 w 1125050"/>
              <a:gd name="connsiteY62" fmla="*/ 522408 h 803552"/>
              <a:gd name="connsiteX63" fmla="*/ 371589 w 1125050"/>
              <a:gd name="connsiteY63" fmla="*/ 519809 h 803552"/>
              <a:gd name="connsiteX64" fmla="*/ 373011 w 1125050"/>
              <a:gd name="connsiteY64" fmla="*/ 517582 h 803552"/>
              <a:gd name="connsiteX65" fmla="*/ 374434 w 1125050"/>
              <a:gd name="connsiteY65" fmla="*/ 514366 h 803552"/>
              <a:gd name="connsiteX66" fmla="*/ 374806 w 1125050"/>
              <a:gd name="connsiteY66" fmla="*/ 512943 h 803552"/>
              <a:gd name="connsiteX67" fmla="*/ 374991 w 1125050"/>
              <a:gd name="connsiteY67" fmla="*/ 511953 h 803552"/>
              <a:gd name="connsiteX68" fmla="*/ 375424 w 1125050"/>
              <a:gd name="connsiteY68" fmla="*/ 508366 h 803552"/>
              <a:gd name="connsiteX69" fmla="*/ 374806 w 1125050"/>
              <a:gd name="connsiteY69" fmla="*/ 503726 h 803552"/>
              <a:gd name="connsiteX70" fmla="*/ 373197 w 1125050"/>
              <a:gd name="connsiteY70" fmla="*/ 499520 h 803552"/>
              <a:gd name="connsiteX71" fmla="*/ 372393 w 1125050"/>
              <a:gd name="connsiteY71" fmla="*/ 498097 h 803552"/>
              <a:gd name="connsiteX72" fmla="*/ 312329 w 1125050"/>
              <a:gd name="connsiteY72" fmla="*/ 404073 h 803552"/>
              <a:gd name="connsiteX73" fmla="*/ 270327 w 1125050"/>
              <a:gd name="connsiteY73" fmla="*/ 301203 h 803552"/>
              <a:gd name="connsiteX74" fmla="*/ 315917 w 1125050"/>
              <a:gd name="connsiteY74" fmla="*/ 193941 h 803552"/>
              <a:gd name="connsiteX75" fmla="*/ 378827 w 1125050"/>
              <a:gd name="connsiteY75" fmla="*/ 182064 h 803552"/>
              <a:gd name="connsiteX76" fmla="*/ 446128 w 1125050"/>
              <a:gd name="connsiteY76" fmla="*/ 234891 h 803552"/>
              <a:gd name="connsiteX77" fmla="*/ 452128 w 1125050"/>
              <a:gd name="connsiteY77" fmla="*/ 302626 h 803552"/>
              <a:gd name="connsiteX78" fmla="*/ 442107 w 1125050"/>
              <a:gd name="connsiteY78" fmla="*/ 280913 h 803552"/>
              <a:gd name="connsiteX79" fmla="*/ 440932 w 1125050"/>
              <a:gd name="connsiteY79" fmla="*/ 278130 h 803552"/>
              <a:gd name="connsiteX80" fmla="*/ 377651 w 1125050"/>
              <a:gd name="connsiteY80" fmla="*/ 232911 h 803552"/>
              <a:gd name="connsiteX81" fmla="*/ 336639 w 1125050"/>
              <a:gd name="connsiteY81" fmla="*/ 250603 h 803552"/>
              <a:gd name="connsiteX82" fmla="*/ 322350 w 1125050"/>
              <a:gd name="connsiteY82" fmla="*/ 297430 h 803552"/>
              <a:gd name="connsiteX83" fmla="*/ 348268 w 1125050"/>
              <a:gd name="connsiteY83" fmla="*/ 380010 h 803552"/>
              <a:gd name="connsiteX84" fmla="*/ 365527 w 1125050"/>
              <a:gd name="connsiteY84" fmla="*/ 401908 h 803552"/>
              <a:gd name="connsiteX85" fmla="*/ 465366 w 1125050"/>
              <a:gd name="connsiteY85" fmla="*/ 613462 h 803552"/>
              <a:gd name="connsiteX86" fmla="*/ 456520 w 1125050"/>
              <a:gd name="connsiteY86" fmla="*/ 648227 h 803552"/>
              <a:gd name="connsiteX87" fmla="*/ 431777 w 1125050"/>
              <a:gd name="connsiteY87" fmla="*/ 679960 h 803552"/>
              <a:gd name="connsiteX88" fmla="*/ 431591 w 1125050"/>
              <a:gd name="connsiteY88" fmla="*/ 680146 h 803552"/>
              <a:gd name="connsiteX89" fmla="*/ 74422 w 1125050"/>
              <a:gd name="connsiteY89" fmla="*/ 605668 h 803552"/>
              <a:gd name="connsiteX90" fmla="*/ 562483 w 1125050"/>
              <a:gd name="connsiteY90" fmla="*/ 754932 h 803552"/>
              <a:gd name="connsiteX91" fmla="*/ 486150 w 1125050"/>
              <a:gd name="connsiteY91" fmla="*/ 677981 h 803552"/>
              <a:gd name="connsiteX92" fmla="*/ 505450 w 1125050"/>
              <a:gd name="connsiteY92" fmla="*/ 616123 h 803552"/>
              <a:gd name="connsiteX93" fmla="*/ 395342 w 1125050"/>
              <a:gd name="connsiteY93" fmla="*/ 374814 h 803552"/>
              <a:gd name="connsiteX94" fmla="*/ 381672 w 1125050"/>
              <a:gd name="connsiteY94" fmla="*/ 357556 h 803552"/>
              <a:gd name="connsiteX95" fmla="*/ 362558 w 1125050"/>
              <a:gd name="connsiteY95" fmla="*/ 298482 h 803552"/>
              <a:gd name="connsiteX96" fmla="*/ 369610 w 1125050"/>
              <a:gd name="connsiteY96" fmla="*/ 273799 h 803552"/>
              <a:gd name="connsiteX97" fmla="*/ 375857 w 1125050"/>
              <a:gd name="connsiteY97" fmla="*/ 272995 h 803552"/>
              <a:gd name="connsiteX98" fmla="*/ 404188 w 1125050"/>
              <a:gd name="connsiteY98" fmla="*/ 294089 h 803552"/>
              <a:gd name="connsiteX99" fmla="*/ 405363 w 1125050"/>
              <a:gd name="connsiteY99" fmla="*/ 296873 h 803552"/>
              <a:gd name="connsiteX100" fmla="*/ 453984 w 1125050"/>
              <a:gd name="connsiteY100" fmla="*/ 353720 h 803552"/>
              <a:gd name="connsiteX101" fmla="*/ 454169 w 1125050"/>
              <a:gd name="connsiteY101" fmla="*/ 353720 h 803552"/>
              <a:gd name="connsiteX102" fmla="*/ 486336 w 1125050"/>
              <a:gd name="connsiteY102" fmla="*/ 326008 h 803552"/>
              <a:gd name="connsiteX103" fmla="*/ 481943 w 1125050"/>
              <a:gd name="connsiteY103" fmla="*/ 216890 h 803552"/>
              <a:gd name="connsiteX104" fmla="*/ 388290 w 1125050"/>
              <a:gd name="connsiteY104" fmla="*/ 143155 h 803552"/>
              <a:gd name="connsiteX105" fmla="*/ 291854 w 1125050"/>
              <a:gd name="connsiteY105" fmla="*/ 161836 h 803552"/>
              <a:gd name="connsiteX106" fmla="*/ 230367 w 1125050"/>
              <a:gd name="connsiteY106" fmla="*/ 305286 h 803552"/>
              <a:gd name="connsiteX107" fmla="*/ 279606 w 1125050"/>
              <a:gd name="connsiteY107" fmla="*/ 427456 h 803552"/>
              <a:gd name="connsiteX108" fmla="*/ 316783 w 1125050"/>
              <a:gd name="connsiteY108" fmla="*/ 480901 h 803552"/>
              <a:gd name="connsiteX109" fmla="*/ 287648 w 1125050"/>
              <a:gd name="connsiteY109" fmla="*/ 477870 h 803552"/>
              <a:gd name="connsiteX110" fmla="*/ 184592 w 1125050"/>
              <a:gd name="connsiteY110" fmla="*/ 374010 h 803552"/>
              <a:gd name="connsiteX111" fmla="*/ 167086 w 1125050"/>
              <a:gd name="connsiteY111" fmla="*/ 130475 h 803552"/>
              <a:gd name="connsiteX112" fmla="*/ 307318 w 1125050"/>
              <a:gd name="connsiteY112" fmla="*/ 41894 h 803552"/>
              <a:gd name="connsiteX113" fmla="*/ 337257 w 1125050"/>
              <a:gd name="connsiteY113" fmla="*/ 39914 h 803552"/>
              <a:gd name="connsiteX114" fmla="*/ 515471 w 1125050"/>
              <a:gd name="connsiteY114" fmla="*/ 112412 h 803552"/>
              <a:gd name="connsiteX115" fmla="*/ 548627 w 1125050"/>
              <a:gd name="connsiteY115" fmla="*/ 143959 h 803552"/>
              <a:gd name="connsiteX116" fmla="*/ 576339 w 1125050"/>
              <a:gd name="connsiteY116" fmla="*/ 143959 h 803552"/>
              <a:gd name="connsiteX117" fmla="*/ 609495 w 1125050"/>
              <a:gd name="connsiteY117" fmla="*/ 112412 h 803552"/>
              <a:gd name="connsiteX118" fmla="*/ 817647 w 1125050"/>
              <a:gd name="connsiteY118" fmla="*/ 41894 h 803552"/>
              <a:gd name="connsiteX119" fmla="*/ 957880 w 1125050"/>
              <a:gd name="connsiteY119" fmla="*/ 130475 h 803552"/>
              <a:gd name="connsiteX120" fmla="*/ 941611 w 1125050"/>
              <a:gd name="connsiteY120" fmla="*/ 372587 h 803552"/>
              <a:gd name="connsiteX121" fmla="*/ 837133 w 1125050"/>
              <a:gd name="connsiteY121" fmla="*/ 477870 h 803552"/>
              <a:gd name="connsiteX122" fmla="*/ 808183 w 1125050"/>
              <a:gd name="connsiteY122" fmla="*/ 480901 h 803552"/>
              <a:gd name="connsiteX123" fmla="*/ 845360 w 1125050"/>
              <a:gd name="connsiteY123" fmla="*/ 427456 h 803552"/>
              <a:gd name="connsiteX124" fmla="*/ 894599 w 1125050"/>
              <a:gd name="connsiteY124" fmla="*/ 305286 h 803552"/>
              <a:gd name="connsiteX125" fmla="*/ 833112 w 1125050"/>
              <a:gd name="connsiteY125" fmla="*/ 161836 h 803552"/>
              <a:gd name="connsiteX126" fmla="*/ 736675 w 1125050"/>
              <a:gd name="connsiteY126" fmla="*/ 143155 h 803552"/>
              <a:gd name="connsiteX127" fmla="*/ 643022 w 1125050"/>
              <a:gd name="connsiteY127" fmla="*/ 216890 h 803552"/>
              <a:gd name="connsiteX128" fmla="*/ 638631 w 1125050"/>
              <a:gd name="connsiteY128" fmla="*/ 326008 h 803552"/>
              <a:gd name="connsiteX129" fmla="*/ 670796 w 1125050"/>
              <a:gd name="connsiteY129" fmla="*/ 353720 h 803552"/>
              <a:gd name="connsiteX130" fmla="*/ 670982 w 1125050"/>
              <a:gd name="connsiteY130" fmla="*/ 353720 h 803552"/>
              <a:gd name="connsiteX131" fmla="*/ 719603 w 1125050"/>
              <a:gd name="connsiteY131" fmla="*/ 296873 h 803552"/>
              <a:gd name="connsiteX132" fmla="*/ 720777 w 1125050"/>
              <a:gd name="connsiteY132" fmla="*/ 294089 h 803552"/>
              <a:gd name="connsiteX133" fmla="*/ 749109 w 1125050"/>
              <a:gd name="connsiteY133" fmla="*/ 272995 h 803552"/>
              <a:gd name="connsiteX134" fmla="*/ 756346 w 1125050"/>
              <a:gd name="connsiteY134" fmla="*/ 275223 h 803552"/>
              <a:gd name="connsiteX135" fmla="*/ 762347 w 1125050"/>
              <a:gd name="connsiteY135" fmla="*/ 298543 h 803552"/>
              <a:gd name="connsiteX136" fmla="*/ 743232 w 1125050"/>
              <a:gd name="connsiteY136" fmla="*/ 357617 h 803552"/>
              <a:gd name="connsiteX137" fmla="*/ 729562 w 1125050"/>
              <a:gd name="connsiteY137" fmla="*/ 374876 h 803552"/>
              <a:gd name="connsiteX138" fmla="*/ 619454 w 1125050"/>
              <a:gd name="connsiteY138" fmla="*/ 616185 h 803552"/>
              <a:gd name="connsiteX139" fmla="*/ 638754 w 1125050"/>
              <a:gd name="connsiteY139" fmla="*/ 678043 h 803552"/>
              <a:gd name="connsiteX140" fmla="*/ 562483 w 1125050"/>
              <a:gd name="connsiteY140" fmla="*/ 754932 h 803552"/>
              <a:gd name="connsiteX141" fmla="*/ 693251 w 1125050"/>
              <a:gd name="connsiteY141" fmla="*/ 680022 h 803552"/>
              <a:gd name="connsiteX142" fmla="*/ 693065 w 1125050"/>
              <a:gd name="connsiteY142" fmla="*/ 680022 h 803552"/>
              <a:gd name="connsiteX143" fmla="*/ 668322 w 1125050"/>
              <a:gd name="connsiteY143" fmla="*/ 648289 h 803552"/>
              <a:gd name="connsiteX144" fmla="*/ 659477 w 1125050"/>
              <a:gd name="connsiteY144" fmla="*/ 613524 h 803552"/>
              <a:gd name="connsiteX145" fmla="*/ 759316 w 1125050"/>
              <a:gd name="connsiteY145" fmla="*/ 401970 h 803552"/>
              <a:gd name="connsiteX146" fmla="*/ 776574 w 1125050"/>
              <a:gd name="connsiteY146" fmla="*/ 380072 h 803552"/>
              <a:gd name="connsiteX147" fmla="*/ 802493 w 1125050"/>
              <a:gd name="connsiteY147" fmla="*/ 297492 h 803552"/>
              <a:gd name="connsiteX148" fmla="*/ 787028 w 1125050"/>
              <a:gd name="connsiteY148" fmla="*/ 249242 h 803552"/>
              <a:gd name="connsiteX149" fmla="*/ 747067 w 1125050"/>
              <a:gd name="connsiteY149" fmla="*/ 232973 h 803552"/>
              <a:gd name="connsiteX150" fmla="*/ 683972 w 1125050"/>
              <a:gd name="connsiteY150" fmla="*/ 278192 h 803552"/>
              <a:gd name="connsiteX151" fmla="*/ 682797 w 1125050"/>
              <a:gd name="connsiteY151" fmla="*/ 280975 h 803552"/>
              <a:gd name="connsiteX152" fmla="*/ 672776 w 1125050"/>
              <a:gd name="connsiteY152" fmla="*/ 302687 h 803552"/>
              <a:gd name="connsiteX153" fmla="*/ 678776 w 1125050"/>
              <a:gd name="connsiteY153" fmla="*/ 234953 h 803552"/>
              <a:gd name="connsiteX154" fmla="*/ 746078 w 1125050"/>
              <a:gd name="connsiteY154" fmla="*/ 182126 h 803552"/>
              <a:gd name="connsiteX155" fmla="*/ 808987 w 1125050"/>
              <a:gd name="connsiteY155" fmla="*/ 194003 h 803552"/>
              <a:gd name="connsiteX156" fmla="*/ 854577 w 1125050"/>
              <a:gd name="connsiteY156" fmla="*/ 301265 h 803552"/>
              <a:gd name="connsiteX157" fmla="*/ 812575 w 1125050"/>
              <a:gd name="connsiteY157" fmla="*/ 404135 h 803552"/>
              <a:gd name="connsiteX158" fmla="*/ 752511 w 1125050"/>
              <a:gd name="connsiteY158" fmla="*/ 498159 h 803552"/>
              <a:gd name="connsiteX159" fmla="*/ 751707 w 1125050"/>
              <a:gd name="connsiteY159" fmla="*/ 499581 h 803552"/>
              <a:gd name="connsiteX160" fmla="*/ 750284 w 1125050"/>
              <a:gd name="connsiteY160" fmla="*/ 503788 h 803552"/>
              <a:gd name="connsiteX161" fmla="*/ 749480 w 1125050"/>
              <a:gd name="connsiteY161" fmla="*/ 508428 h 803552"/>
              <a:gd name="connsiteX162" fmla="*/ 749913 w 1125050"/>
              <a:gd name="connsiteY162" fmla="*/ 512015 h 803552"/>
              <a:gd name="connsiteX163" fmla="*/ 750098 w 1125050"/>
              <a:gd name="connsiteY163" fmla="*/ 513005 h 803552"/>
              <a:gd name="connsiteX164" fmla="*/ 750470 w 1125050"/>
              <a:gd name="connsiteY164" fmla="*/ 514428 h 803552"/>
              <a:gd name="connsiteX165" fmla="*/ 751892 w 1125050"/>
              <a:gd name="connsiteY165" fmla="*/ 517644 h 803552"/>
              <a:gd name="connsiteX166" fmla="*/ 753315 w 1125050"/>
              <a:gd name="connsiteY166" fmla="*/ 519871 h 803552"/>
              <a:gd name="connsiteX167" fmla="*/ 755542 w 1125050"/>
              <a:gd name="connsiteY167" fmla="*/ 522469 h 803552"/>
              <a:gd name="connsiteX168" fmla="*/ 757150 w 1125050"/>
              <a:gd name="connsiteY168" fmla="*/ 523892 h 803552"/>
              <a:gd name="connsiteX169" fmla="*/ 760985 w 1125050"/>
              <a:gd name="connsiteY169" fmla="*/ 526305 h 803552"/>
              <a:gd name="connsiteX170" fmla="*/ 765192 w 1125050"/>
              <a:gd name="connsiteY170" fmla="*/ 527913 h 803552"/>
              <a:gd name="connsiteX171" fmla="*/ 769831 w 1125050"/>
              <a:gd name="connsiteY171" fmla="*/ 528531 h 803552"/>
              <a:gd name="connsiteX172" fmla="*/ 773419 w 1125050"/>
              <a:gd name="connsiteY172" fmla="*/ 528099 h 803552"/>
              <a:gd name="connsiteX173" fmla="*/ 775213 w 1125050"/>
              <a:gd name="connsiteY173" fmla="*/ 527727 h 803552"/>
              <a:gd name="connsiteX174" fmla="*/ 790863 w 1125050"/>
              <a:gd name="connsiteY174" fmla="*/ 524696 h 803552"/>
              <a:gd name="connsiteX175" fmla="*/ 795688 w 1125050"/>
              <a:gd name="connsiteY175" fmla="*/ 523706 h 803552"/>
              <a:gd name="connsiteX176" fmla="*/ 854577 w 1125050"/>
              <a:gd name="connsiteY176" fmla="*/ 517274 h 803552"/>
              <a:gd name="connsiteX177" fmla="*/ 951447 w 1125050"/>
              <a:gd name="connsiteY177" fmla="*/ 527727 h 803552"/>
              <a:gd name="connsiteX178" fmla="*/ 957076 w 1125050"/>
              <a:gd name="connsiteY178" fmla="*/ 529150 h 803552"/>
              <a:gd name="connsiteX179" fmla="*/ 1040460 w 1125050"/>
              <a:gd name="connsiteY179" fmla="*/ 533171 h 803552"/>
              <a:gd name="connsiteX180" fmla="*/ 768841 w 1125050"/>
              <a:gd name="connsiteY180" fmla="*/ 603689 h 803552"/>
              <a:gd name="connsiteX181" fmla="*/ 746758 w 1125050"/>
              <a:gd name="connsiteY181" fmla="*/ 592864 h 803552"/>
              <a:gd name="connsiteX182" fmla="*/ 719417 w 1125050"/>
              <a:gd name="connsiteY182" fmla="*/ 600720 h 803552"/>
              <a:gd name="connsiteX183" fmla="*/ 727273 w 1125050"/>
              <a:gd name="connsiteY183" fmla="*/ 628061 h 803552"/>
              <a:gd name="connsiteX184" fmla="*/ 738902 w 1125050"/>
              <a:gd name="connsiteY184" fmla="*/ 634062 h 803552"/>
              <a:gd name="connsiteX185" fmla="*/ 854638 w 1125050"/>
              <a:gd name="connsiteY185" fmla="*/ 663197 h 803552"/>
              <a:gd name="connsiteX186" fmla="*/ 1013985 w 1125050"/>
              <a:gd name="connsiteY186" fmla="*/ 607772 h 803552"/>
              <a:gd name="connsiteX187" fmla="*/ 1050543 w 1125050"/>
              <a:gd name="connsiteY187" fmla="*/ 605792 h 803552"/>
              <a:gd name="connsiteX188" fmla="*/ 693251 w 1125050"/>
              <a:gd name="connsiteY188" fmla="*/ 680022 h 80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125050" h="803552">
                <a:moveTo>
                  <a:pt x="1122422" y="568677"/>
                </a:moveTo>
                <a:cubicBezTo>
                  <a:pt x="1118401" y="561440"/>
                  <a:pt x="1110175" y="557419"/>
                  <a:pt x="1101700" y="558842"/>
                </a:cubicBezTo>
                <a:cubicBezTo>
                  <a:pt x="1101329" y="558842"/>
                  <a:pt x="1085617" y="561440"/>
                  <a:pt x="1065513" y="563667"/>
                </a:cubicBezTo>
                <a:cubicBezTo>
                  <a:pt x="1096257" y="533357"/>
                  <a:pt x="1113514" y="507438"/>
                  <a:pt x="1113948" y="506633"/>
                </a:cubicBezTo>
                <a:cubicBezTo>
                  <a:pt x="1118958" y="499025"/>
                  <a:pt x="1118154" y="488942"/>
                  <a:pt x="1111968" y="482138"/>
                </a:cubicBezTo>
                <a:cubicBezTo>
                  <a:pt x="1105968" y="475519"/>
                  <a:pt x="1096071" y="473725"/>
                  <a:pt x="1087844" y="477746"/>
                </a:cubicBezTo>
                <a:cubicBezTo>
                  <a:pt x="1087472" y="478117"/>
                  <a:pt x="1029759" y="507067"/>
                  <a:pt x="965859" y="489994"/>
                </a:cubicBezTo>
                <a:lnTo>
                  <a:pt x="961468" y="488818"/>
                </a:lnTo>
                <a:cubicBezTo>
                  <a:pt x="939137" y="483190"/>
                  <a:pt x="916435" y="479601"/>
                  <a:pt x="893547" y="478179"/>
                </a:cubicBezTo>
                <a:lnTo>
                  <a:pt x="971118" y="399804"/>
                </a:lnTo>
                <a:cubicBezTo>
                  <a:pt x="1009717" y="353597"/>
                  <a:pt x="1029388" y="296935"/>
                  <a:pt x="1029388" y="239901"/>
                </a:cubicBezTo>
                <a:cubicBezTo>
                  <a:pt x="1029388" y="194869"/>
                  <a:pt x="1016954" y="149465"/>
                  <a:pt x="992026" y="109319"/>
                </a:cubicBezTo>
                <a:cubicBezTo>
                  <a:pt x="955034" y="49441"/>
                  <a:pt x="894784" y="11460"/>
                  <a:pt x="822658" y="2243"/>
                </a:cubicBezTo>
                <a:cubicBezTo>
                  <a:pt x="737294" y="-8830"/>
                  <a:pt x="647229" y="21543"/>
                  <a:pt x="581968" y="83401"/>
                </a:cubicBezTo>
                <a:lnTo>
                  <a:pt x="562483" y="101896"/>
                </a:lnTo>
                <a:lnTo>
                  <a:pt x="542997" y="83401"/>
                </a:lnTo>
                <a:cubicBezTo>
                  <a:pt x="477676" y="21543"/>
                  <a:pt x="387672" y="-8830"/>
                  <a:pt x="302308" y="2243"/>
                </a:cubicBezTo>
                <a:cubicBezTo>
                  <a:pt x="230181" y="11460"/>
                  <a:pt x="169932" y="49441"/>
                  <a:pt x="132941" y="109319"/>
                </a:cubicBezTo>
                <a:cubicBezTo>
                  <a:pt x="76464" y="200312"/>
                  <a:pt x="84691" y="317039"/>
                  <a:pt x="154838" y="401042"/>
                </a:cubicBezTo>
                <a:lnTo>
                  <a:pt x="231418" y="478179"/>
                </a:lnTo>
                <a:cubicBezTo>
                  <a:pt x="208531" y="479601"/>
                  <a:pt x="185829" y="483190"/>
                  <a:pt x="163498" y="488818"/>
                </a:cubicBezTo>
                <a:lnTo>
                  <a:pt x="157498" y="490427"/>
                </a:lnTo>
                <a:cubicBezTo>
                  <a:pt x="95640" y="506881"/>
                  <a:pt x="37555" y="478179"/>
                  <a:pt x="37123" y="477746"/>
                </a:cubicBezTo>
                <a:cubicBezTo>
                  <a:pt x="28895" y="473725"/>
                  <a:pt x="19060" y="475519"/>
                  <a:pt x="12998" y="482138"/>
                </a:cubicBezTo>
                <a:cubicBezTo>
                  <a:pt x="6750" y="488942"/>
                  <a:pt x="5946" y="499025"/>
                  <a:pt x="11018" y="506633"/>
                </a:cubicBezTo>
                <a:cubicBezTo>
                  <a:pt x="11451" y="507438"/>
                  <a:pt x="28709" y="533171"/>
                  <a:pt x="59267" y="563481"/>
                </a:cubicBezTo>
                <a:cubicBezTo>
                  <a:pt x="39164" y="561255"/>
                  <a:pt x="23699" y="558842"/>
                  <a:pt x="23328" y="558842"/>
                </a:cubicBezTo>
                <a:cubicBezTo>
                  <a:pt x="14915" y="557419"/>
                  <a:pt x="6626" y="561440"/>
                  <a:pt x="2605" y="568677"/>
                </a:cubicBezTo>
                <a:cubicBezTo>
                  <a:pt x="-1601" y="576100"/>
                  <a:pt x="-612" y="585132"/>
                  <a:pt x="4832" y="591564"/>
                </a:cubicBezTo>
                <a:cubicBezTo>
                  <a:pt x="10276" y="598184"/>
                  <a:pt x="141662" y="751901"/>
                  <a:pt x="293152" y="764767"/>
                </a:cubicBezTo>
                <a:cubicBezTo>
                  <a:pt x="299772" y="765386"/>
                  <a:pt x="306390" y="765571"/>
                  <a:pt x="313071" y="765571"/>
                </a:cubicBezTo>
                <a:cubicBezTo>
                  <a:pt x="366083" y="765571"/>
                  <a:pt x="414766" y="747076"/>
                  <a:pt x="457943" y="710518"/>
                </a:cubicBezTo>
                <a:cubicBezTo>
                  <a:pt x="458747" y="709899"/>
                  <a:pt x="459365" y="709342"/>
                  <a:pt x="460169" y="708538"/>
                </a:cubicBezTo>
                <a:lnTo>
                  <a:pt x="548379" y="797552"/>
                </a:lnTo>
                <a:cubicBezTo>
                  <a:pt x="552214" y="801387"/>
                  <a:pt x="557225" y="803552"/>
                  <a:pt x="562669" y="803552"/>
                </a:cubicBezTo>
                <a:cubicBezTo>
                  <a:pt x="568112" y="803552"/>
                  <a:pt x="573122" y="801325"/>
                  <a:pt x="576957" y="797552"/>
                </a:cubicBezTo>
                <a:lnTo>
                  <a:pt x="665167" y="708538"/>
                </a:lnTo>
                <a:cubicBezTo>
                  <a:pt x="665971" y="709342"/>
                  <a:pt x="666590" y="709961"/>
                  <a:pt x="667394" y="710518"/>
                </a:cubicBezTo>
                <a:cubicBezTo>
                  <a:pt x="710572" y="747076"/>
                  <a:pt x="759192" y="765571"/>
                  <a:pt x="812266" y="765571"/>
                </a:cubicBezTo>
                <a:cubicBezTo>
                  <a:pt x="818885" y="765571"/>
                  <a:pt x="825504" y="765386"/>
                  <a:pt x="832184" y="764767"/>
                </a:cubicBezTo>
                <a:cubicBezTo>
                  <a:pt x="983674" y="751901"/>
                  <a:pt x="1115061" y="598184"/>
                  <a:pt x="1120504" y="591564"/>
                </a:cubicBezTo>
                <a:cubicBezTo>
                  <a:pt x="1125639" y="585194"/>
                  <a:pt x="1126629" y="576100"/>
                  <a:pt x="1122422" y="568677"/>
                </a:cubicBezTo>
                <a:close/>
                <a:moveTo>
                  <a:pt x="74422" y="605668"/>
                </a:moveTo>
                <a:cubicBezTo>
                  <a:pt x="86670" y="606658"/>
                  <a:pt x="99970" y="607462"/>
                  <a:pt x="110981" y="607648"/>
                </a:cubicBezTo>
                <a:cubicBezTo>
                  <a:pt x="153353" y="637773"/>
                  <a:pt x="207417" y="663073"/>
                  <a:pt x="270327" y="663073"/>
                </a:cubicBezTo>
                <a:cubicBezTo>
                  <a:pt x="306266" y="663073"/>
                  <a:pt x="345052" y="654660"/>
                  <a:pt x="386063" y="633938"/>
                </a:cubicBezTo>
                <a:cubicBezTo>
                  <a:pt x="389899" y="632144"/>
                  <a:pt x="393920" y="630103"/>
                  <a:pt x="397693" y="627937"/>
                </a:cubicBezTo>
                <a:cubicBezTo>
                  <a:pt x="407343" y="622741"/>
                  <a:pt x="410931" y="610431"/>
                  <a:pt x="405549" y="600596"/>
                </a:cubicBezTo>
                <a:cubicBezTo>
                  <a:pt x="400105" y="590946"/>
                  <a:pt x="387858" y="587544"/>
                  <a:pt x="378207" y="592740"/>
                </a:cubicBezTo>
                <a:cubicBezTo>
                  <a:pt x="370785" y="596947"/>
                  <a:pt x="363362" y="600596"/>
                  <a:pt x="355877" y="603565"/>
                </a:cubicBezTo>
                <a:cubicBezTo>
                  <a:pt x="233893" y="657382"/>
                  <a:pt x="136095" y="586307"/>
                  <a:pt x="84443" y="533047"/>
                </a:cubicBezTo>
                <a:cubicBezTo>
                  <a:pt x="108940" y="536449"/>
                  <a:pt x="138260" y="536882"/>
                  <a:pt x="169251" y="528655"/>
                </a:cubicBezTo>
                <a:lnTo>
                  <a:pt x="173457" y="527665"/>
                </a:lnTo>
                <a:cubicBezTo>
                  <a:pt x="204572" y="519809"/>
                  <a:pt x="237357" y="516222"/>
                  <a:pt x="270327" y="517212"/>
                </a:cubicBezTo>
                <a:cubicBezTo>
                  <a:pt x="289998" y="517830"/>
                  <a:pt x="309731" y="519809"/>
                  <a:pt x="329216" y="523644"/>
                </a:cubicBezTo>
                <a:lnTo>
                  <a:pt x="334041" y="524634"/>
                </a:lnTo>
                <a:lnTo>
                  <a:pt x="349691" y="527665"/>
                </a:lnTo>
                <a:lnTo>
                  <a:pt x="351485" y="528037"/>
                </a:lnTo>
                <a:cubicBezTo>
                  <a:pt x="352660" y="528222"/>
                  <a:pt x="353898" y="528470"/>
                  <a:pt x="355072" y="528470"/>
                </a:cubicBezTo>
                <a:cubicBezTo>
                  <a:pt x="356681" y="528470"/>
                  <a:pt x="358289" y="528284"/>
                  <a:pt x="359712" y="527851"/>
                </a:cubicBezTo>
                <a:cubicBezTo>
                  <a:pt x="361135" y="527480"/>
                  <a:pt x="362496" y="526861"/>
                  <a:pt x="363919" y="526243"/>
                </a:cubicBezTo>
                <a:cubicBezTo>
                  <a:pt x="365341" y="525624"/>
                  <a:pt x="366517" y="524820"/>
                  <a:pt x="367754" y="523830"/>
                </a:cubicBezTo>
                <a:cubicBezTo>
                  <a:pt x="368372" y="523459"/>
                  <a:pt x="368929" y="523026"/>
                  <a:pt x="369362" y="522408"/>
                </a:cubicBezTo>
                <a:cubicBezTo>
                  <a:pt x="370166" y="521603"/>
                  <a:pt x="370970" y="520799"/>
                  <a:pt x="371589" y="519809"/>
                </a:cubicBezTo>
                <a:cubicBezTo>
                  <a:pt x="372207" y="519005"/>
                  <a:pt x="372579" y="518387"/>
                  <a:pt x="373011" y="517582"/>
                </a:cubicBezTo>
                <a:cubicBezTo>
                  <a:pt x="373630" y="516592"/>
                  <a:pt x="374001" y="515356"/>
                  <a:pt x="374434" y="514366"/>
                </a:cubicBezTo>
                <a:cubicBezTo>
                  <a:pt x="374620" y="513933"/>
                  <a:pt x="374620" y="513376"/>
                  <a:pt x="374806" y="512943"/>
                </a:cubicBezTo>
                <a:cubicBezTo>
                  <a:pt x="374806" y="512510"/>
                  <a:pt x="374991" y="512325"/>
                  <a:pt x="374991" y="511953"/>
                </a:cubicBezTo>
                <a:cubicBezTo>
                  <a:pt x="375176" y="510778"/>
                  <a:pt x="375424" y="509541"/>
                  <a:pt x="375424" y="508366"/>
                </a:cubicBezTo>
                <a:cubicBezTo>
                  <a:pt x="375424" y="506757"/>
                  <a:pt x="375238" y="505149"/>
                  <a:pt x="374806" y="503726"/>
                </a:cubicBezTo>
                <a:cubicBezTo>
                  <a:pt x="374372" y="502304"/>
                  <a:pt x="373816" y="500943"/>
                  <a:pt x="373197" y="499520"/>
                </a:cubicBezTo>
                <a:cubicBezTo>
                  <a:pt x="373011" y="498901"/>
                  <a:pt x="372764" y="498530"/>
                  <a:pt x="372393" y="498097"/>
                </a:cubicBezTo>
                <a:cubicBezTo>
                  <a:pt x="359960" y="472365"/>
                  <a:pt x="348082" y="454302"/>
                  <a:pt x="312329" y="404073"/>
                </a:cubicBezTo>
                <a:cubicBezTo>
                  <a:pt x="282018" y="361267"/>
                  <a:pt x="272740" y="324524"/>
                  <a:pt x="270327" y="301203"/>
                </a:cubicBezTo>
                <a:cubicBezTo>
                  <a:pt x="266121" y="259016"/>
                  <a:pt x="283565" y="218004"/>
                  <a:pt x="315917" y="193941"/>
                </a:cubicBezTo>
                <a:cubicBezTo>
                  <a:pt x="338804" y="176868"/>
                  <a:pt x="356929" y="176868"/>
                  <a:pt x="378827" y="182064"/>
                </a:cubicBezTo>
                <a:cubicBezTo>
                  <a:pt x="408147" y="189116"/>
                  <a:pt x="432643" y="208416"/>
                  <a:pt x="446128" y="234891"/>
                </a:cubicBezTo>
                <a:cubicBezTo>
                  <a:pt x="456953" y="256603"/>
                  <a:pt x="459180" y="280295"/>
                  <a:pt x="452128" y="302626"/>
                </a:cubicBezTo>
                <a:cubicBezTo>
                  <a:pt x="448540" y="295389"/>
                  <a:pt x="444705" y="286728"/>
                  <a:pt x="442107" y="280913"/>
                </a:cubicBezTo>
                <a:lnTo>
                  <a:pt x="440932" y="278130"/>
                </a:lnTo>
                <a:cubicBezTo>
                  <a:pt x="429488" y="251778"/>
                  <a:pt x="404745" y="234149"/>
                  <a:pt x="377651" y="232911"/>
                </a:cubicBezTo>
                <a:cubicBezTo>
                  <a:pt x="356124" y="231922"/>
                  <a:pt x="343877" y="241139"/>
                  <a:pt x="336639" y="250603"/>
                </a:cubicBezTo>
                <a:cubicBezTo>
                  <a:pt x="327608" y="262232"/>
                  <a:pt x="322783" y="278130"/>
                  <a:pt x="322350" y="297430"/>
                </a:cubicBezTo>
                <a:cubicBezTo>
                  <a:pt x="321979" y="325760"/>
                  <a:pt x="330763" y="354277"/>
                  <a:pt x="348268" y="380010"/>
                </a:cubicBezTo>
                <a:cubicBezTo>
                  <a:pt x="353464" y="387619"/>
                  <a:pt x="358537" y="394052"/>
                  <a:pt x="365527" y="401908"/>
                </a:cubicBezTo>
                <a:cubicBezTo>
                  <a:pt x="402270" y="442302"/>
                  <a:pt x="470190" y="538552"/>
                  <a:pt x="465366" y="613462"/>
                </a:cubicBezTo>
                <a:cubicBezTo>
                  <a:pt x="464562" y="626144"/>
                  <a:pt x="461531" y="637773"/>
                  <a:pt x="456520" y="648227"/>
                </a:cubicBezTo>
                <a:cubicBezTo>
                  <a:pt x="451076" y="660104"/>
                  <a:pt x="442850" y="670495"/>
                  <a:pt x="431777" y="679960"/>
                </a:cubicBezTo>
                <a:lnTo>
                  <a:pt x="431591" y="680146"/>
                </a:lnTo>
                <a:cubicBezTo>
                  <a:pt x="302308" y="789078"/>
                  <a:pt x="145993" y="672537"/>
                  <a:pt x="74422" y="605668"/>
                </a:cubicBezTo>
                <a:close/>
                <a:moveTo>
                  <a:pt x="562483" y="754932"/>
                </a:moveTo>
                <a:lnTo>
                  <a:pt x="486150" y="677981"/>
                </a:lnTo>
                <a:cubicBezTo>
                  <a:pt x="497594" y="659918"/>
                  <a:pt x="504027" y="639196"/>
                  <a:pt x="505450" y="616123"/>
                </a:cubicBezTo>
                <a:cubicBezTo>
                  <a:pt x="512688" y="507438"/>
                  <a:pt x="407405" y="388114"/>
                  <a:pt x="395342" y="374814"/>
                </a:cubicBezTo>
                <a:cubicBezTo>
                  <a:pt x="389528" y="368566"/>
                  <a:pt x="385693" y="363741"/>
                  <a:pt x="381672" y="357556"/>
                </a:cubicBezTo>
                <a:cubicBezTo>
                  <a:pt x="368806" y="338689"/>
                  <a:pt x="362186" y="318152"/>
                  <a:pt x="362558" y="298482"/>
                </a:cubicBezTo>
                <a:cubicBezTo>
                  <a:pt x="362743" y="287841"/>
                  <a:pt x="364970" y="279985"/>
                  <a:pt x="369610" y="273799"/>
                </a:cubicBezTo>
                <a:cubicBezTo>
                  <a:pt x="369980" y="273614"/>
                  <a:pt x="371837" y="272810"/>
                  <a:pt x="375857" y="272995"/>
                </a:cubicBezTo>
                <a:cubicBezTo>
                  <a:pt x="387734" y="273614"/>
                  <a:pt x="398745" y="281841"/>
                  <a:pt x="404188" y="294089"/>
                </a:cubicBezTo>
                <a:lnTo>
                  <a:pt x="405363" y="296873"/>
                </a:lnTo>
                <a:cubicBezTo>
                  <a:pt x="418044" y="326194"/>
                  <a:pt x="430106" y="353720"/>
                  <a:pt x="453984" y="353720"/>
                </a:cubicBezTo>
                <a:lnTo>
                  <a:pt x="454169" y="353720"/>
                </a:lnTo>
                <a:cubicBezTo>
                  <a:pt x="467840" y="353720"/>
                  <a:pt x="478666" y="344256"/>
                  <a:pt x="486336" y="326008"/>
                </a:cubicBezTo>
                <a:cubicBezTo>
                  <a:pt x="501181" y="290440"/>
                  <a:pt x="499573" y="251655"/>
                  <a:pt x="481943" y="216890"/>
                </a:cubicBezTo>
                <a:cubicBezTo>
                  <a:pt x="463262" y="179714"/>
                  <a:pt x="429117" y="152991"/>
                  <a:pt x="388290" y="143155"/>
                </a:cubicBezTo>
                <a:cubicBezTo>
                  <a:pt x="363176" y="136907"/>
                  <a:pt x="329649" y="133692"/>
                  <a:pt x="291854" y="161836"/>
                </a:cubicBezTo>
                <a:cubicBezTo>
                  <a:pt x="248244" y="194374"/>
                  <a:pt x="224738" y="249242"/>
                  <a:pt x="230367" y="305286"/>
                </a:cubicBezTo>
                <a:cubicBezTo>
                  <a:pt x="234573" y="345679"/>
                  <a:pt x="251460" y="387866"/>
                  <a:pt x="279606" y="427456"/>
                </a:cubicBezTo>
                <a:cubicBezTo>
                  <a:pt x="296493" y="451580"/>
                  <a:pt x="308122" y="467848"/>
                  <a:pt x="316783" y="480901"/>
                </a:cubicBezTo>
                <a:cubicBezTo>
                  <a:pt x="307132" y="479478"/>
                  <a:pt x="297483" y="478488"/>
                  <a:pt x="287648" y="477870"/>
                </a:cubicBezTo>
                <a:lnTo>
                  <a:pt x="184592" y="374010"/>
                </a:lnTo>
                <a:cubicBezTo>
                  <a:pt x="126755" y="304667"/>
                  <a:pt x="119703" y="206622"/>
                  <a:pt x="167086" y="130475"/>
                </a:cubicBezTo>
                <a:cubicBezTo>
                  <a:pt x="197644" y="81050"/>
                  <a:pt x="247440" y="49688"/>
                  <a:pt x="307318" y="41894"/>
                </a:cubicBezTo>
                <a:cubicBezTo>
                  <a:pt x="317339" y="40719"/>
                  <a:pt x="327236" y="39914"/>
                  <a:pt x="337257" y="39914"/>
                </a:cubicBezTo>
                <a:cubicBezTo>
                  <a:pt x="401528" y="39914"/>
                  <a:pt x="466232" y="66018"/>
                  <a:pt x="515471" y="112412"/>
                </a:cubicBezTo>
                <a:lnTo>
                  <a:pt x="548627" y="143959"/>
                </a:lnTo>
                <a:cubicBezTo>
                  <a:pt x="556483" y="151383"/>
                  <a:pt x="568545" y="151383"/>
                  <a:pt x="576339" y="143959"/>
                </a:cubicBezTo>
                <a:lnTo>
                  <a:pt x="609495" y="112412"/>
                </a:lnTo>
                <a:cubicBezTo>
                  <a:pt x="666343" y="58781"/>
                  <a:pt x="744098" y="32430"/>
                  <a:pt x="817647" y="41894"/>
                </a:cubicBezTo>
                <a:cubicBezTo>
                  <a:pt x="877526" y="49750"/>
                  <a:pt x="927322" y="81050"/>
                  <a:pt x="957880" y="130475"/>
                </a:cubicBezTo>
                <a:cubicBezTo>
                  <a:pt x="1005325" y="206622"/>
                  <a:pt x="998274" y="304667"/>
                  <a:pt x="941611" y="372587"/>
                </a:cubicBezTo>
                <a:lnTo>
                  <a:pt x="837133" y="477870"/>
                </a:lnTo>
                <a:cubicBezTo>
                  <a:pt x="827483" y="478488"/>
                  <a:pt x="817833" y="479478"/>
                  <a:pt x="808183" y="480901"/>
                </a:cubicBezTo>
                <a:cubicBezTo>
                  <a:pt x="816843" y="467848"/>
                  <a:pt x="828473" y="451580"/>
                  <a:pt x="845360" y="427456"/>
                </a:cubicBezTo>
                <a:cubicBezTo>
                  <a:pt x="873506" y="387866"/>
                  <a:pt x="890393" y="345679"/>
                  <a:pt x="894599" y="305286"/>
                </a:cubicBezTo>
                <a:cubicBezTo>
                  <a:pt x="900228" y="249242"/>
                  <a:pt x="876722" y="194374"/>
                  <a:pt x="833112" y="161836"/>
                </a:cubicBezTo>
                <a:cubicBezTo>
                  <a:pt x="795317" y="133692"/>
                  <a:pt x="761604" y="136907"/>
                  <a:pt x="736675" y="143155"/>
                </a:cubicBezTo>
                <a:cubicBezTo>
                  <a:pt x="695911" y="152991"/>
                  <a:pt x="661703" y="179714"/>
                  <a:pt x="643022" y="216890"/>
                </a:cubicBezTo>
                <a:cubicBezTo>
                  <a:pt x="625331" y="251655"/>
                  <a:pt x="623723" y="290440"/>
                  <a:pt x="638631" y="326008"/>
                </a:cubicBezTo>
                <a:cubicBezTo>
                  <a:pt x="646239" y="344318"/>
                  <a:pt x="657126" y="353720"/>
                  <a:pt x="670796" y="353720"/>
                </a:cubicBezTo>
                <a:lnTo>
                  <a:pt x="670982" y="353720"/>
                </a:lnTo>
                <a:cubicBezTo>
                  <a:pt x="694921" y="353720"/>
                  <a:pt x="706921" y="326194"/>
                  <a:pt x="719603" y="296873"/>
                </a:cubicBezTo>
                <a:lnTo>
                  <a:pt x="720777" y="294089"/>
                </a:lnTo>
                <a:cubicBezTo>
                  <a:pt x="726221" y="281841"/>
                  <a:pt x="737232" y="273614"/>
                  <a:pt x="749109" y="272995"/>
                </a:cubicBezTo>
                <a:cubicBezTo>
                  <a:pt x="752944" y="272810"/>
                  <a:pt x="754923" y="273614"/>
                  <a:pt x="756346" y="275223"/>
                </a:cubicBezTo>
                <a:cubicBezTo>
                  <a:pt x="759934" y="280047"/>
                  <a:pt x="762161" y="287903"/>
                  <a:pt x="762347" y="298543"/>
                </a:cubicBezTo>
                <a:cubicBezTo>
                  <a:pt x="762717" y="318214"/>
                  <a:pt x="756099" y="338750"/>
                  <a:pt x="743232" y="357617"/>
                </a:cubicBezTo>
                <a:cubicBezTo>
                  <a:pt x="739212" y="363865"/>
                  <a:pt x="735377" y="368690"/>
                  <a:pt x="729562" y="374876"/>
                </a:cubicBezTo>
                <a:cubicBezTo>
                  <a:pt x="717500" y="388114"/>
                  <a:pt x="612217" y="507500"/>
                  <a:pt x="619454" y="616185"/>
                </a:cubicBezTo>
                <a:cubicBezTo>
                  <a:pt x="620877" y="639319"/>
                  <a:pt x="627310" y="659980"/>
                  <a:pt x="638754" y="678043"/>
                </a:cubicBezTo>
                <a:lnTo>
                  <a:pt x="562483" y="754932"/>
                </a:lnTo>
                <a:close/>
                <a:moveTo>
                  <a:pt x="693251" y="680022"/>
                </a:moveTo>
                <a:lnTo>
                  <a:pt x="693065" y="680022"/>
                </a:lnTo>
                <a:cubicBezTo>
                  <a:pt x="681993" y="670557"/>
                  <a:pt x="673765" y="660104"/>
                  <a:pt x="668322" y="648289"/>
                </a:cubicBezTo>
                <a:cubicBezTo>
                  <a:pt x="663312" y="637835"/>
                  <a:pt x="660281" y="626206"/>
                  <a:pt x="659477" y="613524"/>
                </a:cubicBezTo>
                <a:cubicBezTo>
                  <a:pt x="654652" y="538614"/>
                  <a:pt x="722572" y="442363"/>
                  <a:pt x="759316" y="401970"/>
                </a:cubicBezTo>
                <a:cubicBezTo>
                  <a:pt x="766367" y="394114"/>
                  <a:pt x="771378" y="387680"/>
                  <a:pt x="776574" y="380072"/>
                </a:cubicBezTo>
                <a:cubicBezTo>
                  <a:pt x="794080" y="354339"/>
                  <a:pt x="802925" y="325822"/>
                  <a:pt x="802493" y="297492"/>
                </a:cubicBezTo>
                <a:cubicBezTo>
                  <a:pt x="802059" y="278192"/>
                  <a:pt x="797296" y="262356"/>
                  <a:pt x="787028" y="249242"/>
                </a:cubicBezTo>
                <a:cubicBezTo>
                  <a:pt x="781027" y="241201"/>
                  <a:pt x="768718" y="231984"/>
                  <a:pt x="747067" y="232973"/>
                </a:cubicBezTo>
                <a:cubicBezTo>
                  <a:pt x="720159" y="234149"/>
                  <a:pt x="695416" y="251840"/>
                  <a:pt x="683972" y="278192"/>
                </a:cubicBezTo>
                <a:lnTo>
                  <a:pt x="682797" y="280975"/>
                </a:lnTo>
                <a:cubicBezTo>
                  <a:pt x="680199" y="286790"/>
                  <a:pt x="676364" y="295450"/>
                  <a:pt x="672776" y="302687"/>
                </a:cubicBezTo>
                <a:cubicBezTo>
                  <a:pt x="665724" y="280419"/>
                  <a:pt x="667951" y="256665"/>
                  <a:pt x="678776" y="234953"/>
                </a:cubicBezTo>
                <a:cubicBezTo>
                  <a:pt x="692261" y="208416"/>
                  <a:pt x="716757" y="189116"/>
                  <a:pt x="746078" y="182126"/>
                </a:cubicBezTo>
                <a:cubicBezTo>
                  <a:pt x="767975" y="176930"/>
                  <a:pt x="786038" y="176930"/>
                  <a:pt x="808987" y="194003"/>
                </a:cubicBezTo>
                <a:cubicBezTo>
                  <a:pt x="841339" y="218127"/>
                  <a:pt x="858845" y="259077"/>
                  <a:pt x="854577" y="301265"/>
                </a:cubicBezTo>
                <a:cubicBezTo>
                  <a:pt x="852164" y="324585"/>
                  <a:pt x="842947" y="361329"/>
                  <a:pt x="812575" y="404135"/>
                </a:cubicBezTo>
                <a:cubicBezTo>
                  <a:pt x="776821" y="454364"/>
                  <a:pt x="764944" y="472426"/>
                  <a:pt x="752511" y="498159"/>
                </a:cubicBezTo>
                <a:cubicBezTo>
                  <a:pt x="752140" y="498530"/>
                  <a:pt x="751892" y="498963"/>
                  <a:pt x="751707" y="499581"/>
                </a:cubicBezTo>
                <a:cubicBezTo>
                  <a:pt x="751088" y="501005"/>
                  <a:pt x="750532" y="502366"/>
                  <a:pt x="750284" y="503788"/>
                </a:cubicBezTo>
                <a:cubicBezTo>
                  <a:pt x="749665" y="505211"/>
                  <a:pt x="749480" y="506819"/>
                  <a:pt x="749480" y="508428"/>
                </a:cubicBezTo>
                <a:cubicBezTo>
                  <a:pt x="749480" y="509602"/>
                  <a:pt x="749665" y="510840"/>
                  <a:pt x="749913" y="512015"/>
                </a:cubicBezTo>
                <a:cubicBezTo>
                  <a:pt x="749913" y="512387"/>
                  <a:pt x="750098" y="512634"/>
                  <a:pt x="750098" y="513005"/>
                </a:cubicBezTo>
                <a:cubicBezTo>
                  <a:pt x="750284" y="513376"/>
                  <a:pt x="750284" y="513995"/>
                  <a:pt x="750470" y="514428"/>
                </a:cubicBezTo>
                <a:cubicBezTo>
                  <a:pt x="750841" y="515418"/>
                  <a:pt x="751274" y="516654"/>
                  <a:pt x="751892" y="517644"/>
                </a:cubicBezTo>
                <a:cubicBezTo>
                  <a:pt x="752326" y="518449"/>
                  <a:pt x="752696" y="519067"/>
                  <a:pt x="753315" y="519871"/>
                </a:cubicBezTo>
                <a:cubicBezTo>
                  <a:pt x="753934" y="520861"/>
                  <a:pt x="754738" y="521665"/>
                  <a:pt x="755542" y="522469"/>
                </a:cubicBezTo>
                <a:cubicBezTo>
                  <a:pt x="755913" y="523088"/>
                  <a:pt x="756532" y="523459"/>
                  <a:pt x="757150" y="523892"/>
                </a:cubicBezTo>
                <a:cubicBezTo>
                  <a:pt x="758326" y="524882"/>
                  <a:pt x="759563" y="525686"/>
                  <a:pt x="760985" y="526305"/>
                </a:cubicBezTo>
                <a:cubicBezTo>
                  <a:pt x="762409" y="526923"/>
                  <a:pt x="763769" y="527480"/>
                  <a:pt x="765192" y="527913"/>
                </a:cubicBezTo>
                <a:cubicBezTo>
                  <a:pt x="766615" y="528284"/>
                  <a:pt x="768223" y="528531"/>
                  <a:pt x="769831" y="528531"/>
                </a:cubicBezTo>
                <a:cubicBezTo>
                  <a:pt x="771006" y="528531"/>
                  <a:pt x="772244" y="528346"/>
                  <a:pt x="773419" y="528099"/>
                </a:cubicBezTo>
                <a:lnTo>
                  <a:pt x="775213" y="527727"/>
                </a:lnTo>
                <a:lnTo>
                  <a:pt x="790863" y="524696"/>
                </a:lnTo>
                <a:lnTo>
                  <a:pt x="795688" y="523706"/>
                </a:lnTo>
                <a:cubicBezTo>
                  <a:pt x="815173" y="519871"/>
                  <a:pt x="834844" y="517892"/>
                  <a:pt x="854577" y="517274"/>
                </a:cubicBezTo>
                <a:cubicBezTo>
                  <a:pt x="887547" y="516284"/>
                  <a:pt x="920270" y="519871"/>
                  <a:pt x="951447" y="527727"/>
                </a:cubicBezTo>
                <a:lnTo>
                  <a:pt x="957076" y="529150"/>
                </a:lnTo>
                <a:cubicBezTo>
                  <a:pt x="987201" y="537192"/>
                  <a:pt x="1016150" y="536758"/>
                  <a:pt x="1040460" y="533171"/>
                </a:cubicBezTo>
                <a:cubicBezTo>
                  <a:pt x="988809" y="586616"/>
                  <a:pt x="890949" y="657753"/>
                  <a:pt x="768841" y="603689"/>
                </a:cubicBezTo>
                <a:cubicBezTo>
                  <a:pt x="761604" y="600658"/>
                  <a:pt x="754181" y="597070"/>
                  <a:pt x="746758" y="592864"/>
                </a:cubicBezTo>
                <a:cubicBezTo>
                  <a:pt x="737108" y="587668"/>
                  <a:pt x="724860" y="591070"/>
                  <a:pt x="719417" y="600720"/>
                </a:cubicBezTo>
                <a:cubicBezTo>
                  <a:pt x="713973" y="610555"/>
                  <a:pt x="717623" y="622803"/>
                  <a:pt x="727273" y="628061"/>
                </a:cubicBezTo>
                <a:cubicBezTo>
                  <a:pt x="731108" y="630288"/>
                  <a:pt x="735129" y="632268"/>
                  <a:pt x="738902" y="634062"/>
                </a:cubicBezTo>
                <a:cubicBezTo>
                  <a:pt x="779914" y="654784"/>
                  <a:pt x="818637" y="663197"/>
                  <a:pt x="854638" y="663197"/>
                </a:cubicBezTo>
                <a:cubicBezTo>
                  <a:pt x="917548" y="663197"/>
                  <a:pt x="971550" y="637897"/>
                  <a:pt x="1013985" y="607772"/>
                </a:cubicBezTo>
                <a:cubicBezTo>
                  <a:pt x="1025614" y="607586"/>
                  <a:pt x="1038110" y="606968"/>
                  <a:pt x="1050543" y="605792"/>
                </a:cubicBezTo>
                <a:cubicBezTo>
                  <a:pt x="978973" y="672537"/>
                  <a:pt x="822658" y="789078"/>
                  <a:pt x="693251" y="680022"/>
                </a:cubicBezTo>
                <a:close/>
              </a:path>
            </a:pathLst>
          </a:custGeom>
          <a:solidFill>
            <a:schemeClr val="accent1"/>
          </a:solidFill>
          <a:ln w="61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41CE0D66-3060-467A-ABA7-5E128D884017}"/>
              </a:ext>
            </a:extLst>
          </p:cNvPr>
          <p:cNvSpPr/>
          <p:nvPr/>
        </p:nvSpPr>
        <p:spPr>
          <a:xfrm>
            <a:off x="5720329" y="5353321"/>
            <a:ext cx="868336" cy="868459"/>
          </a:xfrm>
          <a:custGeom>
            <a:avLst/>
            <a:gdLst>
              <a:gd name="connsiteX0" fmla="*/ 1040824 w 1124977"/>
              <a:gd name="connsiteY0" fmla="*/ 272670 h 1125136"/>
              <a:gd name="connsiteX1" fmla="*/ 1096497 w 1124977"/>
              <a:gd name="connsiteY1" fmla="*/ 248731 h 1125136"/>
              <a:gd name="connsiteX2" fmla="*/ 1124951 w 1124977"/>
              <a:gd name="connsiteY2" fmla="*/ 185079 h 1125136"/>
              <a:gd name="connsiteX3" fmla="*/ 1039402 w 1124977"/>
              <a:gd name="connsiteY3" fmla="*/ 92725 h 1125136"/>
              <a:gd name="connsiteX4" fmla="*/ 1018308 w 1124977"/>
              <a:gd name="connsiteY4" fmla="*/ 111777 h 1125136"/>
              <a:gd name="connsiteX5" fmla="*/ 1037298 w 1124977"/>
              <a:gd name="connsiteY5" fmla="*/ 132871 h 1125136"/>
              <a:gd name="connsiteX6" fmla="*/ 1084805 w 1124977"/>
              <a:gd name="connsiteY6" fmla="*/ 184090 h 1125136"/>
              <a:gd name="connsiteX7" fmla="*/ 1069031 w 1124977"/>
              <a:gd name="connsiteY7" fmla="*/ 219472 h 1125136"/>
              <a:gd name="connsiteX8" fmla="*/ 1032782 w 1124977"/>
              <a:gd name="connsiteY8" fmla="*/ 233019 h 1125136"/>
              <a:gd name="connsiteX9" fmla="*/ 1002411 w 1124977"/>
              <a:gd name="connsiteY9" fmla="*/ 225844 h 1125136"/>
              <a:gd name="connsiteX10" fmla="*/ 965357 w 1124977"/>
              <a:gd name="connsiteY10" fmla="*/ 214771 h 1125136"/>
              <a:gd name="connsiteX11" fmla="*/ 595755 w 1124977"/>
              <a:gd name="connsiteY11" fmla="*/ 161140 h 1125136"/>
              <a:gd name="connsiteX12" fmla="*/ 348570 w 1124977"/>
              <a:gd name="connsiteY12" fmla="*/ 320239 h 1125136"/>
              <a:gd name="connsiteX13" fmla="*/ 219905 w 1124977"/>
              <a:gd name="connsiteY13" fmla="*/ 191574 h 1125136"/>
              <a:gd name="connsiteX14" fmla="*/ 278980 w 1124977"/>
              <a:gd name="connsiteY14" fmla="*/ 152542 h 1125136"/>
              <a:gd name="connsiteX15" fmla="*/ 296238 w 1124977"/>
              <a:gd name="connsiteY15" fmla="*/ 75405 h 1125136"/>
              <a:gd name="connsiteX16" fmla="*/ 208523 w 1124977"/>
              <a:gd name="connsiteY16" fmla="*/ 804 h 1125136"/>
              <a:gd name="connsiteX17" fmla="*/ 20166 w 1124977"/>
              <a:gd name="connsiteY17" fmla="*/ 0 h 1125136"/>
              <a:gd name="connsiteX18" fmla="*/ 5877 w 1124977"/>
              <a:gd name="connsiteY18" fmla="*/ 5876 h 1125136"/>
              <a:gd name="connsiteX19" fmla="*/ 0 w 1124977"/>
              <a:gd name="connsiteY19" fmla="*/ 20166 h 1125136"/>
              <a:gd name="connsiteX20" fmla="*/ 928 w 1124977"/>
              <a:gd name="connsiteY20" fmla="*/ 210318 h 1125136"/>
              <a:gd name="connsiteX21" fmla="*/ 75467 w 1124977"/>
              <a:gd name="connsiteY21" fmla="*/ 296362 h 1125136"/>
              <a:gd name="connsiteX22" fmla="*/ 96375 w 1124977"/>
              <a:gd name="connsiteY22" fmla="*/ 298836 h 1125136"/>
              <a:gd name="connsiteX23" fmla="*/ 152604 w 1124977"/>
              <a:gd name="connsiteY23" fmla="*/ 279166 h 1125136"/>
              <a:gd name="connsiteX24" fmla="*/ 191636 w 1124977"/>
              <a:gd name="connsiteY24" fmla="*/ 220091 h 1125136"/>
              <a:gd name="connsiteX25" fmla="*/ 320301 w 1124977"/>
              <a:gd name="connsiteY25" fmla="*/ 348694 h 1125136"/>
              <a:gd name="connsiteX26" fmla="*/ 161326 w 1124977"/>
              <a:gd name="connsiteY26" fmla="*/ 595879 h 1125136"/>
              <a:gd name="connsiteX27" fmla="*/ 214957 w 1124977"/>
              <a:gd name="connsiteY27" fmla="*/ 965543 h 1125136"/>
              <a:gd name="connsiteX28" fmla="*/ 226029 w 1124977"/>
              <a:gd name="connsiteY28" fmla="*/ 1002596 h 1125136"/>
              <a:gd name="connsiteX29" fmla="*/ 233205 w 1124977"/>
              <a:gd name="connsiteY29" fmla="*/ 1032968 h 1125136"/>
              <a:gd name="connsiteX30" fmla="*/ 219658 w 1124977"/>
              <a:gd name="connsiteY30" fmla="*/ 1069217 h 1125136"/>
              <a:gd name="connsiteX31" fmla="*/ 184337 w 1124977"/>
              <a:gd name="connsiteY31" fmla="*/ 1084991 h 1125136"/>
              <a:gd name="connsiteX32" fmla="*/ 183224 w 1124977"/>
              <a:gd name="connsiteY32" fmla="*/ 1084991 h 1125136"/>
              <a:gd name="connsiteX33" fmla="*/ 133119 w 1124977"/>
              <a:gd name="connsiteY33" fmla="*/ 1037484 h 1125136"/>
              <a:gd name="connsiteX34" fmla="*/ 112025 w 1124977"/>
              <a:gd name="connsiteY34" fmla="*/ 1018432 h 1125136"/>
              <a:gd name="connsiteX35" fmla="*/ 92973 w 1124977"/>
              <a:gd name="connsiteY35" fmla="*/ 1039525 h 1125136"/>
              <a:gd name="connsiteX36" fmla="*/ 183100 w 1124977"/>
              <a:gd name="connsiteY36" fmla="*/ 1125137 h 1125136"/>
              <a:gd name="connsiteX37" fmla="*/ 185265 w 1124977"/>
              <a:gd name="connsiteY37" fmla="*/ 1125137 h 1125136"/>
              <a:gd name="connsiteX38" fmla="*/ 248917 w 1124977"/>
              <a:gd name="connsiteY38" fmla="*/ 1096682 h 1125136"/>
              <a:gd name="connsiteX39" fmla="*/ 272794 w 1124977"/>
              <a:gd name="connsiteY39" fmla="*/ 1041071 h 1125136"/>
              <a:gd name="connsiteX40" fmla="*/ 642829 w 1124977"/>
              <a:gd name="connsiteY40" fmla="*/ 670975 h 1125136"/>
              <a:gd name="connsiteX41" fmla="*/ 749596 w 1124977"/>
              <a:gd name="connsiteY41" fmla="*/ 777680 h 1125136"/>
              <a:gd name="connsiteX42" fmla="*/ 780773 w 1124977"/>
              <a:gd name="connsiteY42" fmla="*/ 933624 h 1125136"/>
              <a:gd name="connsiteX43" fmla="*/ 800443 w 1124977"/>
              <a:gd name="connsiteY43" fmla="*/ 949769 h 1125136"/>
              <a:gd name="connsiteX44" fmla="*/ 804402 w 1124977"/>
              <a:gd name="connsiteY44" fmla="*/ 949398 h 1125136"/>
              <a:gd name="connsiteX45" fmla="*/ 820176 w 1124977"/>
              <a:gd name="connsiteY45" fmla="*/ 925768 h 1125136"/>
              <a:gd name="connsiteX46" fmla="*/ 800815 w 1124977"/>
              <a:gd name="connsiteY46" fmla="*/ 828898 h 1125136"/>
              <a:gd name="connsiteX47" fmla="*/ 846466 w 1124977"/>
              <a:gd name="connsiteY47" fmla="*/ 874550 h 1125136"/>
              <a:gd name="connsiteX48" fmla="*/ 877643 w 1124977"/>
              <a:gd name="connsiteY48" fmla="*/ 1030556 h 1125136"/>
              <a:gd name="connsiteX49" fmla="*/ 897313 w 1124977"/>
              <a:gd name="connsiteY49" fmla="*/ 1046700 h 1125136"/>
              <a:gd name="connsiteX50" fmla="*/ 901272 w 1124977"/>
              <a:gd name="connsiteY50" fmla="*/ 1046330 h 1125136"/>
              <a:gd name="connsiteX51" fmla="*/ 917046 w 1124977"/>
              <a:gd name="connsiteY51" fmla="*/ 1022700 h 1125136"/>
              <a:gd name="connsiteX52" fmla="*/ 890695 w 1124977"/>
              <a:gd name="connsiteY52" fmla="*/ 890756 h 1125136"/>
              <a:gd name="connsiteX53" fmla="*/ 1022576 w 1124977"/>
              <a:gd name="connsiteY53" fmla="*/ 917170 h 1125136"/>
              <a:gd name="connsiteX54" fmla="*/ 1046206 w 1124977"/>
              <a:gd name="connsiteY54" fmla="*/ 901396 h 1125136"/>
              <a:gd name="connsiteX55" fmla="*/ 1030432 w 1124977"/>
              <a:gd name="connsiteY55" fmla="*/ 877766 h 1125136"/>
              <a:gd name="connsiteX56" fmla="*/ 875416 w 1124977"/>
              <a:gd name="connsiteY56" fmla="*/ 846775 h 1125136"/>
              <a:gd name="connsiteX57" fmla="*/ 829703 w 1124977"/>
              <a:gd name="connsiteY57" fmla="*/ 801062 h 1125136"/>
              <a:gd name="connsiteX58" fmla="*/ 925706 w 1124977"/>
              <a:gd name="connsiteY58" fmla="*/ 820238 h 1125136"/>
              <a:gd name="connsiteX59" fmla="*/ 949336 w 1124977"/>
              <a:gd name="connsiteY59" fmla="*/ 804464 h 1125136"/>
              <a:gd name="connsiteX60" fmla="*/ 933562 w 1124977"/>
              <a:gd name="connsiteY60" fmla="*/ 780835 h 1125136"/>
              <a:gd name="connsiteX61" fmla="*/ 778484 w 1124977"/>
              <a:gd name="connsiteY61" fmla="*/ 749782 h 1125136"/>
              <a:gd name="connsiteX62" fmla="*/ 671222 w 1124977"/>
              <a:gd name="connsiteY62" fmla="*/ 642582 h 1125136"/>
              <a:gd name="connsiteX63" fmla="*/ 1040824 w 1124977"/>
              <a:gd name="connsiteY63" fmla="*/ 272670 h 1125136"/>
              <a:gd name="connsiteX64" fmla="*/ 596250 w 1124977"/>
              <a:gd name="connsiteY64" fmla="*/ 201286 h 1125136"/>
              <a:gd name="connsiteX65" fmla="*/ 955089 w 1124977"/>
              <a:gd name="connsiteY65" fmla="*/ 253618 h 1125136"/>
              <a:gd name="connsiteX66" fmla="*/ 990039 w 1124977"/>
              <a:gd name="connsiteY66" fmla="*/ 264072 h 1125136"/>
              <a:gd name="connsiteX67" fmla="*/ 992018 w 1124977"/>
              <a:gd name="connsiteY67" fmla="*/ 264629 h 1125136"/>
              <a:gd name="connsiteX68" fmla="*/ 642582 w 1124977"/>
              <a:gd name="connsiteY68" fmla="*/ 614127 h 1125136"/>
              <a:gd name="connsiteX69" fmla="*/ 378139 w 1124977"/>
              <a:gd name="connsiteY69" fmla="*/ 349807 h 1125136"/>
              <a:gd name="connsiteX70" fmla="*/ 596250 w 1124977"/>
              <a:gd name="connsiteY70" fmla="*/ 201286 h 1125136"/>
              <a:gd name="connsiteX71" fmla="*/ 127799 w 1124977"/>
              <a:gd name="connsiteY71" fmla="*/ 247247 h 1125136"/>
              <a:gd name="connsiteX72" fmla="*/ 84375 w 1124977"/>
              <a:gd name="connsiteY72" fmla="*/ 257206 h 1125136"/>
              <a:gd name="connsiteX73" fmla="*/ 40764 w 1124977"/>
              <a:gd name="connsiteY73" fmla="*/ 208400 h 1125136"/>
              <a:gd name="connsiteX74" fmla="*/ 40022 w 1124977"/>
              <a:gd name="connsiteY74" fmla="*/ 40270 h 1125136"/>
              <a:gd name="connsiteX75" fmla="*/ 206358 w 1124977"/>
              <a:gd name="connsiteY75" fmla="*/ 40950 h 1125136"/>
              <a:gd name="connsiteX76" fmla="*/ 256896 w 1124977"/>
              <a:gd name="connsiteY76" fmla="*/ 84621 h 1125136"/>
              <a:gd name="connsiteX77" fmla="*/ 246937 w 1124977"/>
              <a:gd name="connsiteY77" fmla="*/ 128046 h 1125136"/>
              <a:gd name="connsiteX78" fmla="*/ 190709 w 1124977"/>
              <a:gd name="connsiteY78" fmla="*/ 155635 h 1125136"/>
              <a:gd name="connsiteX79" fmla="*/ 175244 w 1124977"/>
              <a:gd name="connsiteY79" fmla="*/ 156068 h 1125136"/>
              <a:gd name="connsiteX80" fmla="*/ 171656 w 1124977"/>
              <a:gd name="connsiteY80" fmla="*/ 156872 h 1125136"/>
              <a:gd name="connsiteX81" fmla="*/ 168006 w 1124977"/>
              <a:gd name="connsiteY81" fmla="*/ 157676 h 1125136"/>
              <a:gd name="connsiteX82" fmla="*/ 161697 w 1124977"/>
              <a:gd name="connsiteY82" fmla="*/ 161882 h 1125136"/>
              <a:gd name="connsiteX83" fmla="*/ 161635 w 1124977"/>
              <a:gd name="connsiteY83" fmla="*/ 161944 h 1125136"/>
              <a:gd name="connsiteX84" fmla="*/ 161635 w 1124977"/>
              <a:gd name="connsiteY84" fmla="*/ 161944 h 1125136"/>
              <a:gd name="connsiteX85" fmla="*/ 157367 w 1124977"/>
              <a:gd name="connsiteY85" fmla="*/ 168316 h 1125136"/>
              <a:gd name="connsiteX86" fmla="*/ 156501 w 1124977"/>
              <a:gd name="connsiteY86" fmla="*/ 172213 h 1125136"/>
              <a:gd name="connsiteX87" fmla="*/ 155759 w 1124977"/>
              <a:gd name="connsiteY87" fmla="*/ 175553 h 1125136"/>
              <a:gd name="connsiteX88" fmla="*/ 155326 w 1124977"/>
              <a:gd name="connsiteY88" fmla="*/ 191018 h 1125136"/>
              <a:gd name="connsiteX89" fmla="*/ 127799 w 1124977"/>
              <a:gd name="connsiteY89" fmla="*/ 247247 h 1125136"/>
              <a:gd name="connsiteX90" fmla="*/ 264629 w 1124977"/>
              <a:gd name="connsiteY90" fmla="*/ 992142 h 1125136"/>
              <a:gd name="connsiteX91" fmla="*/ 264072 w 1124977"/>
              <a:gd name="connsiteY91" fmla="*/ 990162 h 1125136"/>
              <a:gd name="connsiteX92" fmla="*/ 253618 w 1124977"/>
              <a:gd name="connsiteY92" fmla="*/ 955151 h 1125136"/>
              <a:gd name="connsiteX93" fmla="*/ 201348 w 1124977"/>
              <a:gd name="connsiteY93" fmla="*/ 596312 h 1125136"/>
              <a:gd name="connsiteX94" fmla="*/ 349746 w 1124977"/>
              <a:gd name="connsiteY94" fmla="*/ 378200 h 1125136"/>
              <a:gd name="connsiteX95" fmla="*/ 614189 w 1124977"/>
              <a:gd name="connsiteY95" fmla="*/ 642520 h 1125136"/>
              <a:gd name="connsiteX96" fmla="*/ 264629 w 1124977"/>
              <a:gd name="connsiteY96" fmla="*/ 992142 h 112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124977" h="1125136">
                <a:moveTo>
                  <a:pt x="1040824" y="272670"/>
                </a:moveTo>
                <a:cubicBezTo>
                  <a:pt x="1061547" y="271433"/>
                  <a:pt x="1081094" y="263206"/>
                  <a:pt x="1096497" y="248731"/>
                </a:cubicBezTo>
                <a:cubicBezTo>
                  <a:pt x="1114250" y="232030"/>
                  <a:pt x="1124333" y="209451"/>
                  <a:pt x="1124951" y="185079"/>
                </a:cubicBezTo>
                <a:cubicBezTo>
                  <a:pt x="1126127" y="136706"/>
                  <a:pt x="1087712" y="95262"/>
                  <a:pt x="1039402" y="92725"/>
                </a:cubicBezTo>
                <a:cubicBezTo>
                  <a:pt x="1028329" y="92107"/>
                  <a:pt x="1018864" y="100643"/>
                  <a:pt x="1018308" y="111777"/>
                </a:cubicBezTo>
                <a:cubicBezTo>
                  <a:pt x="1017751" y="122850"/>
                  <a:pt x="1026226" y="132315"/>
                  <a:pt x="1037298" y="132871"/>
                </a:cubicBezTo>
                <a:cubicBezTo>
                  <a:pt x="1063650" y="134232"/>
                  <a:pt x="1085424" y="157676"/>
                  <a:pt x="1084805" y="184090"/>
                </a:cubicBezTo>
                <a:cubicBezTo>
                  <a:pt x="1084496" y="197636"/>
                  <a:pt x="1078867" y="210194"/>
                  <a:pt x="1069031" y="219472"/>
                </a:cubicBezTo>
                <a:cubicBezTo>
                  <a:pt x="1059196" y="228751"/>
                  <a:pt x="1046268" y="233452"/>
                  <a:pt x="1032782" y="233019"/>
                </a:cubicBezTo>
                <a:cubicBezTo>
                  <a:pt x="1028638" y="232834"/>
                  <a:pt x="1014163" y="229617"/>
                  <a:pt x="1002411" y="225844"/>
                </a:cubicBezTo>
                <a:cubicBezTo>
                  <a:pt x="990100" y="221885"/>
                  <a:pt x="977790" y="218050"/>
                  <a:pt x="965357" y="214771"/>
                </a:cubicBezTo>
                <a:cubicBezTo>
                  <a:pt x="901520" y="198008"/>
                  <a:pt x="738029" y="159408"/>
                  <a:pt x="595755" y="161140"/>
                </a:cubicBezTo>
                <a:cubicBezTo>
                  <a:pt x="451378" y="163182"/>
                  <a:pt x="376344" y="269268"/>
                  <a:pt x="348570" y="320239"/>
                </a:cubicBezTo>
                <a:lnTo>
                  <a:pt x="219905" y="191574"/>
                </a:lnTo>
                <a:cubicBezTo>
                  <a:pt x="243411" y="185079"/>
                  <a:pt x="264381" y="171409"/>
                  <a:pt x="278980" y="152542"/>
                </a:cubicBezTo>
                <a:cubicBezTo>
                  <a:pt x="296424" y="129902"/>
                  <a:pt x="302548" y="102499"/>
                  <a:pt x="296238" y="75405"/>
                </a:cubicBezTo>
                <a:cubicBezTo>
                  <a:pt x="286650" y="34640"/>
                  <a:pt x="252072" y="4701"/>
                  <a:pt x="208523" y="804"/>
                </a:cubicBezTo>
                <a:lnTo>
                  <a:pt x="20166" y="0"/>
                </a:lnTo>
                <a:cubicBezTo>
                  <a:pt x="15712" y="62"/>
                  <a:pt x="9650" y="2103"/>
                  <a:pt x="5877" y="5876"/>
                </a:cubicBezTo>
                <a:cubicBezTo>
                  <a:pt x="2103" y="9649"/>
                  <a:pt x="0" y="14784"/>
                  <a:pt x="0" y="20166"/>
                </a:cubicBezTo>
                <a:lnTo>
                  <a:pt x="928" y="210318"/>
                </a:lnTo>
                <a:cubicBezTo>
                  <a:pt x="4763" y="252196"/>
                  <a:pt x="34702" y="286774"/>
                  <a:pt x="75467" y="296362"/>
                </a:cubicBezTo>
                <a:cubicBezTo>
                  <a:pt x="82457" y="297970"/>
                  <a:pt x="89447" y="298836"/>
                  <a:pt x="96375" y="298836"/>
                </a:cubicBezTo>
                <a:cubicBezTo>
                  <a:pt x="116355" y="298836"/>
                  <a:pt x="135779" y="292094"/>
                  <a:pt x="152604" y="279166"/>
                </a:cubicBezTo>
                <a:cubicBezTo>
                  <a:pt x="171470" y="264629"/>
                  <a:pt x="185141" y="243597"/>
                  <a:pt x="191636" y="220091"/>
                </a:cubicBezTo>
                <a:lnTo>
                  <a:pt x="320301" y="348694"/>
                </a:lnTo>
                <a:cubicBezTo>
                  <a:pt x="269330" y="376530"/>
                  <a:pt x="163367" y="451564"/>
                  <a:pt x="161326" y="595879"/>
                </a:cubicBezTo>
                <a:cubicBezTo>
                  <a:pt x="159347" y="737782"/>
                  <a:pt x="198131" y="901644"/>
                  <a:pt x="214957" y="965543"/>
                </a:cubicBezTo>
                <a:cubicBezTo>
                  <a:pt x="218235" y="978038"/>
                  <a:pt x="222070" y="990286"/>
                  <a:pt x="226029" y="1002596"/>
                </a:cubicBezTo>
                <a:cubicBezTo>
                  <a:pt x="229803" y="1014349"/>
                  <a:pt x="233081" y="1028823"/>
                  <a:pt x="233205" y="1032968"/>
                </a:cubicBezTo>
                <a:cubicBezTo>
                  <a:pt x="233700" y="1046515"/>
                  <a:pt x="228875" y="1059382"/>
                  <a:pt x="219658" y="1069217"/>
                </a:cubicBezTo>
                <a:cubicBezTo>
                  <a:pt x="210379" y="1079052"/>
                  <a:pt x="197822" y="1084681"/>
                  <a:pt x="184337" y="1084991"/>
                </a:cubicBezTo>
                <a:cubicBezTo>
                  <a:pt x="183966" y="1084991"/>
                  <a:pt x="183595" y="1084991"/>
                  <a:pt x="183224" y="1084991"/>
                </a:cubicBezTo>
                <a:cubicBezTo>
                  <a:pt x="157305" y="1084991"/>
                  <a:pt x="134479" y="1063464"/>
                  <a:pt x="133119" y="1037484"/>
                </a:cubicBezTo>
                <a:cubicBezTo>
                  <a:pt x="132562" y="1026411"/>
                  <a:pt x="122726" y="1017751"/>
                  <a:pt x="112025" y="1018432"/>
                </a:cubicBezTo>
                <a:cubicBezTo>
                  <a:pt x="100952" y="1019050"/>
                  <a:pt x="92416" y="1028453"/>
                  <a:pt x="92973" y="1039525"/>
                </a:cubicBezTo>
                <a:cubicBezTo>
                  <a:pt x="95447" y="1087156"/>
                  <a:pt x="135655" y="1125137"/>
                  <a:pt x="183100" y="1125137"/>
                </a:cubicBezTo>
                <a:cubicBezTo>
                  <a:pt x="183842" y="1125137"/>
                  <a:pt x="184523" y="1125137"/>
                  <a:pt x="185265" y="1125137"/>
                </a:cubicBezTo>
                <a:cubicBezTo>
                  <a:pt x="209637" y="1124518"/>
                  <a:pt x="232215" y="1114436"/>
                  <a:pt x="248917" y="1096682"/>
                </a:cubicBezTo>
                <a:cubicBezTo>
                  <a:pt x="263392" y="1081341"/>
                  <a:pt x="271371" y="1061794"/>
                  <a:pt x="272794" y="1041071"/>
                </a:cubicBezTo>
                <a:lnTo>
                  <a:pt x="642829" y="670975"/>
                </a:lnTo>
                <a:lnTo>
                  <a:pt x="749596" y="777680"/>
                </a:lnTo>
                <a:lnTo>
                  <a:pt x="780773" y="933624"/>
                </a:lnTo>
                <a:cubicBezTo>
                  <a:pt x="782690" y="943150"/>
                  <a:pt x="791103" y="949769"/>
                  <a:pt x="800443" y="949769"/>
                </a:cubicBezTo>
                <a:cubicBezTo>
                  <a:pt x="801743" y="949769"/>
                  <a:pt x="803104" y="949646"/>
                  <a:pt x="804402" y="949398"/>
                </a:cubicBezTo>
                <a:cubicBezTo>
                  <a:pt x="815290" y="947233"/>
                  <a:pt x="822341" y="936655"/>
                  <a:pt x="820176" y="925768"/>
                </a:cubicBezTo>
                <a:lnTo>
                  <a:pt x="800815" y="828898"/>
                </a:lnTo>
                <a:lnTo>
                  <a:pt x="846466" y="874550"/>
                </a:lnTo>
                <a:lnTo>
                  <a:pt x="877643" y="1030556"/>
                </a:lnTo>
                <a:cubicBezTo>
                  <a:pt x="879560" y="1040082"/>
                  <a:pt x="887911" y="1046700"/>
                  <a:pt x="897313" y="1046700"/>
                </a:cubicBezTo>
                <a:cubicBezTo>
                  <a:pt x="898613" y="1046700"/>
                  <a:pt x="899973" y="1046577"/>
                  <a:pt x="901272" y="1046330"/>
                </a:cubicBezTo>
                <a:cubicBezTo>
                  <a:pt x="912159" y="1044164"/>
                  <a:pt x="919211" y="1033587"/>
                  <a:pt x="917046" y="1022700"/>
                </a:cubicBezTo>
                <a:lnTo>
                  <a:pt x="890695" y="890756"/>
                </a:lnTo>
                <a:lnTo>
                  <a:pt x="1022576" y="917170"/>
                </a:lnTo>
                <a:cubicBezTo>
                  <a:pt x="1033463" y="919335"/>
                  <a:pt x="1044041" y="912283"/>
                  <a:pt x="1046206" y="901396"/>
                </a:cubicBezTo>
                <a:cubicBezTo>
                  <a:pt x="1048371" y="890509"/>
                  <a:pt x="1041319" y="879931"/>
                  <a:pt x="1030432" y="877766"/>
                </a:cubicBezTo>
                <a:lnTo>
                  <a:pt x="875416" y="846775"/>
                </a:lnTo>
                <a:lnTo>
                  <a:pt x="829703" y="801062"/>
                </a:lnTo>
                <a:lnTo>
                  <a:pt x="925706" y="820238"/>
                </a:lnTo>
                <a:cubicBezTo>
                  <a:pt x="936593" y="822465"/>
                  <a:pt x="947171" y="815351"/>
                  <a:pt x="949336" y="804464"/>
                </a:cubicBezTo>
                <a:cubicBezTo>
                  <a:pt x="951501" y="793577"/>
                  <a:pt x="944449" y="782999"/>
                  <a:pt x="933562" y="780835"/>
                </a:cubicBezTo>
                <a:lnTo>
                  <a:pt x="778484" y="749782"/>
                </a:lnTo>
                <a:lnTo>
                  <a:pt x="671222" y="642582"/>
                </a:lnTo>
                <a:lnTo>
                  <a:pt x="1040824" y="272670"/>
                </a:lnTo>
                <a:close/>
                <a:moveTo>
                  <a:pt x="596250" y="201286"/>
                </a:moveTo>
                <a:cubicBezTo>
                  <a:pt x="733018" y="199430"/>
                  <a:pt x="892798" y="237226"/>
                  <a:pt x="955089" y="253618"/>
                </a:cubicBezTo>
                <a:cubicBezTo>
                  <a:pt x="966903" y="256711"/>
                  <a:pt x="978471" y="260299"/>
                  <a:pt x="990039" y="264072"/>
                </a:cubicBezTo>
                <a:cubicBezTo>
                  <a:pt x="990596" y="264258"/>
                  <a:pt x="991400" y="264443"/>
                  <a:pt x="992018" y="264629"/>
                </a:cubicBezTo>
                <a:lnTo>
                  <a:pt x="642582" y="614127"/>
                </a:lnTo>
                <a:lnTo>
                  <a:pt x="378139" y="349807"/>
                </a:lnTo>
                <a:cubicBezTo>
                  <a:pt x="395211" y="313558"/>
                  <a:pt x="458492" y="203204"/>
                  <a:pt x="596250" y="201286"/>
                </a:cubicBezTo>
                <a:close/>
                <a:moveTo>
                  <a:pt x="127799" y="247247"/>
                </a:moveTo>
                <a:cubicBezTo>
                  <a:pt x="118706" y="254299"/>
                  <a:pt x="103736" y="261659"/>
                  <a:pt x="84375" y="257206"/>
                </a:cubicBezTo>
                <a:cubicBezTo>
                  <a:pt x="60497" y="251576"/>
                  <a:pt x="42930" y="231287"/>
                  <a:pt x="40764" y="208400"/>
                </a:cubicBezTo>
                <a:lnTo>
                  <a:pt x="40022" y="40270"/>
                </a:lnTo>
                <a:lnTo>
                  <a:pt x="206358" y="40950"/>
                </a:lnTo>
                <a:cubicBezTo>
                  <a:pt x="230978" y="43177"/>
                  <a:pt x="251268" y="60744"/>
                  <a:pt x="256896" y="84621"/>
                </a:cubicBezTo>
                <a:cubicBezTo>
                  <a:pt x="261412" y="103983"/>
                  <a:pt x="253989" y="118891"/>
                  <a:pt x="246937" y="128046"/>
                </a:cubicBezTo>
                <a:cubicBezTo>
                  <a:pt x="234257" y="144438"/>
                  <a:pt x="212730" y="155016"/>
                  <a:pt x="190709" y="155635"/>
                </a:cubicBezTo>
                <a:lnTo>
                  <a:pt x="175244" y="156068"/>
                </a:lnTo>
                <a:cubicBezTo>
                  <a:pt x="173945" y="156130"/>
                  <a:pt x="172832" y="156624"/>
                  <a:pt x="171656" y="156872"/>
                </a:cubicBezTo>
                <a:cubicBezTo>
                  <a:pt x="170419" y="157120"/>
                  <a:pt x="169182" y="157182"/>
                  <a:pt x="168006" y="157676"/>
                </a:cubicBezTo>
                <a:cubicBezTo>
                  <a:pt x="165656" y="158666"/>
                  <a:pt x="163491" y="160089"/>
                  <a:pt x="161697" y="161882"/>
                </a:cubicBezTo>
                <a:cubicBezTo>
                  <a:pt x="161697" y="161882"/>
                  <a:pt x="161635" y="161944"/>
                  <a:pt x="161635" y="161944"/>
                </a:cubicBezTo>
                <a:cubicBezTo>
                  <a:pt x="161635" y="161944"/>
                  <a:pt x="161635" y="161944"/>
                  <a:pt x="161635" y="161944"/>
                </a:cubicBezTo>
                <a:cubicBezTo>
                  <a:pt x="159841" y="163738"/>
                  <a:pt x="158418" y="165965"/>
                  <a:pt x="157367" y="168316"/>
                </a:cubicBezTo>
                <a:cubicBezTo>
                  <a:pt x="156810" y="169553"/>
                  <a:pt x="156748" y="170914"/>
                  <a:pt x="156501" y="172213"/>
                </a:cubicBezTo>
                <a:cubicBezTo>
                  <a:pt x="156254" y="173326"/>
                  <a:pt x="155759" y="174378"/>
                  <a:pt x="155759" y="175553"/>
                </a:cubicBezTo>
                <a:lnTo>
                  <a:pt x="155326" y="191018"/>
                </a:lnTo>
                <a:cubicBezTo>
                  <a:pt x="154769" y="213039"/>
                  <a:pt x="144253" y="234627"/>
                  <a:pt x="127799" y="247247"/>
                </a:cubicBezTo>
                <a:close/>
                <a:moveTo>
                  <a:pt x="264629" y="992142"/>
                </a:moveTo>
                <a:cubicBezTo>
                  <a:pt x="264443" y="991523"/>
                  <a:pt x="264196" y="990719"/>
                  <a:pt x="264072" y="990162"/>
                </a:cubicBezTo>
                <a:cubicBezTo>
                  <a:pt x="260360" y="978533"/>
                  <a:pt x="256711" y="966965"/>
                  <a:pt x="253618" y="955151"/>
                </a:cubicBezTo>
                <a:cubicBezTo>
                  <a:pt x="237226" y="892859"/>
                  <a:pt x="199430" y="733265"/>
                  <a:pt x="201348" y="596312"/>
                </a:cubicBezTo>
                <a:cubicBezTo>
                  <a:pt x="203266" y="458678"/>
                  <a:pt x="313373" y="395396"/>
                  <a:pt x="349746" y="378200"/>
                </a:cubicBezTo>
                <a:lnTo>
                  <a:pt x="614189" y="642520"/>
                </a:lnTo>
                <a:lnTo>
                  <a:pt x="264629" y="992142"/>
                </a:lnTo>
                <a:close/>
              </a:path>
            </a:pathLst>
          </a:custGeom>
          <a:solidFill>
            <a:schemeClr val="accent1"/>
          </a:solidFill>
          <a:ln w="61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220" name="Graphic 2">
            <a:extLst>
              <a:ext uri="{FF2B5EF4-FFF2-40B4-BE49-F238E27FC236}">
                <a16:creationId xmlns:a16="http://schemas.microsoft.com/office/drawing/2014/main" id="{14F172A8-1446-4B29-8E66-097A3B013C37}"/>
              </a:ext>
            </a:extLst>
          </p:cNvPr>
          <p:cNvGrpSpPr/>
          <p:nvPr/>
        </p:nvGrpSpPr>
        <p:grpSpPr>
          <a:xfrm>
            <a:off x="8046475" y="5353304"/>
            <a:ext cx="868507" cy="868493"/>
            <a:chOff x="12599764" y="8759990"/>
            <a:chExt cx="1125198" cy="1125179"/>
          </a:xfrm>
          <a:solidFill>
            <a:schemeClr val="accent1"/>
          </a:solidFill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A4054B9-0C72-4763-9EBB-C09E22DB3AA5}"/>
                </a:ext>
              </a:extLst>
            </p:cNvPr>
            <p:cNvSpPr/>
            <p:nvPr/>
          </p:nvSpPr>
          <p:spPr>
            <a:xfrm>
              <a:off x="12672818" y="9400676"/>
              <a:ext cx="155820" cy="249494"/>
            </a:xfrm>
            <a:custGeom>
              <a:avLst/>
              <a:gdLst>
                <a:gd name="connsiteX0" fmla="*/ 136212 w 155820"/>
                <a:gd name="connsiteY0" fmla="*/ 82 h 249494"/>
                <a:gd name="connsiteX1" fmla="*/ 41568 w 155820"/>
                <a:gd name="connsiteY1" fmla="*/ 31816 h 249494"/>
                <a:gd name="connsiteX2" fmla="*/ 0 w 155820"/>
                <a:gd name="connsiteY2" fmla="*/ 115880 h 249494"/>
                <a:gd name="connsiteX3" fmla="*/ 42744 w 155820"/>
                <a:gd name="connsiteY3" fmla="*/ 216029 h 249494"/>
                <a:gd name="connsiteX4" fmla="*/ 128047 w 155820"/>
                <a:gd name="connsiteY4" fmla="*/ 248999 h 249494"/>
                <a:gd name="connsiteX5" fmla="*/ 134294 w 155820"/>
                <a:gd name="connsiteY5" fmla="*/ 249433 h 249494"/>
                <a:gd name="connsiteX6" fmla="*/ 135717 w 155820"/>
                <a:gd name="connsiteY6" fmla="*/ 249495 h 249494"/>
                <a:gd name="connsiteX7" fmla="*/ 149449 w 155820"/>
                <a:gd name="connsiteY7" fmla="*/ 244113 h 249494"/>
                <a:gd name="connsiteX8" fmla="*/ 155821 w 155820"/>
                <a:gd name="connsiteY8" fmla="*/ 229391 h 249494"/>
                <a:gd name="connsiteX9" fmla="*/ 155821 w 155820"/>
                <a:gd name="connsiteY9" fmla="*/ 20186 h 249494"/>
                <a:gd name="connsiteX10" fmla="*/ 136212 w 155820"/>
                <a:gd name="connsiteY10" fmla="*/ 82 h 249494"/>
                <a:gd name="connsiteX11" fmla="*/ 115551 w 155820"/>
                <a:gd name="connsiteY11" fmla="*/ 207059 h 249494"/>
                <a:gd name="connsiteX12" fmla="*/ 69158 w 155820"/>
                <a:gd name="connsiteY12" fmla="*/ 185842 h 249494"/>
                <a:gd name="connsiteX13" fmla="*/ 40146 w 155820"/>
                <a:gd name="connsiteY13" fmla="*/ 115942 h 249494"/>
                <a:gd name="connsiteX14" fmla="*/ 67735 w 155820"/>
                <a:gd name="connsiteY14" fmla="*/ 62374 h 249494"/>
                <a:gd name="connsiteX15" fmla="*/ 115613 w 155820"/>
                <a:gd name="connsiteY15" fmla="*/ 41404 h 249494"/>
                <a:gd name="connsiteX16" fmla="*/ 115613 w 155820"/>
                <a:gd name="connsiteY16" fmla="*/ 207059 h 24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5820" h="249494">
                  <a:moveTo>
                    <a:pt x="136212" y="82"/>
                  </a:moveTo>
                  <a:cubicBezTo>
                    <a:pt x="100457" y="-1093"/>
                    <a:pt x="66683" y="10351"/>
                    <a:pt x="41568" y="31816"/>
                  </a:cubicBezTo>
                  <a:cubicBezTo>
                    <a:pt x="14722" y="54827"/>
                    <a:pt x="0" y="84705"/>
                    <a:pt x="0" y="115880"/>
                  </a:cubicBezTo>
                  <a:cubicBezTo>
                    <a:pt x="0" y="157573"/>
                    <a:pt x="14351" y="191286"/>
                    <a:pt x="42744" y="216029"/>
                  </a:cubicBezTo>
                  <a:cubicBezTo>
                    <a:pt x="64518" y="235081"/>
                    <a:pt x="94829" y="246772"/>
                    <a:pt x="128047" y="248999"/>
                  </a:cubicBezTo>
                  <a:lnTo>
                    <a:pt x="134294" y="249433"/>
                  </a:lnTo>
                  <a:cubicBezTo>
                    <a:pt x="134789" y="249433"/>
                    <a:pt x="135222" y="249495"/>
                    <a:pt x="135717" y="249495"/>
                  </a:cubicBezTo>
                  <a:cubicBezTo>
                    <a:pt x="140789" y="249495"/>
                    <a:pt x="145676" y="247577"/>
                    <a:pt x="149449" y="244113"/>
                  </a:cubicBezTo>
                  <a:cubicBezTo>
                    <a:pt x="153532" y="240278"/>
                    <a:pt x="155821" y="235019"/>
                    <a:pt x="155821" y="229391"/>
                  </a:cubicBezTo>
                  <a:lnTo>
                    <a:pt x="155821" y="20186"/>
                  </a:lnTo>
                  <a:cubicBezTo>
                    <a:pt x="155759" y="9299"/>
                    <a:pt x="147099" y="392"/>
                    <a:pt x="136212" y="82"/>
                  </a:cubicBezTo>
                  <a:close/>
                  <a:moveTo>
                    <a:pt x="115551" y="207059"/>
                  </a:moveTo>
                  <a:cubicBezTo>
                    <a:pt x="97241" y="203658"/>
                    <a:pt x="81096" y="196296"/>
                    <a:pt x="69158" y="185842"/>
                  </a:cubicBezTo>
                  <a:cubicBezTo>
                    <a:pt x="49363" y="168584"/>
                    <a:pt x="40146" y="146377"/>
                    <a:pt x="40146" y="115942"/>
                  </a:cubicBezTo>
                  <a:cubicBezTo>
                    <a:pt x="40146" y="96643"/>
                    <a:pt x="49920" y="77591"/>
                    <a:pt x="67735" y="62374"/>
                  </a:cubicBezTo>
                  <a:cubicBezTo>
                    <a:pt x="80725" y="51239"/>
                    <a:pt x="97303" y="44063"/>
                    <a:pt x="115613" y="41404"/>
                  </a:cubicBezTo>
                  <a:lnTo>
                    <a:pt x="115613" y="207059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35BE8EEF-F16F-40A8-BCC8-6B6530BBAEA1}"/>
                </a:ext>
              </a:extLst>
            </p:cNvPr>
            <p:cNvSpPr/>
            <p:nvPr/>
          </p:nvSpPr>
          <p:spPr>
            <a:xfrm>
              <a:off x="12599764" y="9230030"/>
              <a:ext cx="1125198" cy="655139"/>
            </a:xfrm>
            <a:custGeom>
              <a:avLst/>
              <a:gdLst>
                <a:gd name="connsiteX0" fmla="*/ 1066681 w 1125198"/>
                <a:gd name="connsiteY0" fmla="*/ 216071 h 655139"/>
                <a:gd name="connsiteX1" fmla="*/ 964306 w 1125198"/>
                <a:gd name="connsiteY1" fmla="*/ 174069 h 655139"/>
                <a:gd name="connsiteX2" fmla="*/ 964306 w 1125198"/>
                <a:gd name="connsiteY2" fmla="*/ 110664 h 655139"/>
                <a:gd name="connsiteX3" fmla="*/ 944202 w 1125198"/>
                <a:gd name="connsiteY3" fmla="*/ 90560 h 655139"/>
                <a:gd name="connsiteX4" fmla="*/ 625695 w 1125198"/>
                <a:gd name="connsiteY4" fmla="*/ 90560 h 655139"/>
                <a:gd name="connsiteX5" fmla="*/ 625695 w 1125198"/>
                <a:gd name="connsiteY5" fmla="*/ 20104 h 655139"/>
                <a:gd name="connsiteX6" fmla="*/ 605591 w 1125198"/>
                <a:gd name="connsiteY6" fmla="*/ 0 h 655139"/>
                <a:gd name="connsiteX7" fmla="*/ 208709 w 1125198"/>
                <a:gd name="connsiteY7" fmla="*/ 0 h 655139"/>
                <a:gd name="connsiteX8" fmla="*/ 188605 w 1125198"/>
                <a:gd name="connsiteY8" fmla="*/ 20104 h 655139"/>
                <a:gd name="connsiteX9" fmla="*/ 188605 w 1125198"/>
                <a:gd name="connsiteY9" fmla="*/ 97674 h 655139"/>
                <a:gd name="connsiteX10" fmla="*/ 67364 w 1125198"/>
                <a:gd name="connsiteY10" fmla="*/ 146356 h 655139"/>
                <a:gd name="connsiteX11" fmla="*/ 0 w 1125198"/>
                <a:gd name="connsiteY11" fmla="*/ 286588 h 655139"/>
                <a:gd name="connsiteX12" fmla="*/ 67982 w 1125198"/>
                <a:gd name="connsiteY12" fmla="*/ 442409 h 655139"/>
                <a:gd name="connsiteX13" fmla="*/ 188605 w 1125198"/>
                <a:gd name="connsiteY13" fmla="*/ 492576 h 655139"/>
                <a:gd name="connsiteX14" fmla="*/ 188605 w 1125198"/>
                <a:gd name="connsiteY14" fmla="*/ 589879 h 655139"/>
                <a:gd name="connsiteX15" fmla="*/ 253185 w 1125198"/>
                <a:gd name="connsiteY15" fmla="*/ 654892 h 655139"/>
                <a:gd name="connsiteX16" fmla="*/ 561115 w 1125198"/>
                <a:gd name="connsiteY16" fmla="*/ 654892 h 655139"/>
                <a:gd name="connsiteX17" fmla="*/ 603301 w 1125198"/>
                <a:gd name="connsiteY17" fmla="*/ 638685 h 655139"/>
                <a:gd name="connsiteX18" fmla="*/ 643571 w 1125198"/>
                <a:gd name="connsiteY18" fmla="*/ 655139 h 655139"/>
                <a:gd name="connsiteX19" fmla="*/ 906283 w 1125198"/>
                <a:gd name="connsiteY19" fmla="*/ 655139 h 655139"/>
                <a:gd name="connsiteX20" fmla="*/ 964306 w 1125198"/>
                <a:gd name="connsiteY20" fmla="*/ 596745 h 655139"/>
                <a:gd name="connsiteX21" fmla="*/ 964306 w 1125198"/>
                <a:gd name="connsiteY21" fmla="*/ 516391 h 655139"/>
                <a:gd name="connsiteX22" fmla="*/ 1066248 w 1125198"/>
                <a:gd name="connsiteY22" fmla="*/ 473152 h 655139"/>
                <a:gd name="connsiteX23" fmla="*/ 1125199 w 1125198"/>
                <a:gd name="connsiteY23" fmla="*/ 337993 h 655139"/>
                <a:gd name="connsiteX24" fmla="*/ 1066681 w 1125198"/>
                <a:gd name="connsiteY24" fmla="*/ 216071 h 655139"/>
                <a:gd name="connsiteX25" fmla="*/ 585487 w 1125198"/>
                <a:gd name="connsiteY25" fmla="*/ 506680 h 655139"/>
                <a:gd name="connsiteX26" fmla="*/ 388036 w 1125198"/>
                <a:gd name="connsiteY26" fmla="*/ 305765 h 655139"/>
                <a:gd name="connsiteX27" fmla="*/ 378262 w 1125198"/>
                <a:gd name="connsiteY27" fmla="*/ 169367 h 655139"/>
                <a:gd name="connsiteX28" fmla="*/ 455708 w 1125198"/>
                <a:gd name="connsiteY28" fmla="*/ 120191 h 655139"/>
                <a:gd name="connsiteX29" fmla="*/ 572002 w 1125198"/>
                <a:gd name="connsiteY29" fmla="*/ 160213 h 655139"/>
                <a:gd name="connsiteX30" fmla="*/ 585548 w 1125198"/>
                <a:gd name="connsiteY30" fmla="*/ 173141 h 655139"/>
                <a:gd name="connsiteX31" fmla="*/ 585548 w 1125198"/>
                <a:gd name="connsiteY31" fmla="*/ 506680 h 655139"/>
                <a:gd name="connsiteX32" fmla="*/ 625695 w 1125198"/>
                <a:gd name="connsiteY32" fmla="*/ 518556 h 655139"/>
                <a:gd name="connsiteX33" fmla="*/ 625695 w 1125198"/>
                <a:gd name="connsiteY33" fmla="*/ 242483 h 655139"/>
                <a:gd name="connsiteX34" fmla="*/ 636334 w 1125198"/>
                <a:gd name="connsiteY34" fmla="*/ 232339 h 655139"/>
                <a:gd name="connsiteX35" fmla="*/ 733080 w 1125198"/>
                <a:gd name="connsiteY35" fmla="*/ 198936 h 655139"/>
                <a:gd name="connsiteX36" fmla="*/ 796979 w 1125198"/>
                <a:gd name="connsiteY36" fmla="*/ 239514 h 655139"/>
                <a:gd name="connsiteX37" fmla="*/ 790051 w 1125198"/>
                <a:gd name="connsiteY37" fmla="*/ 351169 h 655139"/>
                <a:gd name="connsiteX38" fmla="*/ 625695 w 1125198"/>
                <a:gd name="connsiteY38" fmla="*/ 518556 h 655139"/>
                <a:gd name="connsiteX39" fmla="*/ 561115 w 1125198"/>
                <a:gd name="connsiteY39" fmla="*/ 614684 h 655139"/>
                <a:gd name="connsiteX40" fmla="*/ 253185 w 1125198"/>
                <a:gd name="connsiteY40" fmla="*/ 614684 h 655139"/>
                <a:gd name="connsiteX41" fmla="*/ 228813 w 1125198"/>
                <a:gd name="connsiteY41" fmla="*/ 589879 h 655139"/>
                <a:gd name="connsiteX42" fmla="*/ 228813 w 1125198"/>
                <a:gd name="connsiteY42" fmla="*/ 473895 h 655139"/>
                <a:gd name="connsiteX43" fmla="*/ 210070 w 1125198"/>
                <a:gd name="connsiteY43" fmla="*/ 453853 h 655139"/>
                <a:gd name="connsiteX44" fmla="*/ 198997 w 1125198"/>
                <a:gd name="connsiteY44" fmla="*/ 453111 h 655139"/>
                <a:gd name="connsiteX45" fmla="*/ 94457 w 1125198"/>
                <a:gd name="connsiteY45" fmla="*/ 412160 h 655139"/>
                <a:gd name="connsiteX46" fmla="*/ 40208 w 1125198"/>
                <a:gd name="connsiteY46" fmla="*/ 286588 h 655139"/>
                <a:gd name="connsiteX47" fmla="*/ 93529 w 1125198"/>
                <a:gd name="connsiteY47" fmla="*/ 176852 h 655139"/>
                <a:gd name="connsiteX48" fmla="*/ 204936 w 1125198"/>
                <a:gd name="connsiteY48" fmla="*/ 137263 h 655139"/>
                <a:gd name="connsiteX49" fmla="*/ 208338 w 1125198"/>
                <a:gd name="connsiteY49" fmla="*/ 137325 h 655139"/>
                <a:gd name="connsiteX50" fmla="*/ 222751 w 1125198"/>
                <a:gd name="connsiteY50" fmla="*/ 131572 h 655139"/>
                <a:gd name="connsiteX51" fmla="*/ 228751 w 1125198"/>
                <a:gd name="connsiteY51" fmla="*/ 117221 h 655139"/>
                <a:gd name="connsiteX52" fmla="*/ 228751 w 1125198"/>
                <a:gd name="connsiteY52" fmla="*/ 40208 h 655139"/>
                <a:gd name="connsiteX53" fmla="*/ 585425 w 1125198"/>
                <a:gd name="connsiteY53" fmla="*/ 40208 h 655139"/>
                <a:gd name="connsiteX54" fmla="*/ 585425 w 1125198"/>
                <a:gd name="connsiteY54" fmla="*/ 110664 h 655139"/>
                <a:gd name="connsiteX55" fmla="*/ 585425 w 1125198"/>
                <a:gd name="connsiteY55" fmla="*/ 119015 h 655139"/>
                <a:gd name="connsiteX56" fmla="*/ 450512 w 1125198"/>
                <a:gd name="connsiteY56" fmla="*/ 80354 h 655139"/>
                <a:gd name="connsiteX57" fmla="*/ 343993 w 1125198"/>
                <a:gd name="connsiteY57" fmla="*/ 148336 h 655139"/>
                <a:gd name="connsiteX58" fmla="*/ 358158 w 1125198"/>
                <a:gd name="connsiteY58" fmla="*/ 332673 h 655139"/>
                <a:gd name="connsiteX59" fmla="*/ 585425 w 1125198"/>
                <a:gd name="connsiteY59" fmla="*/ 564084 h 655139"/>
                <a:gd name="connsiteX60" fmla="*/ 585425 w 1125198"/>
                <a:gd name="connsiteY60" fmla="*/ 567858 h 655139"/>
                <a:gd name="connsiteX61" fmla="*/ 585425 w 1125198"/>
                <a:gd name="connsiteY61" fmla="*/ 567858 h 655139"/>
                <a:gd name="connsiteX62" fmla="*/ 585425 w 1125198"/>
                <a:gd name="connsiteY62" fmla="*/ 589817 h 655139"/>
                <a:gd name="connsiteX63" fmla="*/ 561115 w 1125198"/>
                <a:gd name="connsiteY63" fmla="*/ 614684 h 655139"/>
                <a:gd name="connsiteX64" fmla="*/ 1039710 w 1125198"/>
                <a:gd name="connsiteY64" fmla="*/ 442904 h 655139"/>
                <a:gd name="connsiteX65" fmla="*/ 952243 w 1125198"/>
                <a:gd name="connsiteY65" fmla="*/ 477111 h 655139"/>
                <a:gd name="connsiteX66" fmla="*/ 942779 w 1125198"/>
                <a:gd name="connsiteY66" fmla="*/ 477730 h 655139"/>
                <a:gd name="connsiteX67" fmla="*/ 924036 w 1125198"/>
                <a:gd name="connsiteY67" fmla="*/ 497772 h 655139"/>
                <a:gd name="connsiteX68" fmla="*/ 924036 w 1125198"/>
                <a:gd name="connsiteY68" fmla="*/ 596745 h 655139"/>
                <a:gd name="connsiteX69" fmla="*/ 906159 w 1125198"/>
                <a:gd name="connsiteY69" fmla="*/ 614931 h 655139"/>
                <a:gd name="connsiteX70" fmla="*/ 643448 w 1125198"/>
                <a:gd name="connsiteY70" fmla="*/ 614931 h 655139"/>
                <a:gd name="connsiteX71" fmla="*/ 625571 w 1125198"/>
                <a:gd name="connsiteY71" fmla="*/ 596745 h 655139"/>
                <a:gd name="connsiteX72" fmla="*/ 625571 w 1125198"/>
                <a:gd name="connsiteY72" fmla="*/ 589879 h 655139"/>
                <a:gd name="connsiteX73" fmla="*/ 625571 w 1125198"/>
                <a:gd name="connsiteY73" fmla="*/ 575961 h 655139"/>
                <a:gd name="connsiteX74" fmla="*/ 819805 w 1125198"/>
                <a:gd name="connsiteY74" fmla="*/ 378077 h 655139"/>
                <a:gd name="connsiteX75" fmla="*/ 831125 w 1125198"/>
                <a:gd name="connsiteY75" fmla="*/ 218482 h 655139"/>
                <a:gd name="connsiteX76" fmla="*/ 738090 w 1125198"/>
                <a:gd name="connsiteY76" fmla="*/ 159099 h 655139"/>
                <a:gd name="connsiteX77" fmla="*/ 625571 w 1125198"/>
                <a:gd name="connsiteY77" fmla="*/ 189224 h 655139"/>
                <a:gd name="connsiteX78" fmla="*/ 625571 w 1125198"/>
                <a:gd name="connsiteY78" fmla="*/ 130768 h 655139"/>
                <a:gd name="connsiteX79" fmla="*/ 923974 w 1125198"/>
                <a:gd name="connsiteY79" fmla="*/ 130768 h 655139"/>
                <a:gd name="connsiteX80" fmla="*/ 923974 w 1125198"/>
                <a:gd name="connsiteY80" fmla="*/ 193492 h 655139"/>
                <a:gd name="connsiteX81" fmla="*/ 929974 w 1125198"/>
                <a:gd name="connsiteY81" fmla="*/ 207843 h 655139"/>
                <a:gd name="connsiteX82" fmla="*/ 944387 w 1125198"/>
                <a:gd name="connsiteY82" fmla="*/ 213596 h 655139"/>
                <a:gd name="connsiteX83" fmla="*/ 1040391 w 1125198"/>
                <a:gd name="connsiteY83" fmla="*/ 246628 h 655139"/>
                <a:gd name="connsiteX84" fmla="*/ 1084867 w 1125198"/>
                <a:gd name="connsiteY84" fmla="*/ 337993 h 655139"/>
                <a:gd name="connsiteX85" fmla="*/ 1039710 w 1125198"/>
                <a:gd name="connsiteY85" fmla="*/ 442904 h 65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125198" h="655139">
                  <a:moveTo>
                    <a:pt x="1066681" y="216071"/>
                  </a:moveTo>
                  <a:cubicBezTo>
                    <a:pt x="1038474" y="191946"/>
                    <a:pt x="1002719" y="177409"/>
                    <a:pt x="964306" y="174069"/>
                  </a:cubicBezTo>
                  <a:lnTo>
                    <a:pt x="964306" y="110664"/>
                  </a:lnTo>
                  <a:cubicBezTo>
                    <a:pt x="964306" y="99529"/>
                    <a:pt x="955336" y="90560"/>
                    <a:pt x="944202" y="90560"/>
                  </a:cubicBezTo>
                  <a:lnTo>
                    <a:pt x="625695" y="90560"/>
                  </a:lnTo>
                  <a:lnTo>
                    <a:pt x="625695" y="20104"/>
                  </a:lnTo>
                  <a:cubicBezTo>
                    <a:pt x="625695" y="8969"/>
                    <a:pt x="616725" y="0"/>
                    <a:pt x="605591" y="0"/>
                  </a:cubicBezTo>
                  <a:lnTo>
                    <a:pt x="208709" y="0"/>
                  </a:lnTo>
                  <a:cubicBezTo>
                    <a:pt x="197574" y="0"/>
                    <a:pt x="188605" y="8969"/>
                    <a:pt x="188605" y="20104"/>
                  </a:cubicBezTo>
                  <a:lnTo>
                    <a:pt x="188605" y="97674"/>
                  </a:lnTo>
                  <a:cubicBezTo>
                    <a:pt x="143016" y="100952"/>
                    <a:pt x="100581" y="117901"/>
                    <a:pt x="67364" y="146356"/>
                  </a:cubicBezTo>
                  <a:cubicBezTo>
                    <a:pt x="23877" y="183595"/>
                    <a:pt x="0" y="233390"/>
                    <a:pt x="0" y="286588"/>
                  </a:cubicBezTo>
                  <a:cubicBezTo>
                    <a:pt x="0" y="349684"/>
                    <a:pt x="23506" y="403624"/>
                    <a:pt x="67982" y="442409"/>
                  </a:cubicBezTo>
                  <a:cubicBezTo>
                    <a:pt x="100457" y="470740"/>
                    <a:pt x="142026" y="487999"/>
                    <a:pt x="188605" y="492576"/>
                  </a:cubicBezTo>
                  <a:lnTo>
                    <a:pt x="188605" y="589879"/>
                  </a:lnTo>
                  <a:cubicBezTo>
                    <a:pt x="188605" y="625695"/>
                    <a:pt x="217554" y="654892"/>
                    <a:pt x="253185" y="654892"/>
                  </a:cubicBezTo>
                  <a:lnTo>
                    <a:pt x="561115" y="654892"/>
                  </a:lnTo>
                  <a:cubicBezTo>
                    <a:pt x="577321" y="654892"/>
                    <a:pt x="591982" y="648644"/>
                    <a:pt x="603301" y="638685"/>
                  </a:cubicBezTo>
                  <a:cubicBezTo>
                    <a:pt x="613756" y="648830"/>
                    <a:pt x="627922" y="655139"/>
                    <a:pt x="643571" y="655139"/>
                  </a:cubicBezTo>
                  <a:lnTo>
                    <a:pt x="906283" y="655139"/>
                  </a:lnTo>
                  <a:cubicBezTo>
                    <a:pt x="938263" y="655139"/>
                    <a:pt x="964306" y="628973"/>
                    <a:pt x="964306" y="596745"/>
                  </a:cubicBezTo>
                  <a:lnTo>
                    <a:pt x="964306" y="516391"/>
                  </a:lnTo>
                  <a:cubicBezTo>
                    <a:pt x="1003586" y="512061"/>
                    <a:pt x="1038659" y="497215"/>
                    <a:pt x="1066248" y="473152"/>
                  </a:cubicBezTo>
                  <a:cubicBezTo>
                    <a:pt x="1104847" y="439440"/>
                    <a:pt x="1125199" y="392737"/>
                    <a:pt x="1125199" y="337993"/>
                  </a:cubicBezTo>
                  <a:cubicBezTo>
                    <a:pt x="1125199" y="291785"/>
                    <a:pt x="1104414" y="248484"/>
                    <a:pt x="1066681" y="216071"/>
                  </a:cubicBezTo>
                  <a:close/>
                  <a:moveTo>
                    <a:pt x="585487" y="506680"/>
                  </a:moveTo>
                  <a:lnTo>
                    <a:pt x="388036" y="305765"/>
                  </a:lnTo>
                  <a:cubicBezTo>
                    <a:pt x="355931" y="266918"/>
                    <a:pt x="352034" y="212112"/>
                    <a:pt x="378262" y="169367"/>
                  </a:cubicBezTo>
                  <a:cubicBezTo>
                    <a:pt x="395150" y="141964"/>
                    <a:pt x="422614" y="124458"/>
                    <a:pt x="455708" y="120191"/>
                  </a:cubicBezTo>
                  <a:cubicBezTo>
                    <a:pt x="496844" y="114808"/>
                    <a:pt x="540268" y="129840"/>
                    <a:pt x="572002" y="160213"/>
                  </a:cubicBezTo>
                  <a:lnTo>
                    <a:pt x="585548" y="173141"/>
                  </a:lnTo>
                  <a:lnTo>
                    <a:pt x="585548" y="506680"/>
                  </a:lnTo>
                  <a:close/>
                  <a:moveTo>
                    <a:pt x="625695" y="518556"/>
                  </a:moveTo>
                  <a:lnTo>
                    <a:pt x="625695" y="242483"/>
                  </a:lnTo>
                  <a:lnTo>
                    <a:pt x="636334" y="232339"/>
                  </a:lnTo>
                  <a:cubicBezTo>
                    <a:pt x="662748" y="207039"/>
                    <a:pt x="698873" y="194481"/>
                    <a:pt x="733080" y="198936"/>
                  </a:cubicBezTo>
                  <a:cubicBezTo>
                    <a:pt x="760421" y="202461"/>
                    <a:pt x="783061" y="216874"/>
                    <a:pt x="796979" y="239514"/>
                  </a:cubicBezTo>
                  <a:cubicBezTo>
                    <a:pt x="818692" y="274897"/>
                    <a:pt x="815475" y="320301"/>
                    <a:pt x="790051" y="351169"/>
                  </a:cubicBezTo>
                  <a:lnTo>
                    <a:pt x="625695" y="518556"/>
                  </a:lnTo>
                  <a:close/>
                  <a:moveTo>
                    <a:pt x="561115" y="614684"/>
                  </a:moveTo>
                  <a:lnTo>
                    <a:pt x="253185" y="614684"/>
                  </a:lnTo>
                  <a:cubicBezTo>
                    <a:pt x="239762" y="614684"/>
                    <a:pt x="228813" y="603549"/>
                    <a:pt x="228813" y="589879"/>
                  </a:cubicBezTo>
                  <a:lnTo>
                    <a:pt x="228813" y="473895"/>
                  </a:lnTo>
                  <a:cubicBezTo>
                    <a:pt x="228813" y="463317"/>
                    <a:pt x="220647" y="454595"/>
                    <a:pt x="210070" y="453853"/>
                  </a:cubicBezTo>
                  <a:lnTo>
                    <a:pt x="198997" y="453111"/>
                  </a:lnTo>
                  <a:cubicBezTo>
                    <a:pt x="158109" y="450388"/>
                    <a:pt x="121984" y="436223"/>
                    <a:pt x="94457" y="412160"/>
                  </a:cubicBezTo>
                  <a:cubicBezTo>
                    <a:pt x="59012" y="381170"/>
                    <a:pt x="40208" y="337745"/>
                    <a:pt x="40208" y="286588"/>
                  </a:cubicBezTo>
                  <a:cubicBezTo>
                    <a:pt x="40208" y="245329"/>
                    <a:pt x="59136" y="206358"/>
                    <a:pt x="93529" y="176852"/>
                  </a:cubicBezTo>
                  <a:cubicBezTo>
                    <a:pt x="123407" y="151243"/>
                    <a:pt x="162872" y="137263"/>
                    <a:pt x="204936" y="137263"/>
                  </a:cubicBezTo>
                  <a:cubicBezTo>
                    <a:pt x="206049" y="137263"/>
                    <a:pt x="207163" y="137263"/>
                    <a:pt x="208338" y="137325"/>
                  </a:cubicBezTo>
                  <a:cubicBezTo>
                    <a:pt x="213287" y="136830"/>
                    <a:pt x="218916" y="135346"/>
                    <a:pt x="222751" y="131572"/>
                  </a:cubicBezTo>
                  <a:cubicBezTo>
                    <a:pt x="226586" y="127799"/>
                    <a:pt x="228751" y="122664"/>
                    <a:pt x="228751" y="117221"/>
                  </a:cubicBezTo>
                  <a:lnTo>
                    <a:pt x="228751" y="40208"/>
                  </a:lnTo>
                  <a:lnTo>
                    <a:pt x="585425" y="40208"/>
                  </a:lnTo>
                  <a:lnTo>
                    <a:pt x="585425" y="110664"/>
                  </a:lnTo>
                  <a:lnTo>
                    <a:pt x="585425" y="119015"/>
                  </a:lnTo>
                  <a:cubicBezTo>
                    <a:pt x="546702" y="88704"/>
                    <a:pt x="497524" y="74415"/>
                    <a:pt x="450512" y="80354"/>
                  </a:cubicBezTo>
                  <a:cubicBezTo>
                    <a:pt x="405170" y="86230"/>
                    <a:pt x="367313" y="110355"/>
                    <a:pt x="343993" y="148336"/>
                  </a:cubicBezTo>
                  <a:cubicBezTo>
                    <a:pt x="308733" y="205740"/>
                    <a:pt x="313992" y="279289"/>
                    <a:pt x="358158" y="332673"/>
                  </a:cubicBezTo>
                  <a:lnTo>
                    <a:pt x="585425" y="564084"/>
                  </a:lnTo>
                  <a:lnTo>
                    <a:pt x="585425" y="567858"/>
                  </a:lnTo>
                  <a:cubicBezTo>
                    <a:pt x="585425" y="567858"/>
                    <a:pt x="585425" y="567858"/>
                    <a:pt x="585425" y="567858"/>
                  </a:cubicBezTo>
                  <a:lnTo>
                    <a:pt x="585425" y="589817"/>
                  </a:lnTo>
                  <a:cubicBezTo>
                    <a:pt x="585487" y="603549"/>
                    <a:pt x="574538" y="614684"/>
                    <a:pt x="561115" y="614684"/>
                  </a:cubicBezTo>
                  <a:close/>
                  <a:moveTo>
                    <a:pt x="1039710" y="442904"/>
                  </a:moveTo>
                  <a:cubicBezTo>
                    <a:pt x="1016699" y="463008"/>
                    <a:pt x="986451" y="474823"/>
                    <a:pt x="952243" y="477111"/>
                  </a:cubicBezTo>
                  <a:lnTo>
                    <a:pt x="942779" y="477730"/>
                  </a:lnTo>
                  <a:cubicBezTo>
                    <a:pt x="932201" y="478410"/>
                    <a:pt x="924036" y="487194"/>
                    <a:pt x="924036" y="497772"/>
                  </a:cubicBezTo>
                  <a:lnTo>
                    <a:pt x="924036" y="596745"/>
                  </a:lnTo>
                  <a:cubicBezTo>
                    <a:pt x="924036" y="606766"/>
                    <a:pt x="916056" y="614931"/>
                    <a:pt x="906159" y="614931"/>
                  </a:cubicBezTo>
                  <a:lnTo>
                    <a:pt x="643448" y="614931"/>
                  </a:lnTo>
                  <a:cubicBezTo>
                    <a:pt x="633612" y="614931"/>
                    <a:pt x="625571" y="606766"/>
                    <a:pt x="625571" y="596745"/>
                  </a:cubicBezTo>
                  <a:lnTo>
                    <a:pt x="625571" y="589879"/>
                  </a:lnTo>
                  <a:lnTo>
                    <a:pt x="625571" y="575961"/>
                  </a:lnTo>
                  <a:lnTo>
                    <a:pt x="819805" y="378077"/>
                  </a:lnTo>
                  <a:cubicBezTo>
                    <a:pt x="857353" y="332673"/>
                    <a:pt x="861868" y="268526"/>
                    <a:pt x="831125" y="218482"/>
                  </a:cubicBezTo>
                  <a:cubicBezTo>
                    <a:pt x="810712" y="185327"/>
                    <a:pt x="777680" y="164234"/>
                    <a:pt x="738090" y="159099"/>
                  </a:cubicBezTo>
                  <a:cubicBezTo>
                    <a:pt x="698996" y="154151"/>
                    <a:pt x="658417" y="165347"/>
                    <a:pt x="625571" y="189224"/>
                  </a:cubicBezTo>
                  <a:lnTo>
                    <a:pt x="625571" y="130768"/>
                  </a:lnTo>
                  <a:lnTo>
                    <a:pt x="923974" y="130768"/>
                  </a:lnTo>
                  <a:lnTo>
                    <a:pt x="923974" y="193492"/>
                  </a:lnTo>
                  <a:cubicBezTo>
                    <a:pt x="923974" y="198874"/>
                    <a:pt x="926139" y="204070"/>
                    <a:pt x="929974" y="207843"/>
                  </a:cubicBezTo>
                  <a:cubicBezTo>
                    <a:pt x="933809" y="211616"/>
                    <a:pt x="939067" y="213101"/>
                    <a:pt x="944387" y="213596"/>
                  </a:cubicBezTo>
                  <a:cubicBezTo>
                    <a:pt x="979770" y="212606"/>
                    <a:pt x="1014720" y="224668"/>
                    <a:pt x="1040391" y="246628"/>
                  </a:cubicBezTo>
                  <a:cubicBezTo>
                    <a:pt x="1069093" y="271248"/>
                    <a:pt x="1084867" y="303723"/>
                    <a:pt x="1084867" y="337993"/>
                  </a:cubicBezTo>
                  <a:cubicBezTo>
                    <a:pt x="1084991" y="380798"/>
                    <a:pt x="1069341" y="417048"/>
                    <a:pt x="1039710" y="442904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EC85D027-5412-4300-8F78-D9ABB3162516}"/>
                </a:ext>
              </a:extLst>
            </p:cNvPr>
            <p:cNvSpPr/>
            <p:nvPr/>
          </p:nvSpPr>
          <p:spPr>
            <a:xfrm>
              <a:off x="13523800" y="9466252"/>
              <a:ext cx="138871" cy="218745"/>
            </a:xfrm>
            <a:custGeom>
              <a:avLst/>
              <a:gdLst>
                <a:gd name="connsiteX0" fmla="*/ 102313 w 138871"/>
                <a:gd name="connsiteY0" fmla="*/ 27789 h 218745"/>
                <a:gd name="connsiteX1" fmla="*/ 19547 w 138871"/>
                <a:gd name="connsiteY1" fmla="*/ 14 h 218745"/>
                <a:gd name="connsiteX2" fmla="*/ 0 w 138871"/>
                <a:gd name="connsiteY2" fmla="*/ 20118 h 218745"/>
                <a:gd name="connsiteX3" fmla="*/ 0 w 138871"/>
                <a:gd name="connsiteY3" fmla="*/ 198641 h 218745"/>
                <a:gd name="connsiteX4" fmla="*/ 6371 w 138871"/>
                <a:gd name="connsiteY4" fmla="*/ 213302 h 218745"/>
                <a:gd name="connsiteX5" fmla="*/ 20104 w 138871"/>
                <a:gd name="connsiteY5" fmla="*/ 218745 h 218745"/>
                <a:gd name="connsiteX6" fmla="*/ 21465 w 138871"/>
                <a:gd name="connsiteY6" fmla="*/ 218683 h 218745"/>
                <a:gd name="connsiteX7" fmla="*/ 26784 w 138871"/>
                <a:gd name="connsiteY7" fmla="*/ 218312 h 218745"/>
                <a:gd name="connsiteX8" fmla="*/ 101386 w 138871"/>
                <a:gd name="connsiteY8" fmla="*/ 189424 h 218745"/>
                <a:gd name="connsiteX9" fmla="*/ 138871 w 138871"/>
                <a:gd name="connsiteY9" fmla="*/ 101771 h 218745"/>
                <a:gd name="connsiteX10" fmla="*/ 102313 w 138871"/>
                <a:gd name="connsiteY10" fmla="*/ 27789 h 218745"/>
                <a:gd name="connsiteX11" fmla="*/ 74972 w 138871"/>
                <a:gd name="connsiteY11" fmla="*/ 159176 h 218745"/>
                <a:gd name="connsiteX12" fmla="*/ 40208 w 138871"/>
                <a:gd name="connsiteY12" fmla="*/ 175939 h 218745"/>
                <a:gd name="connsiteX13" fmla="*/ 40208 w 138871"/>
                <a:gd name="connsiteY13" fmla="*/ 41707 h 218745"/>
                <a:gd name="connsiteX14" fmla="*/ 76147 w 138871"/>
                <a:gd name="connsiteY14" fmla="*/ 58347 h 218745"/>
                <a:gd name="connsiteX15" fmla="*/ 98663 w 138871"/>
                <a:gd name="connsiteY15" fmla="*/ 101833 h 218745"/>
                <a:gd name="connsiteX16" fmla="*/ 74972 w 138871"/>
                <a:gd name="connsiteY16" fmla="*/ 159176 h 21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871" h="218745">
                  <a:moveTo>
                    <a:pt x="102313" y="27789"/>
                  </a:moveTo>
                  <a:cubicBezTo>
                    <a:pt x="80354" y="8984"/>
                    <a:pt x="51218" y="-418"/>
                    <a:pt x="19547" y="14"/>
                  </a:cubicBezTo>
                  <a:cubicBezTo>
                    <a:pt x="8660" y="324"/>
                    <a:pt x="0" y="9232"/>
                    <a:pt x="0" y="20118"/>
                  </a:cubicBezTo>
                  <a:lnTo>
                    <a:pt x="0" y="198641"/>
                  </a:lnTo>
                  <a:cubicBezTo>
                    <a:pt x="0" y="204208"/>
                    <a:pt x="2289" y="209528"/>
                    <a:pt x="6371" y="213302"/>
                  </a:cubicBezTo>
                  <a:cubicBezTo>
                    <a:pt x="10145" y="216765"/>
                    <a:pt x="15031" y="218745"/>
                    <a:pt x="20104" y="218745"/>
                  </a:cubicBezTo>
                  <a:cubicBezTo>
                    <a:pt x="20537" y="218745"/>
                    <a:pt x="20970" y="218745"/>
                    <a:pt x="21465" y="218683"/>
                  </a:cubicBezTo>
                  <a:lnTo>
                    <a:pt x="26784" y="218312"/>
                  </a:lnTo>
                  <a:cubicBezTo>
                    <a:pt x="55796" y="216395"/>
                    <a:pt x="82271" y="206126"/>
                    <a:pt x="101386" y="189424"/>
                  </a:cubicBezTo>
                  <a:cubicBezTo>
                    <a:pt x="126252" y="167712"/>
                    <a:pt x="138871" y="138206"/>
                    <a:pt x="138871" y="101771"/>
                  </a:cubicBezTo>
                  <a:cubicBezTo>
                    <a:pt x="138871" y="74244"/>
                    <a:pt x="125881" y="47954"/>
                    <a:pt x="102313" y="27789"/>
                  </a:cubicBezTo>
                  <a:close/>
                  <a:moveTo>
                    <a:pt x="74972" y="159176"/>
                  </a:moveTo>
                  <a:cubicBezTo>
                    <a:pt x="65878" y="167093"/>
                    <a:pt x="53878" y="172846"/>
                    <a:pt x="40208" y="175939"/>
                  </a:cubicBezTo>
                  <a:lnTo>
                    <a:pt x="40208" y="41707"/>
                  </a:lnTo>
                  <a:cubicBezTo>
                    <a:pt x="53940" y="44243"/>
                    <a:pt x="66312" y="49934"/>
                    <a:pt x="76147" y="58347"/>
                  </a:cubicBezTo>
                  <a:cubicBezTo>
                    <a:pt x="90683" y="70780"/>
                    <a:pt x="98663" y="86245"/>
                    <a:pt x="98663" y="101833"/>
                  </a:cubicBezTo>
                  <a:cubicBezTo>
                    <a:pt x="98663" y="126823"/>
                    <a:pt x="91179" y="145072"/>
                    <a:pt x="74972" y="159176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01758EE9-14FA-4941-A4B4-2FBAE74035B0}"/>
                </a:ext>
              </a:extLst>
            </p:cNvPr>
            <p:cNvSpPr/>
            <p:nvPr/>
          </p:nvSpPr>
          <p:spPr>
            <a:xfrm>
              <a:off x="12912334" y="8759990"/>
              <a:ext cx="109728" cy="413811"/>
            </a:xfrm>
            <a:custGeom>
              <a:avLst/>
              <a:gdLst>
                <a:gd name="connsiteX0" fmla="*/ 29320 w 109728"/>
                <a:gd name="connsiteY0" fmla="*/ 399893 h 413811"/>
                <a:gd name="connsiteX1" fmla="*/ 48434 w 109728"/>
                <a:gd name="connsiteY1" fmla="*/ 413811 h 413811"/>
                <a:gd name="connsiteX2" fmla="*/ 54619 w 109728"/>
                <a:gd name="connsiteY2" fmla="*/ 412821 h 413811"/>
                <a:gd name="connsiteX3" fmla="*/ 67609 w 109728"/>
                <a:gd name="connsiteY3" fmla="*/ 387522 h 413811"/>
                <a:gd name="connsiteX4" fmla="*/ 45341 w 109728"/>
                <a:gd name="connsiteY4" fmla="*/ 318426 h 413811"/>
                <a:gd name="connsiteX5" fmla="*/ 69404 w 109728"/>
                <a:gd name="connsiteY5" fmla="*/ 211226 h 413811"/>
                <a:gd name="connsiteX6" fmla="*/ 95693 w 109728"/>
                <a:gd name="connsiteY6" fmla="*/ 47054 h 413811"/>
                <a:gd name="connsiteX7" fmla="*/ 79177 w 109728"/>
                <a:gd name="connsiteY7" fmla="*/ 11610 h 413811"/>
                <a:gd name="connsiteX8" fmla="*/ 52516 w 109728"/>
                <a:gd name="connsiteY8" fmla="*/ 1898 h 413811"/>
                <a:gd name="connsiteX9" fmla="*/ 42804 w 109728"/>
                <a:gd name="connsiteY9" fmla="*/ 28559 h 413811"/>
                <a:gd name="connsiteX10" fmla="*/ 59321 w 109728"/>
                <a:gd name="connsiteY10" fmla="*/ 64065 h 413811"/>
                <a:gd name="connsiteX11" fmla="*/ 40206 w 109728"/>
                <a:gd name="connsiteY11" fmla="*/ 183761 h 413811"/>
                <a:gd name="connsiteX12" fmla="*/ 7174 w 109728"/>
                <a:gd name="connsiteY12" fmla="*/ 330797 h 413811"/>
                <a:gd name="connsiteX13" fmla="*/ 29320 w 109728"/>
                <a:gd name="connsiteY13" fmla="*/ 399893 h 41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728" h="413811">
                  <a:moveTo>
                    <a:pt x="29320" y="399893"/>
                  </a:moveTo>
                  <a:cubicBezTo>
                    <a:pt x="32041" y="408430"/>
                    <a:pt x="39959" y="413811"/>
                    <a:pt x="48434" y="413811"/>
                  </a:cubicBezTo>
                  <a:cubicBezTo>
                    <a:pt x="50475" y="413811"/>
                    <a:pt x="52578" y="413502"/>
                    <a:pt x="54619" y="412821"/>
                  </a:cubicBezTo>
                  <a:cubicBezTo>
                    <a:pt x="65197" y="409419"/>
                    <a:pt x="71012" y="398099"/>
                    <a:pt x="67609" y="387522"/>
                  </a:cubicBezTo>
                  <a:lnTo>
                    <a:pt x="45341" y="318426"/>
                  </a:lnTo>
                  <a:cubicBezTo>
                    <a:pt x="33278" y="280878"/>
                    <a:pt x="42495" y="239804"/>
                    <a:pt x="69404" y="211226"/>
                  </a:cubicBezTo>
                  <a:cubicBezTo>
                    <a:pt x="111158" y="166873"/>
                    <a:pt x="121488" y="102417"/>
                    <a:pt x="95693" y="47054"/>
                  </a:cubicBezTo>
                  <a:lnTo>
                    <a:pt x="79177" y="11610"/>
                  </a:lnTo>
                  <a:cubicBezTo>
                    <a:pt x="74538" y="1527"/>
                    <a:pt x="62599" y="-2804"/>
                    <a:pt x="52516" y="1898"/>
                  </a:cubicBezTo>
                  <a:cubicBezTo>
                    <a:pt x="42434" y="6537"/>
                    <a:pt x="38103" y="18538"/>
                    <a:pt x="42804" y="28559"/>
                  </a:cubicBezTo>
                  <a:lnTo>
                    <a:pt x="59321" y="64065"/>
                  </a:lnTo>
                  <a:cubicBezTo>
                    <a:pt x="77816" y="103840"/>
                    <a:pt x="70146" y="151904"/>
                    <a:pt x="40206" y="183761"/>
                  </a:cubicBezTo>
                  <a:cubicBezTo>
                    <a:pt x="3215" y="222978"/>
                    <a:pt x="-9404" y="279332"/>
                    <a:pt x="7174" y="330797"/>
                  </a:cubicBezTo>
                  <a:lnTo>
                    <a:pt x="29320" y="399893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B00B2BB-09A6-45F5-9DED-530B9AE899B6}"/>
                </a:ext>
              </a:extLst>
            </p:cNvPr>
            <p:cNvSpPr/>
            <p:nvPr/>
          </p:nvSpPr>
          <p:spPr>
            <a:xfrm>
              <a:off x="13029004" y="8863798"/>
              <a:ext cx="91867" cy="317363"/>
            </a:xfrm>
            <a:custGeom>
              <a:avLst/>
              <a:gdLst>
                <a:gd name="connsiteX0" fmla="*/ 5560 w 91867"/>
                <a:gd name="connsiteY0" fmla="*/ 252165 h 317363"/>
                <a:gd name="connsiteX1" fmla="*/ 22076 w 91867"/>
                <a:gd name="connsiteY1" fmla="*/ 303446 h 317363"/>
                <a:gd name="connsiteX2" fmla="*/ 41190 w 91867"/>
                <a:gd name="connsiteY2" fmla="*/ 317364 h 317363"/>
                <a:gd name="connsiteX3" fmla="*/ 47376 w 91867"/>
                <a:gd name="connsiteY3" fmla="*/ 316374 h 317363"/>
                <a:gd name="connsiteX4" fmla="*/ 60366 w 91867"/>
                <a:gd name="connsiteY4" fmla="*/ 291074 h 317363"/>
                <a:gd name="connsiteX5" fmla="*/ 43850 w 91867"/>
                <a:gd name="connsiteY5" fmla="*/ 239794 h 317363"/>
                <a:gd name="connsiteX6" fmla="*/ 60551 w 91867"/>
                <a:gd name="connsiteY6" fmla="*/ 165441 h 317363"/>
                <a:gd name="connsiteX7" fmla="*/ 80965 w 91867"/>
                <a:gd name="connsiteY7" fmla="*/ 37889 h 317363"/>
                <a:gd name="connsiteX8" fmla="*/ 68717 w 91867"/>
                <a:gd name="connsiteY8" fmla="*/ 11600 h 317363"/>
                <a:gd name="connsiteX9" fmla="*/ 41994 w 91867"/>
                <a:gd name="connsiteY9" fmla="*/ 1888 h 317363"/>
                <a:gd name="connsiteX10" fmla="*/ 32283 w 91867"/>
                <a:gd name="connsiteY10" fmla="*/ 28611 h 317363"/>
                <a:gd name="connsiteX11" fmla="*/ 44530 w 91867"/>
                <a:gd name="connsiteY11" fmla="*/ 54900 h 317363"/>
                <a:gd name="connsiteX12" fmla="*/ 31231 w 91867"/>
                <a:gd name="connsiteY12" fmla="*/ 137913 h 317363"/>
                <a:gd name="connsiteX13" fmla="*/ 5560 w 91867"/>
                <a:gd name="connsiteY13" fmla="*/ 252165 h 317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867" h="317363">
                  <a:moveTo>
                    <a:pt x="5560" y="252165"/>
                  </a:moveTo>
                  <a:lnTo>
                    <a:pt x="22076" y="303446"/>
                  </a:lnTo>
                  <a:cubicBezTo>
                    <a:pt x="24798" y="311982"/>
                    <a:pt x="32715" y="317364"/>
                    <a:pt x="41190" y="317364"/>
                  </a:cubicBezTo>
                  <a:cubicBezTo>
                    <a:pt x="43232" y="317364"/>
                    <a:pt x="45335" y="317055"/>
                    <a:pt x="47376" y="316374"/>
                  </a:cubicBezTo>
                  <a:cubicBezTo>
                    <a:pt x="57954" y="312972"/>
                    <a:pt x="63768" y="301652"/>
                    <a:pt x="60366" y="291074"/>
                  </a:cubicBezTo>
                  <a:lnTo>
                    <a:pt x="43850" y="239794"/>
                  </a:lnTo>
                  <a:cubicBezTo>
                    <a:pt x="35438" y="213752"/>
                    <a:pt x="41870" y="185297"/>
                    <a:pt x="60551" y="165441"/>
                  </a:cubicBezTo>
                  <a:cubicBezTo>
                    <a:pt x="92965" y="130985"/>
                    <a:pt x="101007" y="80881"/>
                    <a:pt x="80965" y="37889"/>
                  </a:cubicBezTo>
                  <a:lnTo>
                    <a:pt x="68717" y="11600"/>
                  </a:lnTo>
                  <a:cubicBezTo>
                    <a:pt x="64016" y="1579"/>
                    <a:pt x="52139" y="-2814"/>
                    <a:pt x="41994" y="1888"/>
                  </a:cubicBezTo>
                  <a:cubicBezTo>
                    <a:pt x="31973" y="6589"/>
                    <a:pt x="27581" y="18528"/>
                    <a:pt x="32283" y="28611"/>
                  </a:cubicBezTo>
                  <a:lnTo>
                    <a:pt x="44530" y="54900"/>
                  </a:lnTo>
                  <a:cubicBezTo>
                    <a:pt x="57335" y="82489"/>
                    <a:pt x="52077" y="115892"/>
                    <a:pt x="31231" y="137913"/>
                  </a:cubicBezTo>
                  <a:cubicBezTo>
                    <a:pt x="2529" y="168472"/>
                    <a:pt x="-7307" y="212205"/>
                    <a:pt x="5560" y="252165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E73CC0A-A4D1-4D0F-8485-63139655C8C4}"/>
                </a:ext>
              </a:extLst>
            </p:cNvPr>
            <p:cNvSpPr/>
            <p:nvPr/>
          </p:nvSpPr>
          <p:spPr>
            <a:xfrm>
              <a:off x="13270503" y="8867263"/>
              <a:ext cx="109779" cy="413800"/>
            </a:xfrm>
            <a:custGeom>
              <a:avLst/>
              <a:gdLst>
                <a:gd name="connsiteX0" fmla="*/ 29370 w 109779"/>
                <a:gd name="connsiteY0" fmla="*/ 399882 h 413800"/>
                <a:gd name="connsiteX1" fmla="*/ 48485 w 109779"/>
                <a:gd name="connsiteY1" fmla="*/ 413801 h 413800"/>
                <a:gd name="connsiteX2" fmla="*/ 54671 w 109779"/>
                <a:gd name="connsiteY2" fmla="*/ 412811 h 413800"/>
                <a:gd name="connsiteX3" fmla="*/ 67661 w 109779"/>
                <a:gd name="connsiteY3" fmla="*/ 387511 h 413800"/>
                <a:gd name="connsiteX4" fmla="*/ 45392 w 109779"/>
                <a:gd name="connsiteY4" fmla="*/ 318415 h 413800"/>
                <a:gd name="connsiteX5" fmla="*/ 69454 w 109779"/>
                <a:gd name="connsiteY5" fmla="*/ 211215 h 413800"/>
                <a:gd name="connsiteX6" fmla="*/ 95744 w 109779"/>
                <a:gd name="connsiteY6" fmla="*/ 47044 h 413800"/>
                <a:gd name="connsiteX7" fmla="*/ 79228 w 109779"/>
                <a:gd name="connsiteY7" fmla="*/ 11599 h 413800"/>
                <a:gd name="connsiteX8" fmla="*/ 52567 w 109779"/>
                <a:gd name="connsiteY8" fmla="*/ 1888 h 413800"/>
                <a:gd name="connsiteX9" fmla="*/ 42855 w 109779"/>
                <a:gd name="connsiteY9" fmla="*/ 28548 h 413800"/>
                <a:gd name="connsiteX10" fmla="*/ 59371 w 109779"/>
                <a:gd name="connsiteY10" fmla="*/ 64055 h 413800"/>
                <a:gd name="connsiteX11" fmla="*/ 40195 w 109779"/>
                <a:gd name="connsiteY11" fmla="*/ 183750 h 413800"/>
                <a:gd name="connsiteX12" fmla="*/ 7163 w 109779"/>
                <a:gd name="connsiteY12" fmla="*/ 330787 h 413800"/>
                <a:gd name="connsiteX13" fmla="*/ 29370 w 109779"/>
                <a:gd name="connsiteY13" fmla="*/ 399882 h 41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779" h="413800">
                  <a:moveTo>
                    <a:pt x="29370" y="399882"/>
                  </a:moveTo>
                  <a:cubicBezTo>
                    <a:pt x="32092" y="408419"/>
                    <a:pt x="40010" y="413801"/>
                    <a:pt x="48485" y="413801"/>
                  </a:cubicBezTo>
                  <a:cubicBezTo>
                    <a:pt x="50526" y="413801"/>
                    <a:pt x="52567" y="413491"/>
                    <a:pt x="54671" y="412811"/>
                  </a:cubicBezTo>
                  <a:cubicBezTo>
                    <a:pt x="65248" y="409409"/>
                    <a:pt x="71062" y="398088"/>
                    <a:pt x="67661" y="387511"/>
                  </a:cubicBezTo>
                  <a:lnTo>
                    <a:pt x="45392" y="318415"/>
                  </a:lnTo>
                  <a:cubicBezTo>
                    <a:pt x="33329" y="280930"/>
                    <a:pt x="42546" y="239856"/>
                    <a:pt x="69454" y="211215"/>
                  </a:cubicBezTo>
                  <a:cubicBezTo>
                    <a:pt x="111208" y="166863"/>
                    <a:pt x="121539" y="102407"/>
                    <a:pt x="95744" y="47044"/>
                  </a:cubicBezTo>
                  <a:lnTo>
                    <a:pt x="79228" y="11599"/>
                  </a:lnTo>
                  <a:cubicBezTo>
                    <a:pt x="74589" y="1578"/>
                    <a:pt x="62650" y="-2814"/>
                    <a:pt x="52567" y="1888"/>
                  </a:cubicBezTo>
                  <a:cubicBezTo>
                    <a:pt x="42484" y="6527"/>
                    <a:pt x="38154" y="18527"/>
                    <a:pt x="42855" y="28548"/>
                  </a:cubicBezTo>
                  <a:lnTo>
                    <a:pt x="59371" y="64055"/>
                  </a:lnTo>
                  <a:cubicBezTo>
                    <a:pt x="78176" y="104448"/>
                    <a:pt x="70630" y="151398"/>
                    <a:pt x="40195" y="183750"/>
                  </a:cubicBezTo>
                  <a:cubicBezTo>
                    <a:pt x="3266" y="222969"/>
                    <a:pt x="-9415" y="279321"/>
                    <a:pt x="7163" y="330787"/>
                  </a:cubicBezTo>
                  <a:lnTo>
                    <a:pt x="29370" y="399882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D521C9C9-0F54-41DB-B8FA-099A986B2DF6}"/>
                </a:ext>
              </a:extLst>
            </p:cNvPr>
            <p:cNvSpPr/>
            <p:nvPr/>
          </p:nvSpPr>
          <p:spPr>
            <a:xfrm>
              <a:off x="13387286" y="8971061"/>
              <a:ext cx="91820" cy="317363"/>
            </a:xfrm>
            <a:custGeom>
              <a:avLst/>
              <a:gdLst>
                <a:gd name="connsiteX0" fmla="*/ 5560 w 91820"/>
                <a:gd name="connsiteY0" fmla="*/ 252166 h 317363"/>
                <a:gd name="connsiteX1" fmla="*/ 22076 w 91820"/>
                <a:gd name="connsiteY1" fmla="*/ 303445 h 317363"/>
                <a:gd name="connsiteX2" fmla="*/ 41190 w 91820"/>
                <a:gd name="connsiteY2" fmla="*/ 317364 h 317363"/>
                <a:gd name="connsiteX3" fmla="*/ 47376 w 91820"/>
                <a:gd name="connsiteY3" fmla="*/ 316374 h 317363"/>
                <a:gd name="connsiteX4" fmla="*/ 60366 w 91820"/>
                <a:gd name="connsiteY4" fmla="*/ 291074 h 317363"/>
                <a:gd name="connsiteX5" fmla="*/ 43850 w 91820"/>
                <a:gd name="connsiteY5" fmla="*/ 239794 h 317363"/>
                <a:gd name="connsiteX6" fmla="*/ 60490 w 91820"/>
                <a:gd name="connsiteY6" fmla="*/ 165440 h 317363"/>
                <a:gd name="connsiteX7" fmla="*/ 80965 w 91820"/>
                <a:gd name="connsiteY7" fmla="*/ 37889 h 317363"/>
                <a:gd name="connsiteX8" fmla="*/ 68716 w 91820"/>
                <a:gd name="connsiteY8" fmla="*/ 11599 h 317363"/>
                <a:gd name="connsiteX9" fmla="*/ 41994 w 91820"/>
                <a:gd name="connsiteY9" fmla="*/ 1887 h 317363"/>
                <a:gd name="connsiteX10" fmla="*/ 32282 w 91820"/>
                <a:gd name="connsiteY10" fmla="*/ 28610 h 317363"/>
                <a:gd name="connsiteX11" fmla="*/ 44530 w 91820"/>
                <a:gd name="connsiteY11" fmla="*/ 54900 h 317363"/>
                <a:gd name="connsiteX12" fmla="*/ 31231 w 91820"/>
                <a:gd name="connsiteY12" fmla="*/ 137914 h 317363"/>
                <a:gd name="connsiteX13" fmla="*/ 5560 w 91820"/>
                <a:gd name="connsiteY13" fmla="*/ 252166 h 317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820" h="317363">
                  <a:moveTo>
                    <a:pt x="5560" y="252166"/>
                  </a:moveTo>
                  <a:lnTo>
                    <a:pt x="22076" y="303445"/>
                  </a:lnTo>
                  <a:cubicBezTo>
                    <a:pt x="24797" y="311982"/>
                    <a:pt x="32715" y="317364"/>
                    <a:pt x="41190" y="317364"/>
                  </a:cubicBezTo>
                  <a:cubicBezTo>
                    <a:pt x="43231" y="317364"/>
                    <a:pt x="45273" y="317055"/>
                    <a:pt x="47376" y="316374"/>
                  </a:cubicBezTo>
                  <a:cubicBezTo>
                    <a:pt x="57953" y="312972"/>
                    <a:pt x="63768" y="301652"/>
                    <a:pt x="60366" y="291074"/>
                  </a:cubicBezTo>
                  <a:lnTo>
                    <a:pt x="43850" y="239794"/>
                  </a:lnTo>
                  <a:cubicBezTo>
                    <a:pt x="35499" y="213751"/>
                    <a:pt x="41870" y="185297"/>
                    <a:pt x="60490" y="165440"/>
                  </a:cubicBezTo>
                  <a:cubicBezTo>
                    <a:pt x="92903" y="130985"/>
                    <a:pt x="100945" y="80942"/>
                    <a:pt x="80965" y="37889"/>
                  </a:cubicBezTo>
                  <a:lnTo>
                    <a:pt x="68716" y="11599"/>
                  </a:lnTo>
                  <a:cubicBezTo>
                    <a:pt x="64015" y="1578"/>
                    <a:pt x="52139" y="-2813"/>
                    <a:pt x="41994" y="1887"/>
                  </a:cubicBezTo>
                  <a:cubicBezTo>
                    <a:pt x="31973" y="6589"/>
                    <a:pt x="27581" y="18528"/>
                    <a:pt x="32282" y="28610"/>
                  </a:cubicBezTo>
                  <a:lnTo>
                    <a:pt x="44530" y="54900"/>
                  </a:lnTo>
                  <a:cubicBezTo>
                    <a:pt x="57582" y="82922"/>
                    <a:pt x="52325" y="115521"/>
                    <a:pt x="31231" y="137914"/>
                  </a:cubicBezTo>
                  <a:cubicBezTo>
                    <a:pt x="2529" y="168410"/>
                    <a:pt x="-7307" y="212205"/>
                    <a:pt x="5560" y="252166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21" name="Graphic 2">
            <a:extLst>
              <a:ext uri="{FF2B5EF4-FFF2-40B4-BE49-F238E27FC236}">
                <a16:creationId xmlns:a16="http://schemas.microsoft.com/office/drawing/2014/main" id="{B60986EB-9D32-4EC5-BD4A-FDD7590BB454}"/>
              </a:ext>
            </a:extLst>
          </p:cNvPr>
          <p:cNvGrpSpPr/>
          <p:nvPr/>
        </p:nvGrpSpPr>
        <p:grpSpPr>
          <a:xfrm>
            <a:off x="7074796" y="3889456"/>
            <a:ext cx="682499" cy="868531"/>
            <a:chOff x="11112767" y="3937978"/>
            <a:chExt cx="884214" cy="1125229"/>
          </a:xfrm>
          <a:solidFill>
            <a:schemeClr val="accent1"/>
          </a:solidFill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720D36E-BE46-489E-9593-6387D721CBE3}"/>
                </a:ext>
              </a:extLst>
            </p:cNvPr>
            <p:cNvSpPr/>
            <p:nvPr/>
          </p:nvSpPr>
          <p:spPr>
            <a:xfrm>
              <a:off x="11112767" y="3937978"/>
              <a:ext cx="884214" cy="1125229"/>
            </a:xfrm>
            <a:custGeom>
              <a:avLst/>
              <a:gdLst>
                <a:gd name="connsiteX0" fmla="*/ 785774 w 884214"/>
                <a:gd name="connsiteY0" fmla="*/ 765648 h 1125229"/>
                <a:gd name="connsiteX1" fmla="*/ 723297 w 884214"/>
                <a:gd name="connsiteY1" fmla="*/ 752596 h 1125229"/>
                <a:gd name="connsiteX2" fmla="*/ 727317 w 884214"/>
                <a:gd name="connsiteY2" fmla="*/ 734100 h 1125229"/>
                <a:gd name="connsiteX3" fmla="*/ 757442 w 884214"/>
                <a:gd name="connsiteY3" fmla="*/ 738926 h 1125229"/>
                <a:gd name="connsiteX4" fmla="*/ 768701 w 884214"/>
                <a:gd name="connsiteY4" fmla="*/ 738307 h 1125229"/>
                <a:gd name="connsiteX5" fmla="*/ 850106 w 884214"/>
                <a:gd name="connsiteY5" fmla="*/ 700326 h 1125229"/>
                <a:gd name="connsiteX6" fmla="*/ 863343 w 884214"/>
                <a:gd name="connsiteY6" fmla="*/ 638839 h 1125229"/>
                <a:gd name="connsiteX7" fmla="*/ 653521 w 884214"/>
                <a:gd name="connsiteY7" fmla="*/ 420975 h 1125229"/>
                <a:gd name="connsiteX8" fmla="*/ 690883 w 884214"/>
                <a:gd name="connsiteY8" fmla="*/ 296578 h 1125229"/>
                <a:gd name="connsiteX9" fmla="*/ 682038 w 884214"/>
                <a:gd name="connsiteY9" fmla="*/ 234473 h 1125229"/>
                <a:gd name="connsiteX10" fmla="*/ 731462 w 884214"/>
                <a:gd name="connsiteY10" fmla="*/ 197729 h 1125229"/>
                <a:gd name="connsiteX11" fmla="*/ 752989 w 884214"/>
                <a:gd name="connsiteY11" fmla="*/ 122386 h 1125229"/>
                <a:gd name="connsiteX12" fmla="*/ 701337 w 884214"/>
                <a:gd name="connsiteY12" fmla="*/ 31764 h 1125229"/>
                <a:gd name="connsiteX13" fmla="*/ 531722 w 884214"/>
                <a:gd name="connsiteY13" fmla="*/ 36774 h 1125229"/>
                <a:gd name="connsiteX14" fmla="*/ 512423 w 884214"/>
                <a:gd name="connsiteY14" fmla="*/ 69745 h 1125229"/>
                <a:gd name="connsiteX15" fmla="*/ 442090 w 884214"/>
                <a:gd name="connsiteY15" fmla="*/ 60095 h 1125229"/>
                <a:gd name="connsiteX16" fmla="*/ 371325 w 884214"/>
                <a:gd name="connsiteY16" fmla="*/ 69930 h 1125229"/>
                <a:gd name="connsiteX17" fmla="*/ 352210 w 884214"/>
                <a:gd name="connsiteY17" fmla="*/ 36774 h 1125229"/>
                <a:gd name="connsiteX18" fmla="*/ 182410 w 884214"/>
                <a:gd name="connsiteY18" fmla="*/ 31764 h 1125229"/>
                <a:gd name="connsiteX19" fmla="*/ 130758 w 884214"/>
                <a:gd name="connsiteY19" fmla="*/ 122386 h 1125229"/>
                <a:gd name="connsiteX20" fmla="*/ 152471 w 884214"/>
                <a:gd name="connsiteY20" fmla="*/ 197729 h 1125229"/>
                <a:gd name="connsiteX21" fmla="*/ 202080 w 884214"/>
                <a:gd name="connsiteY21" fmla="*/ 234720 h 1125229"/>
                <a:gd name="connsiteX22" fmla="*/ 193421 w 884214"/>
                <a:gd name="connsiteY22" fmla="*/ 296640 h 1125229"/>
                <a:gd name="connsiteX23" fmla="*/ 230782 w 884214"/>
                <a:gd name="connsiteY23" fmla="*/ 421037 h 1125229"/>
                <a:gd name="connsiteX24" fmla="*/ 20960 w 884214"/>
                <a:gd name="connsiteY24" fmla="*/ 638901 h 1125229"/>
                <a:gd name="connsiteX25" fmla="*/ 34198 w 884214"/>
                <a:gd name="connsiteY25" fmla="*/ 700388 h 1125229"/>
                <a:gd name="connsiteX26" fmla="*/ 115603 w 884214"/>
                <a:gd name="connsiteY26" fmla="*/ 738369 h 1125229"/>
                <a:gd name="connsiteX27" fmla="*/ 126861 w 884214"/>
                <a:gd name="connsiteY27" fmla="*/ 738987 h 1125229"/>
                <a:gd name="connsiteX28" fmla="*/ 156986 w 884214"/>
                <a:gd name="connsiteY28" fmla="*/ 734162 h 1125229"/>
                <a:gd name="connsiteX29" fmla="*/ 161007 w 884214"/>
                <a:gd name="connsiteY29" fmla="*/ 752658 h 1125229"/>
                <a:gd name="connsiteX30" fmla="*/ 98283 w 884214"/>
                <a:gd name="connsiteY30" fmla="*/ 765710 h 1125229"/>
                <a:gd name="connsiteX31" fmla="*/ 17125 w 884214"/>
                <a:gd name="connsiteY31" fmla="*/ 1007451 h 1125229"/>
                <a:gd name="connsiteX32" fmla="*/ 124263 w 884214"/>
                <a:gd name="connsiteY32" fmla="*/ 1113352 h 1125229"/>
                <a:gd name="connsiteX33" fmla="*/ 185750 w 884214"/>
                <a:gd name="connsiteY33" fmla="*/ 1125229 h 1125229"/>
                <a:gd name="connsiteX34" fmla="*/ 248660 w 884214"/>
                <a:gd name="connsiteY34" fmla="*/ 1111992 h 1125229"/>
                <a:gd name="connsiteX35" fmla="*/ 346148 w 884214"/>
                <a:gd name="connsiteY35" fmla="*/ 971698 h 1125229"/>
                <a:gd name="connsiteX36" fmla="*/ 442028 w 884214"/>
                <a:gd name="connsiteY36" fmla="*/ 989575 h 1125229"/>
                <a:gd name="connsiteX37" fmla="*/ 538094 w 884214"/>
                <a:gd name="connsiteY37" fmla="*/ 971698 h 1125229"/>
                <a:gd name="connsiteX38" fmla="*/ 635335 w 884214"/>
                <a:gd name="connsiteY38" fmla="*/ 1112177 h 1125229"/>
                <a:gd name="connsiteX39" fmla="*/ 698430 w 884214"/>
                <a:gd name="connsiteY39" fmla="*/ 1125229 h 1125229"/>
                <a:gd name="connsiteX40" fmla="*/ 759917 w 884214"/>
                <a:gd name="connsiteY40" fmla="*/ 1113352 h 1125229"/>
                <a:gd name="connsiteX41" fmla="*/ 867055 w 884214"/>
                <a:gd name="connsiteY41" fmla="*/ 1007451 h 1125229"/>
                <a:gd name="connsiteX42" fmla="*/ 785774 w 884214"/>
                <a:gd name="connsiteY42" fmla="*/ 765648 h 1125229"/>
                <a:gd name="connsiteX43" fmla="*/ 562713 w 884214"/>
                <a:gd name="connsiteY43" fmla="*/ 62136 h 1125229"/>
                <a:gd name="connsiteX44" fmla="*/ 613932 w 884214"/>
                <a:gd name="connsiteY44" fmla="*/ 40053 h 1125229"/>
                <a:gd name="connsiteX45" fmla="*/ 676223 w 884214"/>
                <a:gd name="connsiteY45" fmla="*/ 63188 h 1125229"/>
                <a:gd name="connsiteX46" fmla="*/ 713029 w 884214"/>
                <a:gd name="connsiteY46" fmla="*/ 126716 h 1125229"/>
                <a:gd name="connsiteX47" fmla="*/ 700347 w 884214"/>
                <a:gd name="connsiteY47" fmla="*/ 172305 h 1125229"/>
                <a:gd name="connsiteX48" fmla="*/ 667810 w 884214"/>
                <a:gd name="connsiteY48" fmla="*/ 197048 h 1125229"/>
                <a:gd name="connsiteX49" fmla="*/ 550465 w 884214"/>
                <a:gd name="connsiteY49" fmla="*/ 83725 h 1125229"/>
                <a:gd name="connsiteX50" fmla="*/ 562713 w 884214"/>
                <a:gd name="connsiteY50" fmla="*/ 62136 h 1125229"/>
                <a:gd name="connsiteX51" fmla="*/ 183523 w 884214"/>
                <a:gd name="connsiteY51" fmla="*/ 172244 h 1125229"/>
                <a:gd name="connsiteX52" fmla="*/ 170842 w 884214"/>
                <a:gd name="connsiteY52" fmla="*/ 126654 h 1125229"/>
                <a:gd name="connsiteX53" fmla="*/ 207833 w 884214"/>
                <a:gd name="connsiteY53" fmla="*/ 63126 h 1125229"/>
                <a:gd name="connsiteX54" fmla="*/ 270124 w 884214"/>
                <a:gd name="connsiteY54" fmla="*/ 39991 h 1125229"/>
                <a:gd name="connsiteX55" fmla="*/ 321157 w 884214"/>
                <a:gd name="connsiteY55" fmla="*/ 62074 h 1125229"/>
                <a:gd name="connsiteX56" fmla="*/ 333591 w 884214"/>
                <a:gd name="connsiteY56" fmla="*/ 83786 h 1125229"/>
                <a:gd name="connsiteX57" fmla="*/ 216617 w 884214"/>
                <a:gd name="connsiteY57" fmla="*/ 197110 h 1125229"/>
                <a:gd name="connsiteX58" fmla="*/ 183523 w 884214"/>
                <a:gd name="connsiteY58" fmla="*/ 172244 h 1125229"/>
                <a:gd name="connsiteX59" fmla="*/ 233752 w 884214"/>
                <a:gd name="connsiteY59" fmla="*/ 296640 h 1125229"/>
                <a:gd name="connsiteX60" fmla="*/ 240185 w 884214"/>
                <a:gd name="connsiteY60" fmla="*/ 248638 h 1125229"/>
                <a:gd name="connsiteX61" fmla="*/ 254845 w 884214"/>
                <a:gd name="connsiteY61" fmla="*/ 210843 h 1125229"/>
                <a:gd name="connsiteX62" fmla="*/ 343673 w 884214"/>
                <a:gd name="connsiteY62" fmla="*/ 123623 h 1125229"/>
                <a:gd name="connsiteX63" fmla="*/ 382273 w 884214"/>
                <a:gd name="connsiteY63" fmla="*/ 108530 h 1125229"/>
                <a:gd name="connsiteX64" fmla="*/ 442152 w 884214"/>
                <a:gd name="connsiteY64" fmla="*/ 100303 h 1125229"/>
                <a:gd name="connsiteX65" fmla="*/ 501845 w 884214"/>
                <a:gd name="connsiteY65" fmla="*/ 108530 h 1125229"/>
                <a:gd name="connsiteX66" fmla="*/ 540444 w 884214"/>
                <a:gd name="connsiteY66" fmla="*/ 123376 h 1125229"/>
                <a:gd name="connsiteX67" fmla="*/ 629891 w 884214"/>
                <a:gd name="connsiteY67" fmla="*/ 210781 h 1125229"/>
                <a:gd name="connsiteX68" fmla="*/ 644366 w 884214"/>
                <a:gd name="connsiteY68" fmla="*/ 248576 h 1125229"/>
                <a:gd name="connsiteX69" fmla="*/ 650799 w 884214"/>
                <a:gd name="connsiteY69" fmla="*/ 296578 h 1125229"/>
                <a:gd name="connsiteX70" fmla="*/ 617211 w 884214"/>
                <a:gd name="connsiteY70" fmla="*/ 403469 h 1125229"/>
                <a:gd name="connsiteX71" fmla="*/ 589683 w 884214"/>
                <a:gd name="connsiteY71" fmla="*/ 435450 h 1125229"/>
                <a:gd name="connsiteX72" fmla="*/ 442152 w 884214"/>
                <a:gd name="connsiteY72" fmla="*/ 493102 h 1125229"/>
                <a:gd name="connsiteX73" fmla="*/ 294867 w 884214"/>
                <a:gd name="connsiteY73" fmla="*/ 435450 h 1125229"/>
                <a:gd name="connsiteX74" fmla="*/ 267527 w 884214"/>
                <a:gd name="connsiteY74" fmla="*/ 403283 h 1125229"/>
                <a:gd name="connsiteX75" fmla="*/ 233752 w 884214"/>
                <a:gd name="connsiteY75" fmla="*/ 296640 h 1125229"/>
                <a:gd name="connsiteX76" fmla="*/ 232762 w 884214"/>
                <a:gd name="connsiteY76" fmla="*/ 1075124 h 1125229"/>
                <a:gd name="connsiteX77" fmla="*/ 139109 w 884214"/>
                <a:gd name="connsiteY77" fmla="*/ 1075928 h 1125229"/>
                <a:gd name="connsiteX78" fmla="*/ 54116 w 884214"/>
                <a:gd name="connsiteY78" fmla="*/ 991306 h 1125229"/>
                <a:gd name="connsiteX79" fmla="*/ 114799 w 884214"/>
                <a:gd name="connsiteY79" fmla="*/ 802392 h 1125229"/>
                <a:gd name="connsiteX80" fmla="*/ 161626 w 884214"/>
                <a:gd name="connsiteY80" fmla="*/ 792742 h 1125229"/>
                <a:gd name="connsiteX81" fmla="*/ 174306 w 884214"/>
                <a:gd name="connsiteY81" fmla="*/ 793546 h 1125229"/>
                <a:gd name="connsiteX82" fmla="*/ 208266 w 884214"/>
                <a:gd name="connsiteY82" fmla="*/ 801773 h 1125229"/>
                <a:gd name="connsiteX83" fmla="*/ 225958 w 884214"/>
                <a:gd name="connsiteY83" fmla="*/ 810433 h 1125229"/>
                <a:gd name="connsiteX84" fmla="*/ 293507 w 884214"/>
                <a:gd name="connsiteY84" fmla="*/ 886210 h 1125229"/>
                <a:gd name="connsiteX85" fmla="*/ 297899 w 884214"/>
                <a:gd name="connsiteY85" fmla="*/ 898086 h 1125229"/>
                <a:gd name="connsiteX86" fmla="*/ 307363 w 884214"/>
                <a:gd name="connsiteY86" fmla="*/ 952954 h 1125229"/>
                <a:gd name="connsiteX87" fmla="*/ 232762 w 884214"/>
                <a:gd name="connsiteY87" fmla="*/ 1075124 h 1125229"/>
                <a:gd name="connsiteX88" fmla="*/ 345715 w 884214"/>
                <a:gd name="connsiteY88" fmla="*/ 927840 h 1125229"/>
                <a:gd name="connsiteX89" fmla="*/ 330251 w 884214"/>
                <a:gd name="connsiteY89" fmla="*/ 870374 h 1125229"/>
                <a:gd name="connsiteX90" fmla="*/ 223112 w 884214"/>
                <a:gd name="connsiteY90" fmla="*/ 764473 h 1125229"/>
                <a:gd name="connsiteX91" fmla="*/ 204431 w 884214"/>
                <a:gd name="connsiteY91" fmla="*/ 758473 h 1125229"/>
                <a:gd name="connsiteX92" fmla="*/ 193791 w 884214"/>
                <a:gd name="connsiteY92" fmla="*/ 710223 h 1125229"/>
                <a:gd name="connsiteX93" fmla="*/ 204617 w 884214"/>
                <a:gd name="connsiteY93" fmla="*/ 693150 h 1125229"/>
                <a:gd name="connsiteX94" fmla="*/ 215875 w 884214"/>
                <a:gd name="connsiteY94" fmla="*/ 657768 h 1125229"/>
                <a:gd name="connsiteX95" fmla="*/ 252248 w 884214"/>
                <a:gd name="connsiteY95" fmla="*/ 579826 h 1125229"/>
                <a:gd name="connsiteX96" fmla="*/ 253670 w 884214"/>
                <a:gd name="connsiteY96" fmla="*/ 551496 h 1125229"/>
                <a:gd name="connsiteX97" fmla="*/ 225339 w 884214"/>
                <a:gd name="connsiteY97" fmla="*/ 550073 h 1125229"/>
                <a:gd name="connsiteX98" fmla="*/ 177090 w 884214"/>
                <a:gd name="connsiteY98" fmla="*/ 646943 h 1125229"/>
                <a:gd name="connsiteX99" fmla="*/ 167440 w 884214"/>
                <a:gd name="connsiteY99" fmla="*/ 677501 h 1125229"/>
                <a:gd name="connsiteX100" fmla="*/ 120614 w 884214"/>
                <a:gd name="connsiteY100" fmla="*/ 698409 h 1125229"/>
                <a:gd name="connsiteX101" fmla="*/ 62715 w 884214"/>
                <a:gd name="connsiteY101" fmla="*/ 671871 h 1125229"/>
                <a:gd name="connsiteX102" fmla="*/ 58508 w 884214"/>
                <a:gd name="connsiteY102" fmla="*/ 653376 h 1125229"/>
                <a:gd name="connsiteX103" fmla="*/ 256268 w 884214"/>
                <a:gd name="connsiteY103" fmla="*/ 453636 h 1125229"/>
                <a:gd name="connsiteX104" fmla="*/ 442152 w 884214"/>
                <a:gd name="connsiteY104" fmla="*/ 533433 h 1125229"/>
                <a:gd name="connsiteX105" fmla="*/ 628221 w 884214"/>
                <a:gd name="connsiteY105" fmla="*/ 453636 h 1125229"/>
                <a:gd name="connsiteX106" fmla="*/ 825982 w 884214"/>
                <a:gd name="connsiteY106" fmla="*/ 653376 h 1125229"/>
                <a:gd name="connsiteX107" fmla="*/ 821775 w 884214"/>
                <a:gd name="connsiteY107" fmla="*/ 671871 h 1125229"/>
                <a:gd name="connsiteX108" fmla="*/ 763690 w 884214"/>
                <a:gd name="connsiteY108" fmla="*/ 698409 h 1125229"/>
                <a:gd name="connsiteX109" fmla="*/ 717049 w 884214"/>
                <a:gd name="connsiteY109" fmla="*/ 677501 h 1125229"/>
                <a:gd name="connsiteX110" fmla="*/ 707214 w 884214"/>
                <a:gd name="connsiteY110" fmla="*/ 646943 h 1125229"/>
                <a:gd name="connsiteX111" fmla="*/ 659212 w 884214"/>
                <a:gd name="connsiteY111" fmla="*/ 550073 h 1125229"/>
                <a:gd name="connsiteX112" fmla="*/ 630881 w 884214"/>
                <a:gd name="connsiteY112" fmla="*/ 551496 h 1125229"/>
                <a:gd name="connsiteX113" fmla="*/ 632056 w 884214"/>
                <a:gd name="connsiteY113" fmla="*/ 579826 h 1125229"/>
                <a:gd name="connsiteX114" fmla="*/ 668614 w 884214"/>
                <a:gd name="connsiteY114" fmla="*/ 657768 h 1125229"/>
                <a:gd name="connsiteX115" fmla="*/ 679873 w 884214"/>
                <a:gd name="connsiteY115" fmla="*/ 693150 h 1125229"/>
                <a:gd name="connsiteX116" fmla="*/ 690698 w 884214"/>
                <a:gd name="connsiteY116" fmla="*/ 710038 h 1125229"/>
                <a:gd name="connsiteX117" fmla="*/ 690698 w 884214"/>
                <a:gd name="connsiteY117" fmla="*/ 710223 h 1125229"/>
                <a:gd name="connsiteX118" fmla="*/ 679873 w 884214"/>
                <a:gd name="connsiteY118" fmla="*/ 758473 h 1125229"/>
                <a:gd name="connsiteX119" fmla="*/ 661377 w 884214"/>
                <a:gd name="connsiteY119" fmla="*/ 764473 h 1125229"/>
                <a:gd name="connsiteX120" fmla="*/ 598096 w 884214"/>
                <a:gd name="connsiteY120" fmla="*/ 806041 h 1125229"/>
                <a:gd name="connsiteX121" fmla="*/ 554301 w 884214"/>
                <a:gd name="connsiteY121" fmla="*/ 870374 h 1125229"/>
                <a:gd name="connsiteX122" fmla="*/ 538836 w 884214"/>
                <a:gd name="connsiteY122" fmla="*/ 927655 h 1125229"/>
                <a:gd name="connsiteX123" fmla="*/ 442152 w 884214"/>
                <a:gd name="connsiteY123" fmla="*/ 949367 h 1125229"/>
                <a:gd name="connsiteX124" fmla="*/ 345715 w 884214"/>
                <a:gd name="connsiteY124" fmla="*/ 927840 h 1125229"/>
                <a:gd name="connsiteX125" fmla="*/ 830373 w 884214"/>
                <a:gd name="connsiteY125" fmla="*/ 991306 h 1125229"/>
                <a:gd name="connsiteX126" fmla="*/ 745380 w 884214"/>
                <a:gd name="connsiteY126" fmla="*/ 1075928 h 1125229"/>
                <a:gd name="connsiteX127" fmla="*/ 651727 w 884214"/>
                <a:gd name="connsiteY127" fmla="*/ 1075124 h 1125229"/>
                <a:gd name="connsiteX128" fmla="*/ 577188 w 884214"/>
                <a:gd name="connsiteY128" fmla="*/ 952954 h 1125229"/>
                <a:gd name="connsiteX129" fmla="*/ 577188 w 884214"/>
                <a:gd name="connsiteY129" fmla="*/ 951965 h 1125229"/>
                <a:gd name="connsiteX130" fmla="*/ 586652 w 884214"/>
                <a:gd name="connsiteY130" fmla="*/ 897901 h 1125229"/>
                <a:gd name="connsiteX131" fmla="*/ 591044 w 884214"/>
                <a:gd name="connsiteY131" fmla="*/ 886272 h 1125229"/>
                <a:gd name="connsiteX132" fmla="*/ 658593 w 884214"/>
                <a:gd name="connsiteY132" fmla="*/ 810310 h 1125229"/>
                <a:gd name="connsiteX133" fmla="*/ 676099 w 884214"/>
                <a:gd name="connsiteY133" fmla="*/ 801897 h 1125229"/>
                <a:gd name="connsiteX134" fmla="*/ 710245 w 884214"/>
                <a:gd name="connsiteY134" fmla="*/ 793670 h 1125229"/>
                <a:gd name="connsiteX135" fmla="*/ 722926 w 884214"/>
                <a:gd name="connsiteY135" fmla="*/ 792866 h 1125229"/>
                <a:gd name="connsiteX136" fmla="*/ 769752 w 884214"/>
                <a:gd name="connsiteY136" fmla="*/ 802515 h 1125229"/>
                <a:gd name="connsiteX137" fmla="*/ 830373 w 884214"/>
                <a:gd name="connsiteY137" fmla="*/ 991306 h 112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884214" h="1125229">
                  <a:moveTo>
                    <a:pt x="785774" y="765648"/>
                  </a:moveTo>
                  <a:cubicBezTo>
                    <a:pt x="765855" y="756803"/>
                    <a:pt x="744762" y="752596"/>
                    <a:pt x="723297" y="752596"/>
                  </a:cubicBezTo>
                  <a:cubicBezTo>
                    <a:pt x="724905" y="746596"/>
                    <a:pt x="726328" y="740348"/>
                    <a:pt x="727317" y="734100"/>
                  </a:cubicBezTo>
                  <a:cubicBezTo>
                    <a:pt x="736782" y="737132"/>
                    <a:pt x="746989" y="738926"/>
                    <a:pt x="757442" y="738926"/>
                  </a:cubicBezTo>
                  <a:cubicBezTo>
                    <a:pt x="761031" y="738926"/>
                    <a:pt x="764866" y="738740"/>
                    <a:pt x="768701" y="738307"/>
                  </a:cubicBezTo>
                  <a:cubicBezTo>
                    <a:pt x="809713" y="733111"/>
                    <a:pt x="835631" y="714801"/>
                    <a:pt x="850106" y="700326"/>
                  </a:cubicBezTo>
                  <a:cubicBezTo>
                    <a:pt x="866994" y="683624"/>
                    <a:pt x="872004" y="660551"/>
                    <a:pt x="863343" y="638839"/>
                  </a:cubicBezTo>
                  <a:cubicBezTo>
                    <a:pt x="819115" y="525329"/>
                    <a:pt x="719833" y="456358"/>
                    <a:pt x="653521" y="420975"/>
                  </a:cubicBezTo>
                  <a:cubicBezTo>
                    <a:pt x="677213" y="384788"/>
                    <a:pt x="690883" y="342230"/>
                    <a:pt x="690883" y="296578"/>
                  </a:cubicBezTo>
                  <a:cubicBezTo>
                    <a:pt x="690883" y="275052"/>
                    <a:pt x="687852" y="254206"/>
                    <a:pt x="682038" y="234473"/>
                  </a:cubicBezTo>
                  <a:cubicBezTo>
                    <a:pt x="702512" y="224823"/>
                    <a:pt x="720019" y="211771"/>
                    <a:pt x="731462" y="197729"/>
                  </a:cubicBezTo>
                  <a:cubicBezTo>
                    <a:pt x="748349" y="177254"/>
                    <a:pt x="755958" y="150531"/>
                    <a:pt x="752989" y="122386"/>
                  </a:cubicBezTo>
                  <a:cubicBezTo>
                    <a:pt x="749586" y="88240"/>
                    <a:pt x="730658" y="55270"/>
                    <a:pt x="701337" y="31764"/>
                  </a:cubicBezTo>
                  <a:cubicBezTo>
                    <a:pt x="646284" y="-12465"/>
                    <a:pt x="570136" y="-10238"/>
                    <a:pt x="531722" y="36774"/>
                  </a:cubicBezTo>
                  <a:cubicBezTo>
                    <a:pt x="524114" y="45991"/>
                    <a:pt x="517680" y="57249"/>
                    <a:pt x="512423" y="69745"/>
                  </a:cubicBezTo>
                  <a:cubicBezTo>
                    <a:pt x="490092" y="63497"/>
                    <a:pt x="466585" y="60095"/>
                    <a:pt x="442090" y="60095"/>
                  </a:cubicBezTo>
                  <a:cubicBezTo>
                    <a:pt x="417594" y="60095"/>
                    <a:pt x="393655" y="63497"/>
                    <a:pt x="371325" y="69930"/>
                  </a:cubicBezTo>
                  <a:cubicBezTo>
                    <a:pt x="366314" y="57249"/>
                    <a:pt x="359695" y="45991"/>
                    <a:pt x="352210" y="36774"/>
                  </a:cubicBezTo>
                  <a:cubicBezTo>
                    <a:pt x="313611" y="-10238"/>
                    <a:pt x="237464" y="-12465"/>
                    <a:pt x="182410" y="31764"/>
                  </a:cubicBezTo>
                  <a:cubicBezTo>
                    <a:pt x="153275" y="55270"/>
                    <a:pt x="134408" y="88240"/>
                    <a:pt x="130758" y="122386"/>
                  </a:cubicBezTo>
                  <a:cubicBezTo>
                    <a:pt x="127912" y="150531"/>
                    <a:pt x="135583" y="177254"/>
                    <a:pt x="152471" y="197729"/>
                  </a:cubicBezTo>
                  <a:cubicBezTo>
                    <a:pt x="163914" y="211771"/>
                    <a:pt x="181606" y="224885"/>
                    <a:pt x="202080" y="234720"/>
                  </a:cubicBezTo>
                  <a:cubicBezTo>
                    <a:pt x="196452" y="254391"/>
                    <a:pt x="193421" y="275114"/>
                    <a:pt x="193421" y="296640"/>
                  </a:cubicBezTo>
                  <a:cubicBezTo>
                    <a:pt x="193421" y="342230"/>
                    <a:pt x="207091" y="384850"/>
                    <a:pt x="230782" y="421037"/>
                  </a:cubicBezTo>
                  <a:cubicBezTo>
                    <a:pt x="164471" y="456420"/>
                    <a:pt x="65189" y="525329"/>
                    <a:pt x="20960" y="638901"/>
                  </a:cubicBezTo>
                  <a:cubicBezTo>
                    <a:pt x="12300" y="660613"/>
                    <a:pt x="17372" y="683686"/>
                    <a:pt x="34198" y="700388"/>
                  </a:cubicBezTo>
                  <a:cubicBezTo>
                    <a:pt x="48673" y="714863"/>
                    <a:pt x="74591" y="733173"/>
                    <a:pt x="115603" y="738369"/>
                  </a:cubicBezTo>
                  <a:cubicBezTo>
                    <a:pt x="119438" y="738740"/>
                    <a:pt x="123026" y="738987"/>
                    <a:pt x="126861" y="738987"/>
                  </a:cubicBezTo>
                  <a:cubicBezTo>
                    <a:pt x="137315" y="738987"/>
                    <a:pt x="147584" y="737193"/>
                    <a:pt x="156986" y="734162"/>
                  </a:cubicBezTo>
                  <a:cubicBezTo>
                    <a:pt x="157976" y="740410"/>
                    <a:pt x="159399" y="746596"/>
                    <a:pt x="161007" y="752658"/>
                  </a:cubicBezTo>
                  <a:cubicBezTo>
                    <a:pt x="139295" y="752658"/>
                    <a:pt x="118201" y="756864"/>
                    <a:pt x="98283" y="765710"/>
                  </a:cubicBezTo>
                  <a:cubicBezTo>
                    <a:pt x="12052" y="803691"/>
                    <a:pt x="-24320" y="912004"/>
                    <a:pt x="17125" y="1007451"/>
                  </a:cubicBezTo>
                  <a:cubicBezTo>
                    <a:pt x="38218" y="1056258"/>
                    <a:pt x="77437" y="1094857"/>
                    <a:pt x="124263" y="1113352"/>
                  </a:cubicBezTo>
                  <a:cubicBezTo>
                    <a:pt x="144367" y="1121208"/>
                    <a:pt x="165275" y="1125229"/>
                    <a:pt x="185750" y="1125229"/>
                  </a:cubicBezTo>
                  <a:cubicBezTo>
                    <a:pt x="207463" y="1125229"/>
                    <a:pt x="228741" y="1120837"/>
                    <a:pt x="248660" y="1111992"/>
                  </a:cubicBezTo>
                  <a:cubicBezTo>
                    <a:pt x="304950" y="1087496"/>
                    <a:pt x="339900" y="1032999"/>
                    <a:pt x="346148" y="971698"/>
                  </a:cubicBezTo>
                  <a:cubicBezTo>
                    <a:pt x="376087" y="983327"/>
                    <a:pt x="408439" y="989575"/>
                    <a:pt x="442028" y="989575"/>
                  </a:cubicBezTo>
                  <a:cubicBezTo>
                    <a:pt x="475802" y="989575"/>
                    <a:pt x="507969" y="983327"/>
                    <a:pt x="538094" y="971698"/>
                  </a:cubicBezTo>
                  <a:cubicBezTo>
                    <a:pt x="544342" y="1033185"/>
                    <a:pt x="579292" y="1087434"/>
                    <a:pt x="635335" y="1112177"/>
                  </a:cubicBezTo>
                  <a:cubicBezTo>
                    <a:pt x="655438" y="1120837"/>
                    <a:pt x="676718" y="1125229"/>
                    <a:pt x="698430" y="1125229"/>
                  </a:cubicBezTo>
                  <a:cubicBezTo>
                    <a:pt x="718905" y="1125229"/>
                    <a:pt x="739813" y="1121208"/>
                    <a:pt x="759917" y="1113352"/>
                  </a:cubicBezTo>
                  <a:cubicBezTo>
                    <a:pt x="806743" y="1094857"/>
                    <a:pt x="845900" y="1056258"/>
                    <a:pt x="867055" y="1007451"/>
                  </a:cubicBezTo>
                  <a:cubicBezTo>
                    <a:pt x="908562" y="911942"/>
                    <a:pt x="872189" y="803629"/>
                    <a:pt x="785774" y="765648"/>
                  </a:cubicBezTo>
                  <a:close/>
                  <a:moveTo>
                    <a:pt x="562713" y="62136"/>
                  </a:moveTo>
                  <a:cubicBezTo>
                    <a:pt x="574961" y="47290"/>
                    <a:pt x="593642" y="40053"/>
                    <a:pt x="613932" y="40053"/>
                  </a:cubicBezTo>
                  <a:cubicBezTo>
                    <a:pt x="634654" y="40053"/>
                    <a:pt x="657109" y="47661"/>
                    <a:pt x="676223" y="63188"/>
                  </a:cubicBezTo>
                  <a:cubicBezTo>
                    <a:pt x="697131" y="79890"/>
                    <a:pt x="710616" y="103148"/>
                    <a:pt x="713029" y="126716"/>
                  </a:cubicBezTo>
                  <a:cubicBezTo>
                    <a:pt x="714451" y="138964"/>
                    <a:pt x="713214" y="156841"/>
                    <a:pt x="700347" y="172305"/>
                  </a:cubicBezTo>
                  <a:cubicBezTo>
                    <a:pt x="692925" y="181337"/>
                    <a:pt x="681480" y="189997"/>
                    <a:pt x="667810" y="197048"/>
                  </a:cubicBezTo>
                  <a:cubicBezTo>
                    <a:pt x="643500" y="147624"/>
                    <a:pt x="601869" y="107416"/>
                    <a:pt x="550465" y="83725"/>
                  </a:cubicBezTo>
                  <a:cubicBezTo>
                    <a:pt x="553868" y="75374"/>
                    <a:pt x="557888" y="67951"/>
                    <a:pt x="562713" y="62136"/>
                  </a:cubicBezTo>
                  <a:close/>
                  <a:moveTo>
                    <a:pt x="183523" y="172244"/>
                  </a:moveTo>
                  <a:cubicBezTo>
                    <a:pt x="170842" y="156779"/>
                    <a:pt x="169667" y="138902"/>
                    <a:pt x="170842" y="126654"/>
                  </a:cubicBezTo>
                  <a:cubicBezTo>
                    <a:pt x="173441" y="103148"/>
                    <a:pt x="186740" y="79828"/>
                    <a:pt x="207833" y="63126"/>
                  </a:cubicBezTo>
                  <a:cubicBezTo>
                    <a:pt x="226947" y="47661"/>
                    <a:pt x="249402" y="39991"/>
                    <a:pt x="270124" y="39991"/>
                  </a:cubicBezTo>
                  <a:cubicBezTo>
                    <a:pt x="290414" y="39991"/>
                    <a:pt x="309095" y="47228"/>
                    <a:pt x="321157" y="62074"/>
                  </a:cubicBezTo>
                  <a:cubicBezTo>
                    <a:pt x="325982" y="67889"/>
                    <a:pt x="330189" y="75312"/>
                    <a:pt x="333591" y="83786"/>
                  </a:cubicBezTo>
                  <a:cubicBezTo>
                    <a:pt x="282373" y="107726"/>
                    <a:pt x="240742" y="147686"/>
                    <a:pt x="216617" y="197110"/>
                  </a:cubicBezTo>
                  <a:cubicBezTo>
                    <a:pt x="202823" y="190120"/>
                    <a:pt x="191132" y="181460"/>
                    <a:pt x="183523" y="172244"/>
                  </a:cubicBezTo>
                  <a:close/>
                  <a:moveTo>
                    <a:pt x="233752" y="296640"/>
                  </a:moveTo>
                  <a:cubicBezTo>
                    <a:pt x="233752" y="280186"/>
                    <a:pt x="235979" y="264103"/>
                    <a:pt x="240185" y="248638"/>
                  </a:cubicBezTo>
                  <a:cubicBezTo>
                    <a:pt x="243588" y="235586"/>
                    <a:pt x="248598" y="222905"/>
                    <a:pt x="254845" y="210843"/>
                  </a:cubicBezTo>
                  <a:cubicBezTo>
                    <a:pt x="273960" y="173852"/>
                    <a:pt x="305260" y="143108"/>
                    <a:pt x="343673" y="123623"/>
                  </a:cubicBezTo>
                  <a:cubicBezTo>
                    <a:pt x="355922" y="117623"/>
                    <a:pt x="368788" y="112365"/>
                    <a:pt x="382273" y="108530"/>
                  </a:cubicBezTo>
                  <a:cubicBezTo>
                    <a:pt x="401140" y="103086"/>
                    <a:pt x="421244" y="100303"/>
                    <a:pt x="442152" y="100303"/>
                  </a:cubicBezTo>
                  <a:cubicBezTo>
                    <a:pt x="462874" y="100303"/>
                    <a:pt x="482916" y="103086"/>
                    <a:pt x="501845" y="108530"/>
                  </a:cubicBezTo>
                  <a:cubicBezTo>
                    <a:pt x="515330" y="112365"/>
                    <a:pt x="528197" y="117376"/>
                    <a:pt x="540444" y="123376"/>
                  </a:cubicBezTo>
                  <a:cubicBezTo>
                    <a:pt x="579044" y="142861"/>
                    <a:pt x="610406" y="173604"/>
                    <a:pt x="629891" y="210781"/>
                  </a:cubicBezTo>
                  <a:cubicBezTo>
                    <a:pt x="636139" y="222844"/>
                    <a:pt x="640964" y="235524"/>
                    <a:pt x="644366" y="248576"/>
                  </a:cubicBezTo>
                  <a:cubicBezTo>
                    <a:pt x="648572" y="264041"/>
                    <a:pt x="650799" y="280124"/>
                    <a:pt x="650799" y="296578"/>
                  </a:cubicBezTo>
                  <a:cubicBezTo>
                    <a:pt x="650799" y="335982"/>
                    <a:pt x="638551" y="372726"/>
                    <a:pt x="617211" y="403469"/>
                  </a:cubicBezTo>
                  <a:cubicBezTo>
                    <a:pt x="609169" y="415098"/>
                    <a:pt x="599952" y="425800"/>
                    <a:pt x="589683" y="435450"/>
                  </a:cubicBezTo>
                  <a:cubicBezTo>
                    <a:pt x="551888" y="471018"/>
                    <a:pt x="499680" y="493102"/>
                    <a:pt x="442152" y="493102"/>
                  </a:cubicBezTo>
                  <a:cubicBezTo>
                    <a:pt x="384685" y="493102"/>
                    <a:pt x="332601" y="471018"/>
                    <a:pt x="294867" y="435450"/>
                  </a:cubicBezTo>
                  <a:cubicBezTo>
                    <a:pt x="284599" y="425800"/>
                    <a:pt x="275383" y="414975"/>
                    <a:pt x="267527" y="403283"/>
                  </a:cubicBezTo>
                  <a:cubicBezTo>
                    <a:pt x="246185" y="372602"/>
                    <a:pt x="233752" y="335796"/>
                    <a:pt x="233752" y="296640"/>
                  </a:cubicBezTo>
                  <a:close/>
                  <a:moveTo>
                    <a:pt x="232762" y="1075124"/>
                  </a:moveTo>
                  <a:cubicBezTo>
                    <a:pt x="203627" y="1087991"/>
                    <a:pt x="170471" y="1088176"/>
                    <a:pt x="139109" y="1075928"/>
                  </a:cubicBezTo>
                  <a:cubicBezTo>
                    <a:pt x="102118" y="1061268"/>
                    <a:pt x="71189" y="1030525"/>
                    <a:pt x="54116" y="991306"/>
                  </a:cubicBezTo>
                  <a:cubicBezTo>
                    <a:pt x="21579" y="916149"/>
                    <a:pt x="48673" y="831527"/>
                    <a:pt x="114799" y="802392"/>
                  </a:cubicBezTo>
                  <a:cubicBezTo>
                    <a:pt x="129459" y="795959"/>
                    <a:pt x="145357" y="792742"/>
                    <a:pt x="161626" y="792742"/>
                  </a:cubicBezTo>
                  <a:cubicBezTo>
                    <a:pt x="165831" y="792742"/>
                    <a:pt x="170038" y="792928"/>
                    <a:pt x="174306" y="793546"/>
                  </a:cubicBezTo>
                  <a:cubicBezTo>
                    <a:pt x="185750" y="794536"/>
                    <a:pt x="197194" y="797382"/>
                    <a:pt x="208266" y="801773"/>
                  </a:cubicBezTo>
                  <a:cubicBezTo>
                    <a:pt x="214267" y="804186"/>
                    <a:pt x="220329" y="806969"/>
                    <a:pt x="225958" y="810433"/>
                  </a:cubicBezTo>
                  <a:cubicBezTo>
                    <a:pt x="255279" y="826702"/>
                    <a:pt x="279218" y="853610"/>
                    <a:pt x="293507" y="886210"/>
                  </a:cubicBezTo>
                  <a:cubicBezTo>
                    <a:pt x="295115" y="890231"/>
                    <a:pt x="296723" y="894066"/>
                    <a:pt x="297899" y="898086"/>
                  </a:cubicBezTo>
                  <a:cubicBezTo>
                    <a:pt x="304332" y="916396"/>
                    <a:pt x="307363" y="934830"/>
                    <a:pt x="307363" y="952954"/>
                  </a:cubicBezTo>
                  <a:cubicBezTo>
                    <a:pt x="306930" y="1006214"/>
                    <a:pt x="279774" y="1054649"/>
                    <a:pt x="232762" y="1075124"/>
                  </a:cubicBezTo>
                  <a:close/>
                  <a:moveTo>
                    <a:pt x="345715" y="927840"/>
                  </a:moveTo>
                  <a:cubicBezTo>
                    <a:pt x="343488" y="908540"/>
                    <a:pt x="338478" y="889241"/>
                    <a:pt x="330251" y="870374"/>
                  </a:cubicBezTo>
                  <a:cubicBezTo>
                    <a:pt x="309157" y="821568"/>
                    <a:pt x="269939" y="782783"/>
                    <a:pt x="223112" y="764473"/>
                  </a:cubicBezTo>
                  <a:cubicBezTo>
                    <a:pt x="216864" y="762060"/>
                    <a:pt x="210679" y="760081"/>
                    <a:pt x="204431" y="758473"/>
                  </a:cubicBezTo>
                  <a:cubicBezTo>
                    <a:pt x="199607" y="743008"/>
                    <a:pt x="196018" y="726925"/>
                    <a:pt x="193791" y="710223"/>
                  </a:cubicBezTo>
                  <a:cubicBezTo>
                    <a:pt x="198184" y="705027"/>
                    <a:pt x="202019" y="699398"/>
                    <a:pt x="204617" y="693150"/>
                  </a:cubicBezTo>
                  <a:cubicBezTo>
                    <a:pt x="208823" y="683129"/>
                    <a:pt x="212225" y="670820"/>
                    <a:pt x="215875" y="657768"/>
                  </a:cubicBezTo>
                  <a:cubicBezTo>
                    <a:pt x="223731" y="629622"/>
                    <a:pt x="232762" y="597703"/>
                    <a:pt x="252248" y="579826"/>
                  </a:cubicBezTo>
                  <a:cubicBezTo>
                    <a:pt x="260475" y="572404"/>
                    <a:pt x="261093" y="559722"/>
                    <a:pt x="253670" y="551496"/>
                  </a:cubicBezTo>
                  <a:cubicBezTo>
                    <a:pt x="246247" y="543268"/>
                    <a:pt x="233567" y="542650"/>
                    <a:pt x="225339" y="550073"/>
                  </a:cubicBezTo>
                  <a:cubicBezTo>
                    <a:pt x="197194" y="575806"/>
                    <a:pt x="186121" y="615209"/>
                    <a:pt x="177090" y="646943"/>
                  </a:cubicBezTo>
                  <a:cubicBezTo>
                    <a:pt x="173873" y="658819"/>
                    <a:pt x="170842" y="669644"/>
                    <a:pt x="167440" y="677501"/>
                  </a:cubicBezTo>
                  <a:cubicBezTo>
                    <a:pt x="161626" y="691542"/>
                    <a:pt x="140532" y="700821"/>
                    <a:pt x="120614" y="698409"/>
                  </a:cubicBezTo>
                  <a:cubicBezTo>
                    <a:pt x="91045" y="694821"/>
                    <a:pt x="72797" y="681954"/>
                    <a:pt x="62715" y="671871"/>
                  </a:cubicBezTo>
                  <a:cubicBezTo>
                    <a:pt x="57271" y="666675"/>
                    <a:pt x="55910" y="660242"/>
                    <a:pt x="58508" y="653376"/>
                  </a:cubicBezTo>
                  <a:cubicBezTo>
                    <a:pt x="99087" y="549083"/>
                    <a:pt x="195586" y="485184"/>
                    <a:pt x="256268" y="453636"/>
                  </a:cubicBezTo>
                  <a:cubicBezTo>
                    <a:pt x="301672" y="502442"/>
                    <a:pt x="368232" y="533433"/>
                    <a:pt x="442152" y="533433"/>
                  </a:cubicBezTo>
                  <a:cubicBezTo>
                    <a:pt x="516134" y="533433"/>
                    <a:pt x="582631" y="502504"/>
                    <a:pt x="628221" y="453636"/>
                  </a:cubicBezTo>
                  <a:cubicBezTo>
                    <a:pt x="688904" y="484998"/>
                    <a:pt x="785155" y="548897"/>
                    <a:pt x="825982" y="653376"/>
                  </a:cubicBezTo>
                  <a:cubicBezTo>
                    <a:pt x="828579" y="660180"/>
                    <a:pt x="827157" y="666613"/>
                    <a:pt x="821775" y="671871"/>
                  </a:cubicBezTo>
                  <a:cubicBezTo>
                    <a:pt x="811754" y="681892"/>
                    <a:pt x="793444" y="694759"/>
                    <a:pt x="763690" y="698409"/>
                  </a:cubicBezTo>
                  <a:cubicBezTo>
                    <a:pt x="743772" y="700821"/>
                    <a:pt x="722926" y="691604"/>
                    <a:pt x="717049" y="677501"/>
                  </a:cubicBezTo>
                  <a:cubicBezTo>
                    <a:pt x="713647" y="669644"/>
                    <a:pt x="710616" y="658819"/>
                    <a:pt x="707214" y="646943"/>
                  </a:cubicBezTo>
                  <a:cubicBezTo>
                    <a:pt x="698368" y="615209"/>
                    <a:pt x="687295" y="575806"/>
                    <a:pt x="659212" y="550073"/>
                  </a:cubicBezTo>
                  <a:cubicBezTo>
                    <a:pt x="650985" y="542650"/>
                    <a:pt x="638304" y="543268"/>
                    <a:pt x="630881" y="551496"/>
                  </a:cubicBezTo>
                  <a:cubicBezTo>
                    <a:pt x="623458" y="559722"/>
                    <a:pt x="624077" y="572404"/>
                    <a:pt x="632056" y="579826"/>
                  </a:cubicBezTo>
                  <a:cubicBezTo>
                    <a:pt x="651727" y="597703"/>
                    <a:pt x="660820" y="629684"/>
                    <a:pt x="668614" y="657768"/>
                  </a:cubicBezTo>
                  <a:cubicBezTo>
                    <a:pt x="672202" y="670820"/>
                    <a:pt x="675666" y="683068"/>
                    <a:pt x="679873" y="693150"/>
                  </a:cubicBezTo>
                  <a:cubicBezTo>
                    <a:pt x="682470" y="699151"/>
                    <a:pt x="686120" y="705027"/>
                    <a:pt x="690698" y="710038"/>
                  </a:cubicBezTo>
                  <a:cubicBezTo>
                    <a:pt x="690698" y="710038"/>
                    <a:pt x="690512" y="710223"/>
                    <a:pt x="690698" y="710223"/>
                  </a:cubicBezTo>
                  <a:cubicBezTo>
                    <a:pt x="688285" y="726925"/>
                    <a:pt x="684697" y="742946"/>
                    <a:pt x="679873" y="758473"/>
                  </a:cubicBezTo>
                  <a:cubicBezTo>
                    <a:pt x="673625" y="760081"/>
                    <a:pt x="667439" y="762060"/>
                    <a:pt x="661377" y="764473"/>
                  </a:cubicBezTo>
                  <a:cubicBezTo>
                    <a:pt x="637871" y="773504"/>
                    <a:pt x="616591" y="787979"/>
                    <a:pt x="598096" y="806041"/>
                  </a:cubicBezTo>
                  <a:cubicBezTo>
                    <a:pt x="580034" y="824104"/>
                    <a:pt x="564754" y="845816"/>
                    <a:pt x="554301" y="870374"/>
                  </a:cubicBezTo>
                  <a:cubicBezTo>
                    <a:pt x="546074" y="889241"/>
                    <a:pt x="541063" y="908540"/>
                    <a:pt x="538836" y="927655"/>
                  </a:cubicBezTo>
                  <a:cubicBezTo>
                    <a:pt x="509082" y="941696"/>
                    <a:pt x="476360" y="949367"/>
                    <a:pt x="442152" y="949367"/>
                  </a:cubicBezTo>
                  <a:cubicBezTo>
                    <a:pt x="408006" y="949305"/>
                    <a:pt x="375407" y="941696"/>
                    <a:pt x="345715" y="927840"/>
                  </a:cubicBezTo>
                  <a:close/>
                  <a:moveTo>
                    <a:pt x="830373" y="991306"/>
                  </a:moveTo>
                  <a:cubicBezTo>
                    <a:pt x="813300" y="1030463"/>
                    <a:pt x="782371" y="1061268"/>
                    <a:pt x="745380" y="1075928"/>
                  </a:cubicBezTo>
                  <a:cubicBezTo>
                    <a:pt x="714018" y="1088176"/>
                    <a:pt x="680862" y="1087991"/>
                    <a:pt x="651727" y="1075124"/>
                  </a:cubicBezTo>
                  <a:cubicBezTo>
                    <a:pt x="604715" y="1054649"/>
                    <a:pt x="577559" y="1006214"/>
                    <a:pt x="577188" y="952954"/>
                  </a:cubicBezTo>
                  <a:lnTo>
                    <a:pt x="577188" y="951965"/>
                  </a:lnTo>
                  <a:cubicBezTo>
                    <a:pt x="577188" y="934088"/>
                    <a:pt x="580405" y="915778"/>
                    <a:pt x="586652" y="897901"/>
                  </a:cubicBezTo>
                  <a:cubicBezTo>
                    <a:pt x="587828" y="894066"/>
                    <a:pt x="589497" y="890045"/>
                    <a:pt x="591044" y="886272"/>
                  </a:cubicBezTo>
                  <a:cubicBezTo>
                    <a:pt x="605334" y="853487"/>
                    <a:pt x="629458" y="826578"/>
                    <a:pt x="658593" y="810310"/>
                  </a:cubicBezTo>
                  <a:cubicBezTo>
                    <a:pt x="664223" y="806908"/>
                    <a:pt x="670037" y="804310"/>
                    <a:pt x="676099" y="801897"/>
                  </a:cubicBezTo>
                  <a:cubicBezTo>
                    <a:pt x="687357" y="797505"/>
                    <a:pt x="698801" y="794660"/>
                    <a:pt x="710245" y="793670"/>
                  </a:cubicBezTo>
                  <a:cubicBezTo>
                    <a:pt x="714451" y="793051"/>
                    <a:pt x="718657" y="792866"/>
                    <a:pt x="722926" y="792866"/>
                  </a:cubicBezTo>
                  <a:cubicBezTo>
                    <a:pt x="739009" y="792866"/>
                    <a:pt x="754907" y="796082"/>
                    <a:pt x="769752" y="802515"/>
                  </a:cubicBezTo>
                  <a:cubicBezTo>
                    <a:pt x="835817" y="831589"/>
                    <a:pt x="862973" y="916149"/>
                    <a:pt x="830373" y="991306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E7AEB0E-BFC7-43E9-B580-6DF370E505A9}"/>
                </a:ext>
              </a:extLst>
            </p:cNvPr>
            <p:cNvSpPr/>
            <p:nvPr/>
          </p:nvSpPr>
          <p:spPr>
            <a:xfrm>
              <a:off x="11732927" y="4772351"/>
              <a:ext cx="181241" cy="208771"/>
            </a:xfrm>
            <a:custGeom>
              <a:avLst/>
              <a:gdLst>
                <a:gd name="connsiteX0" fmla="*/ 132272 w 181241"/>
                <a:gd name="connsiteY0" fmla="*/ 6248 h 208771"/>
                <a:gd name="connsiteX1" fmla="*/ 102704 w 181241"/>
                <a:gd name="connsiteY1" fmla="*/ 0 h 208771"/>
                <a:gd name="connsiteX2" fmla="*/ 66517 w 181241"/>
                <a:gd name="connsiteY2" fmla="*/ 8413 h 208771"/>
                <a:gd name="connsiteX3" fmla="*/ 10041 w 181241"/>
                <a:gd name="connsiteY3" fmla="*/ 68291 h 208771"/>
                <a:gd name="connsiteX4" fmla="*/ 4597 w 181241"/>
                <a:gd name="connsiteY4" fmla="*/ 84189 h 208771"/>
                <a:gd name="connsiteX5" fmla="*/ 48826 w 181241"/>
                <a:gd name="connsiteY5" fmla="*/ 202771 h 208771"/>
                <a:gd name="connsiteX6" fmla="*/ 78393 w 181241"/>
                <a:gd name="connsiteY6" fmla="*/ 208771 h 208771"/>
                <a:gd name="connsiteX7" fmla="*/ 171057 w 181241"/>
                <a:gd name="connsiteY7" fmla="*/ 140665 h 208771"/>
                <a:gd name="connsiteX8" fmla="*/ 132272 w 181241"/>
                <a:gd name="connsiteY8" fmla="*/ 6248 h 208771"/>
                <a:gd name="connsiteX9" fmla="*/ 134066 w 181241"/>
                <a:gd name="connsiteY9" fmla="*/ 124768 h 208771"/>
                <a:gd name="connsiteX10" fmla="*/ 65156 w 181241"/>
                <a:gd name="connsiteY10" fmla="*/ 165965 h 208771"/>
                <a:gd name="connsiteX11" fmla="*/ 47093 w 181241"/>
                <a:gd name="connsiteY11" fmla="*/ 84189 h 208771"/>
                <a:gd name="connsiteX12" fmla="*/ 102766 w 181241"/>
                <a:gd name="connsiteY12" fmla="*/ 40208 h 208771"/>
                <a:gd name="connsiteX13" fmla="*/ 116003 w 181241"/>
                <a:gd name="connsiteY13" fmla="*/ 42991 h 208771"/>
                <a:gd name="connsiteX14" fmla="*/ 134066 w 181241"/>
                <a:gd name="connsiteY14" fmla="*/ 124768 h 20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1241" h="208771">
                  <a:moveTo>
                    <a:pt x="132272" y="6248"/>
                  </a:moveTo>
                  <a:cubicBezTo>
                    <a:pt x="123055" y="2227"/>
                    <a:pt x="112972" y="0"/>
                    <a:pt x="102704" y="0"/>
                  </a:cubicBezTo>
                  <a:cubicBezTo>
                    <a:pt x="90270" y="0"/>
                    <a:pt x="77961" y="3031"/>
                    <a:pt x="66517" y="8413"/>
                  </a:cubicBezTo>
                  <a:cubicBezTo>
                    <a:pt x="42578" y="19485"/>
                    <a:pt x="21917" y="40950"/>
                    <a:pt x="10041" y="68291"/>
                  </a:cubicBezTo>
                  <a:cubicBezTo>
                    <a:pt x="7814" y="73487"/>
                    <a:pt x="6020" y="78745"/>
                    <a:pt x="4597" y="84189"/>
                  </a:cubicBezTo>
                  <a:cubicBezTo>
                    <a:pt x="-9259" y="133428"/>
                    <a:pt x="8989" y="185265"/>
                    <a:pt x="48826" y="202771"/>
                  </a:cubicBezTo>
                  <a:cubicBezTo>
                    <a:pt x="58289" y="206792"/>
                    <a:pt x="68125" y="208771"/>
                    <a:pt x="78393" y="208771"/>
                  </a:cubicBezTo>
                  <a:cubicBezTo>
                    <a:pt x="116189" y="208771"/>
                    <a:pt x="153365" y="181430"/>
                    <a:pt x="171057" y="140665"/>
                  </a:cubicBezTo>
                  <a:cubicBezTo>
                    <a:pt x="194192" y="87220"/>
                    <a:pt x="176501" y="25733"/>
                    <a:pt x="132272" y="6248"/>
                  </a:cubicBezTo>
                  <a:close/>
                  <a:moveTo>
                    <a:pt x="134066" y="124768"/>
                  </a:moveTo>
                  <a:cubicBezTo>
                    <a:pt x="120581" y="156130"/>
                    <a:pt x="88848" y="176234"/>
                    <a:pt x="65156" y="165965"/>
                  </a:cubicBezTo>
                  <a:cubicBezTo>
                    <a:pt x="41216" y="155326"/>
                    <a:pt x="32619" y="117159"/>
                    <a:pt x="47093" y="84189"/>
                  </a:cubicBezTo>
                  <a:cubicBezTo>
                    <a:pt x="58166" y="58270"/>
                    <a:pt x="81239" y="40208"/>
                    <a:pt x="102766" y="40208"/>
                  </a:cubicBezTo>
                  <a:cubicBezTo>
                    <a:pt x="107405" y="40208"/>
                    <a:pt x="111983" y="41197"/>
                    <a:pt x="116003" y="42991"/>
                  </a:cubicBezTo>
                  <a:cubicBezTo>
                    <a:pt x="140128" y="53445"/>
                    <a:pt x="148541" y="91612"/>
                    <a:pt x="134066" y="124768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FA34C516-FD7C-490C-8D17-C0E065E310D6}"/>
                </a:ext>
              </a:extLst>
            </p:cNvPr>
            <p:cNvSpPr/>
            <p:nvPr/>
          </p:nvSpPr>
          <p:spPr>
            <a:xfrm>
              <a:off x="11195793" y="4772413"/>
              <a:ext cx="181234" cy="208771"/>
            </a:xfrm>
            <a:custGeom>
              <a:avLst/>
              <a:gdLst>
                <a:gd name="connsiteX0" fmla="*/ 171201 w 181234"/>
                <a:gd name="connsiteY0" fmla="*/ 68291 h 208771"/>
                <a:gd name="connsiteX1" fmla="*/ 114725 w 181234"/>
                <a:gd name="connsiteY1" fmla="*/ 8413 h 208771"/>
                <a:gd name="connsiteX2" fmla="*/ 78538 w 181234"/>
                <a:gd name="connsiteY2" fmla="*/ 0 h 208771"/>
                <a:gd name="connsiteX3" fmla="*/ 48969 w 181234"/>
                <a:gd name="connsiteY3" fmla="*/ 6248 h 208771"/>
                <a:gd name="connsiteX4" fmla="*/ 10184 w 181234"/>
                <a:gd name="connsiteY4" fmla="*/ 140665 h 208771"/>
                <a:gd name="connsiteX5" fmla="*/ 102848 w 181234"/>
                <a:gd name="connsiteY5" fmla="*/ 208771 h 208771"/>
                <a:gd name="connsiteX6" fmla="*/ 132416 w 181234"/>
                <a:gd name="connsiteY6" fmla="*/ 202771 h 208771"/>
                <a:gd name="connsiteX7" fmla="*/ 176645 w 181234"/>
                <a:gd name="connsiteY7" fmla="*/ 84436 h 208771"/>
                <a:gd name="connsiteX8" fmla="*/ 171201 w 181234"/>
                <a:gd name="connsiteY8" fmla="*/ 68291 h 208771"/>
                <a:gd name="connsiteX9" fmla="*/ 116147 w 181234"/>
                <a:gd name="connsiteY9" fmla="*/ 165903 h 208771"/>
                <a:gd name="connsiteX10" fmla="*/ 47237 w 181234"/>
                <a:gd name="connsiteY10" fmla="*/ 124706 h 208771"/>
                <a:gd name="connsiteX11" fmla="*/ 65300 w 181234"/>
                <a:gd name="connsiteY11" fmla="*/ 42930 h 208771"/>
                <a:gd name="connsiteX12" fmla="*/ 78538 w 181234"/>
                <a:gd name="connsiteY12" fmla="*/ 40146 h 208771"/>
                <a:gd name="connsiteX13" fmla="*/ 134210 w 181234"/>
                <a:gd name="connsiteY13" fmla="*/ 84127 h 208771"/>
                <a:gd name="connsiteX14" fmla="*/ 116147 w 181234"/>
                <a:gd name="connsiteY14" fmla="*/ 165903 h 20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1234" h="208771">
                  <a:moveTo>
                    <a:pt x="171201" y="68291"/>
                  </a:moveTo>
                  <a:cubicBezTo>
                    <a:pt x="159324" y="40950"/>
                    <a:pt x="138416" y="19485"/>
                    <a:pt x="114725" y="8413"/>
                  </a:cubicBezTo>
                  <a:cubicBezTo>
                    <a:pt x="103281" y="2969"/>
                    <a:pt x="91033" y="0"/>
                    <a:pt x="78538" y="0"/>
                  </a:cubicBezTo>
                  <a:cubicBezTo>
                    <a:pt x="68269" y="0"/>
                    <a:pt x="58248" y="2227"/>
                    <a:pt x="48969" y="6248"/>
                  </a:cubicBezTo>
                  <a:cubicBezTo>
                    <a:pt x="4741" y="25733"/>
                    <a:pt x="-12951" y="87220"/>
                    <a:pt x="10184" y="140665"/>
                  </a:cubicBezTo>
                  <a:cubicBezTo>
                    <a:pt x="27876" y="181430"/>
                    <a:pt x="65052" y="208771"/>
                    <a:pt x="102848" y="208771"/>
                  </a:cubicBezTo>
                  <a:cubicBezTo>
                    <a:pt x="113116" y="208771"/>
                    <a:pt x="122951" y="206792"/>
                    <a:pt x="132416" y="202771"/>
                  </a:cubicBezTo>
                  <a:cubicBezTo>
                    <a:pt x="172191" y="185265"/>
                    <a:pt x="190501" y="133613"/>
                    <a:pt x="176645" y="84436"/>
                  </a:cubicBezTo>
                  <a:cubicBezTo>
                    <a:pt x="175470" y="78931"/>
                    <a:pt x="173428" y="73487"/>
                    <a:pt x="171201" y="68291"/>
                  </a:cubicBezTo>
                  <a:close/>
                  <a:moveTo>
                    <a:pt x="116147" y="165903"/>
                  </a:moveTo>
                  <a:cubicBezTo>
                    <a:pt x="92456" y="176172"/>
                    <a:pt x="60661" y="156068"/>
                    <a:pt x="47237" y="124706"/>
                  </a:cubicBezTo>
                  <a:cubicBezTo>
                    <a:pt x="32763" y="91550"/>
                    <a:pt x="41237" y="53384"/>
                    <a:pt x="65300" y="42930"/>
                  </a:cubicBezTo>
                  <a:cubicBezTo>
                    <a:pt x="69321" y="41135"/>
                    <a:pt x="73960" y="40146"/>
                    <a:pt x="78538" y="40146"/>
                  </a:cubicBezTo>
                  <a:cubicBezTo>
                    <a:pt x="100064" y="40146"/>
                    <a:pt x="122951" y="58208"/>
                    <a:pt x="134210" y="84127"/>
                  </a:cubicBezTo>
                  <a:cubicBezTo>
                    <a:pt x="148499" y="117097"/>
                    <a:pt x="140086" y="155264"/>
                    <a:pt x="116147" y="165903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7328C4EB-3EB4-43CA-BE3C-3D3E74FA668A}"/>
                </a:ext>
              </a:extLst>
            </p:cNvPr>
            <p:cNvSpPr/>
            <p:nvPr/>
          </p:nvSpPr>
          <p:spPr>
            <a:xfrm>
              <a:off x="11382087" y="4145976"/>
              <a:ext cx="129654" cy="82580"/>
            </a:xfrm>
            <a:custGeom>
              <a:avLst/>
              <a:gdLst>
                <a:gd name="connsiteX0" fmla="*/ 40208 w 129654"/>
                <a:gd name="connsiteY0" fmla="*/ 62477 h 82580"/>
                <a:gd name="connsiteX1" fmla="*/ 64951 w 129654"/>
                <a:gd name="connsiteY1" fmla="*/ 40146 h 82580"/>
                <a:gd name="connsiteX2" fmla="*/ 89447 w 129654"/>
                <a:gd name="connsiteY2" fmla="*/ 62477 h 82580"/>
                <a:gd name="connsiteX3" fmla="*/ 109550 w 129654"/>
                <a:gd name="connsiteY3" fmla="*/ 82581 h 82580"/>
                <a:gd name="connsiteX4" fmla="*/ 129654 w 129654"/>
                <a:gd name="connsiteY4" fmla="*/ 62477 h 82580"/>
                <a:gd name="connsiteX5" fmla="*/ 93652 w 129654"/>
                <a:gd name="connsiteY5" fmla="*/ 6619 h 82580"/>
                <a:gd name="connsiteX6" fmla="*/ 64889 w 129654"/>
                <a:gd name="connsiteY6" fmla="*/ 0 h 82580"/>
                <a:gd name="connsiteX7" fmla="*/ 2598 w 129654"/>
                <a:gd name="connsiteY7" fmla="*/ 45404 h 82580"/>
                <a:gd name="connsiteX8" fmla="*/ 0 w 129654"/>
                <a:gd name="connsiteY8" fmla="*/ 62477 h 82580"/>
                <a:gd name="connsiteX9" fmla="*/ 20104 w 129654"/>
                <a:gd name="connsiteY9" fmla="*/ 82581 h 82580"/>
                <a:gd name="connsiteX10" fmla="*/ 40208 w 129654"/>
                <a:gd name="connsiteY10" fmla="*/ 62477 h 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654" h="82580">
                  <a:moveTo>
                    <a:pt x="40208" y="62477"/>
                  </a:moveTo>
                  <a:cubicBezTo>
                    <a:pt x="40208" y="50229"/>
                    <a:pt x="51280" y="40146"/>
                    <a:pt x="64951" y="40146"/>
                  </a:cubicBezTo>
                  <a:cubicBezTo>
                    <a:pt x="78436" y="40146"/>
                    <a:pt x="89447" y="50167"/>
                    <a:pt x="89447" y="62477"/>
                  </a:cubicBezTo>
                  <a:cubicBezTo>
                    <a:pt x="89447" y="73549"/>
                    <a:pt x="98478" y="82581"/>
                    <a:pt x="109550" y="82581"/>
                  </a:cubicBezTo>
                  <a:cubicBezTo>
                    <a:pt x="120623" y="82581"/>
                    <a:pt x="129654" y="73549"/>
                    <a:pt x="129654" y="62477"/>
                  </a:cubicBezTo>
                  <a:cubicBezTo>
                    <a:pt x="129654" y="37981"/>
                    <a:pt x="114994" y="16640"/>
                    <a:pt x="93652" y="6619"/>
                  </a:cubicBezTo>
                  <a:cubicBezTo>
                    <a:pt x="84993" y="2413"/>
                    <a:pt x="75343" y="0"/>
                    <a:pt x="64889" y="0"/>
                  </a:cubicBezTo>
                  <a:cubicBezTo>
                    <a:pt x="35135" y="0"/>
                    <a:pt x="10206" y="19300"/>
                    <a:pt x="2598" y="45404"/>
                  </a:cubicBezTo>
                  <a:cubicBezTo>
                    <a:pt x="803" y="50848"/>
                    <a:pt x="0" y="56662"/>
                    <a:pt x="0" y="62477"/>
                  </a:cubicBezTo>
                  <a:cubicBezTo>
                    <a:pt x="0" y="73549"/>
                    <a:pt x="9031" y="82581"/>
                    <a:pt x="20104" y="82581"/>
                  </a:cubicBezTo>
                  <a:cubicBezTo>
                    <a:pt x="31176" y="82581"/>
                    <a:pt x="40208" y="73549"/>
                    <a:pt x="40208" y="62477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AFF70A4-8EA5-408F-95D8-4D1AE399B4CC}"/>
                </a:ext>
              </a:extLst>
            </p:cNvPr>
            <p:cNvSpPr/>
            <p:nvPr/>
          </p:nvSpPr>
          <p:spPr>
            <a:xfrm>
              <a:off x="11598405" y="4145976"/>
              <a:ext cx="129592" cy="82580"/>
            </a:xfrm>
            <a:custGeom>
              <a:avLst/>
              <a:gdLst>
                <a:gd name="connsiteX0" fmla="*/ 20042 w 129592"/>
                <a:gd name="connsiteY0" fmla="*/ 82581 h 82580"/>
                <a:gd name="connsiteX1" fmla="*/ 40146 w 129592"/>
                <a:gd name="connsiteY1" fmla="*/ 62477 h 82580"/>
                <a:gd name="connsiteX2" fmla="*/ 64642 w 129592"/>
                <a:gd name="connsiteY2" fmla="*/ 40146 h 82580"/>
                <a:gd name="connsiteX3" fmla="*/ 89385 w 129592"/>
                <a:gd name="connsiteY3" fmla="*/ 62477 h 82580"/>
                <a:gd name="connsiteX4" fmla="*/ 109489 w 129592"/>
                <a:gd name="connsiteY4" fmla="*/ 82581 h 82580"/>
                <a:gd name="connsiteX5" fmla="*/ 129593 w 129592"/>
                <a:gd name="connsiteY5" fmla="*/ 62477 h 82580"/>
                <a:gd name="connsiteX6" fmla="*/ 126995 w 129592"/>
                <a:gd name="connsiteY6" fmla="*/ 45404 h 82580"/>
                <a:gd name="connsiteX7" fmla="*/ 64704 w 129592"/>
                <a:gd name="connsiteY7" fmla="*/ 0 h 82580"/>
                <a:gd name="connsiteX8" fmla="*/ 35569 w 129592"/>
                <a:gd name="connsiteY8" fmla="*/ 6619 h 82580"/>
                <a:gd name="connsiteX9" fmla="*/ 0 w 129592"/>
                <a:gd name="connsiteY9" fmla="*/ 62477 h 82580"/>
                <a:gd name="connsiteX10" fmla="*/ 20042 w 129592"/>
                <a:gd name="connsiteY10" fmla="*/ 82581 h 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592" h="82580">
                  <a:moveTo>
                    <a:pt x="20042" y="82581"/>
                  </a:moveTo>
                  <a:cubicBezTo>
                    <a:pt x="31115" y="82581"/>
                    <a:pt x="40146" y="73549"/>
                    <a:pt x="40146" y="62477"/>
                  </a:cubicBezTo>
                  <a:cubicBezTo>
                    <a:pt x="40146" y="50229"/>
                    <a:pt x="51219" y="40146"/>
                    <a:pt x="64642" y="40146"/>
                  </a:cubicBezTo>
                  <a:cubicBezTo>
                    <a:pt x="78312" y="40146"/>
                    <a:pt x="89385" y="50167"/>
                    <a:pt x="89385" y="62477"/>
                  </a:cubicBezTo>
                  <a:cubicBezTo>
                    <a:pt x="89385" y="73549"/>
                    <a:pt x="98231" y="82581"/>
                    <a:pt x="109489" y="82581"/>
                  </a:cubicBezTo>
                  <a:cubicBezTo>
                    <a:pt x="120562" y="82581"/>
                    <a:pt x="129593" y="73549"/>
                    <a:pt x="129593" y="62477"/>
                  </a:cubicBezTo>
                  <a:cubicBezTo>
                    <a:pt x="129593" y="56662"/>
                    <a:pt x="128789" y="50848"/>
                    <a:pt x="126995" y="45404"/>
                  </a:cubicBezTo>
                  <a:cubicBezTo>
                    <a:pt x="119386" y="19300"/>
                    <a:pt x="94458" y="0"/>
                    <a:pt x="64704" y="0"/>
                  </a:cubicBezTo>
                  <a:cubicBezTo>
                    <a:pt x="54250" y="0"/>
                    <a:pt x="44414" y="2413"/>
                    <a:pt x="35569" y="6619"/>
                  </a:cubicBezTo>
                  <a:cubicBezTo>
                    <a:pt x="14475" y="16887"/>
                    <a:pt x="0" y="37981"/>
                    <a:pt x="0" y="62477"/>
                  </a:cubicBezTo>
                  <a:cubicBezTo>
                    <a:pt x="-62" y="73549"/>
                    <a:pt x="8969" y="82581"/>
                    <a:pt x="20042" y="82581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BE947A8-59E0-4C41-8949-730B45AC6BF6}"/>
                </a:ext>
              </a:extLst>
            </p:cNvPr>
            <p:cNvSpPr/>
            <p:nvPr/>
          </p:nvSpPr>
          <p:spPr>
            <a:xfrm>
              <a:off x="11702255" y="3999206"/>
              <a:ext cx="102120" cy="90169"/>
            </a:xfrm>
            <a:custGeom>
              <a:avLst/>
              <a:gdLst>
                <a:gd name="connsiteX0" fmla="*/ 62115 w 102120"/>
                <a:gd name="connsiteY0" fmla="*/ 72664 h 90169"/>
                <a:gd name="connsiteX1" fmla="*/ 82033 w 102120"/>
                <a:gd name="connsiteY1" fmla="*/ 90170 h 90169"/>
                <a:gd name="connsiteX2" fmla="*/ 84631 w 102120"/>
                <a:gd name="connsiteY2" fmla="*/ 89984 h 90169"/>
                <a:gd name="connsiteX3" fmla="*/ 101952 w 102120"/>
                <a:gd name="connsiteY3" fmla="*/ 67468 h 90169"/>
                <a:gd name="connsiteX4" fmla="*/ 74362 w 102120"/>
                <a:gd name="connsiteY4" fmla="*/ 16435 h 90169"/>
                <a:gd name="connsiteX5" fmla="*/ 18505 w 102120"/>
                <a:gd name="connsiteY5" fmla="*/ 290 h 90169"/>
                <a:gd name="connsiteX6" fmla="*/ 71 w 102120"/>
                <a:gd name="connsiteY6" fmla="*/ 21940 h 90169"/>
                <a:gd name="connsiteX7" fmla="*/ 21721 w 102120"/>
                <a:gd name="connsiteY7" fmla="*/ 40374 h 90169"/>
                <a:gd name="connsiteX8" fmla="*/ 49248 w 102120"/>
                <a:gd name="connsiteY8" fmla="*/ 47797 h 90169"/>
                <a:gd name="connsiteX9" fmla="*/ 62115 w 102120"/>
                <a:gd name="connsiteY9" fmla="*/ 72664 h 9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20" h="90169">
                  <a:moveTo>
                    <a:pt x="62115" y="72664"/>
                  </a:moveTo>
                  <a:cubicBezTo>
                    <a:pt x="63413" y="82809"/>
                    <a:pt x="72074" y="90170"/>
                    <a:pt x="82033" y="90170"/>
                  </a:cubicBezTo>
                  <a:cubicBezTo>
                    <a:pt x="82899" y="90170"/>
                    <a:pt x="83765" y="90108"/>
                    <a:pt x="84631" y="89984"/>
                  </a:cubicBezTo>
                  <a:cubicBezTo>
                    <a:pt x="95642" y="88562"/>
                    <a:pt x="103374" y="78479"/>
                    <a:pt x="101952" y="67468"/>
                  </a:cubicBezTo>
                  <a:cubicBezTo>
                    <a:pt x="99230" y="46374"/>
                    <a:pt x="89703" y="28745"/>
                    <a:pt x="74362" y="16435"/>
                  </a:cubicBezTo>
                  <a:cubicBezTo>
                    <a:pt x="59146" y="4187"/>
                    <a:pt x="39784" y="-1380"/>
                    <a:pt x="18505" y="290"/>
                  </a:cubicBezTo>
                  <a:cubicBezTo>
                    <a:pt x="7432" y="1156"/>
                    <a:pt x="-856" y="10868"/>
                    <a:pt x="71" y="21940"/>
                  </a:cubicBezTo>
                  <a:cubicBezTo>
                    <a:pt x="937" y="33013"/>
                    <a:pt x="10463" y="41178"/>
                    <a:pt x="21721" y="40374"/>
                  </a:cubicBezTo>
                  <a:cubicBezTo>
                    <a:pt x="29268" y="39694"/>
                    <a:pt x="40217" y="40560"/>
                    <a:pt x="49248" y="47797"/>
                  </a:cubicBezTo>
                  <a:cubicBezTo>
                    <a:pt x="58094" y="54911"/>
                    <a:pt x="61125" y="65241"/>
                    <a:pt x="62115" y="72664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99030644-E550-4420-A3DC-AF4251F929AE}"/>
                </a:ext>
              </a:extLst>
            </p:cNvPr>
            <p:cNvSpPr/>
            <p:nvPr/>
          </p:nvSpPr>
          <p:spPr>
            <a:xfrm>
              <a:off x="11305216" y="3999161"/>
              <a:ext cx="102172" cy="90215"/>
            </a:xfrm>
            <a:custGeom>
              <a:avLst/>
              <a:gdLst>
                <a:gd name="connsiteX0" fmla="*/ 80459 w 102172"/>
                <a:gd name="connsiteY0" fmla="*/ 40358 h 90215"/>
                <a:gd name="connsiteX1" fmla="*/ 102110 w 102172"/>
                <a:gd name="connsiteY1" fmla="*/ 21924 h 90215"/>
                <a:gd name="connsiteX2" fmla="*/ 83676 w 102172"/>
                <a:gd name="connsiteY2" fmla="*/ 273 h 90215"/>
                <a:gd name="connsiteX3" fmla="*/ 27756 w 102172"/>
                <a:gd name="connsiteY3" fmla="*/ 16418 h 90215"/>
                <a:gd name="connsiteX4" fmla="*/ 168 w 102172"/>
                <a:gd name="connsiteY4" fmla="*/ 67513 h 90215"/>
                <a:gd name="connsiteX5" fmla="*/ 17549 w 102172"/>
                <a:gd name="connsiteY5" fmla="*/ 90029 h 90215"/>
                <a:gd name="connsiteX6" fmla="*/ 20148 w 102172"/>
                <a:gd name="connsiteY6" fmla="*/ 90215 h 90215"/>
                <a:gd name="connsiteX7" fmla="*/ 40066 w 102172"/>
                <a:gd name="connsiteY7" fmla="*/ 72709 h 90215"/>
                <a:gd name="connsiteX8" fmla="*/ 52932 w 102172"/>
                <a:gd name="connsiteY8" fmla="*/ 47842 h 90215"/>
                <a:gd name="connsiteX9" fmla="*/ 80459 w 102172"/>
                <a:gd name="connsiteY9" fmla="*/ 40358 h 9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72" h="90215">
                  <a:moveTo>
                    <a:pt x="80459" y="40358"/>
                  </a:moveTo>
                  <a:cubicBezTo>
                    <a:pt x="91841" y="41161"/>
                    <a:pt x="101182" y="32935"/>
                    <a:pt x="102110" y="21924"/>
                  </a:cubicBezTo>
                  <a:cubicBezTo>
                    <a:pt x="102976" y="10851"/>
                    <a:pt x="94748" y="1201"/>
                    <a:pt x="83676" y="273"/>
                  </a:cubicBezTo>
                  <a:cubicBezTo>
                    <a:pt x="62334" y="-1335"/>
                    <a:pt x="43097" y="4170"/>
                    <a:pt x="27756" y="16418"/>
                  </a:cubicBezTo>
                  <a:cubicBezTo>
                    <a:pt x="12415" y="28728"/>
                    <a:pt x="2889" y="46420"/>
                    <a:pt x="168" y="67513"/>
                  </a:cubicBezTo>
                  <a:cubicBezTo>
                    <a:pt x="-1255" y="78524"/>
                    <a:pt x="6538" y="88607"/>
                    <a:pt x="17549" y="90029"/>
                  </a:cubicBezTo>
                  <a:cubicBezTo>
                    <a:pt x="18415" y="90153"/>
                    <a:pt x="19282" y="90215"/>
                    <a:pt x="20148" y="90215"/>
                  </a:cubicBezTo>
                  <a:cubicBezTo>
                    <a:pt x="30107" y="90215"/>
                    <a:pt x="38767" y="82854"/>
                    <a:pt x="40066" y="72709"/>
                  </a:cubicBezTo>
                  <a:cubicBezTo>
                    <a:pt x="40994" y="65348"/>
                    <a:pt x="44025" y="55018"/>
                    <a:pt x="52932" y="47842"/>
                  </a:cubicBezTo>
                  <a:cubicBezTo>
                    <a:pt x="61964" y="40543"/>
                    <a:pt x="72975" y="39739"/>
                    <a:pt x="80459" y="40358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5EFD477-6238-4131-8DBF-03EA16C2C8C4}"/>
                </a:ext>
              </a:extLst>
            </p:cNvPr>
            <p:cNvSpPr/>
            <p:nvPr/>
          </p:nvSpPr>
          <p:spPr>
            <a:xfrm>
              <a:off x="11415039" y="4511160"/>
              <a:ext cx="280173" cy="243375"/>
            </a:xfrm>
            <a:custGeom>
              <a:avLst/>
              <a:gdLst>
                <a:gd name="connsiteX0" fmla="*/ 280174 w 280173"/>
                <a:gd name="connsiteY0" fmla="*/ 78524 h 243375"/>
                <a:gd name="connsiteX1" fmla="*/ 267925 w 280173"/>
                <a:gd name="connsiteY1" fmla="*/ 36151 h 243375"/>
                <a:gd name="connsiteX2" fmla="*/ 211882 w 280173"/>
                <a:gd name="connsiteY2" fmla="*/ 768 h 243375"/>
                <a:gd name="connsiteX3" fmla="*/ 139941 w 280173"/>
                <a:gd name="connsiteY3" fmla="*/ 22048 h 243375"/>
                <a:gd name="connsiteX4" fmla="*/ 68186 w 280173"/>
                <a:gd name="connsiteY4" fmla="*/ 768 h 243375"/>
                <a:gd name="connsiteX5" fmla="*/ 12142 w 280173"/>
                <a:gd name="connsiteY5" fmla="*/ 36151 h 243375"/>
                <a:gd name="connsiteX6" fmla="*/ 20184 w 280173"/>
                <a:gd name="connsiteY6" fmla="*/ 132031 h 243375"/>
                <a:gd name="connsiteX7" fmla="*/ 125899 w 280173"/>
                <a:gd name="connsiteY7" fmla="*/ 237561 h 243375"/>
                <a:gd name="connsiteX8" fmla="*/ 139941 w 280173"/>
                <a:gd name="connsiteY8" fmla="*/ 243376 h 243375"/>
                <a:gd name="connsiteX9" fmla="*/ 154230 w 280173"/>
                <a:gd name="connsiteY9" fmla="*/ 237561 h 243375"/>
                <a:gd name="connsiteX10" fmla="*/ 261121 w 280173"/>
                <a:gd name="connsiteY10" fmla="*/ 130856 h 243375"/>
                <a:gd name="connsiteX11" fmla="*/ 280174 w 280173"/>
                <a:gd name="connsiteY11" fmla="*/ 78524 h 243375"/>
                <a:gd name="connsiteX12" fmla="*/ 231306 w 280173"/>
                <a:gd name="connsiteY12" fmla="*/ 103453 h 243375"/>
                <a:gd name="connsiteX13" fmla="*/ 139879 w 280173"/>
                <a:gd name="connsiteY13" fmla="*/ 194879 h 243375"/>
                <a:gd name="connsiteX14" fmla="*/ 49629 w 280173"/>
                <a:gd name="connsiteY14" fmla="*/ 104875 h 243375"/>
                <a:gd name="connsiteX15" fmla="*/ 46226 w 280173"/>
                <a:gd name="connsiteY15" fmla="*/ 57430 h 243375"/>
                <a:gd name="connsiteX16" fmla="*/ 73134 w 280173"/>
                <a:gd name="connsiteY16" fmla="*/ 40543 h 243375"/>
                <a:gd name="connsiteX17" fmla="*/ 79382 w 280173"/>
                <a:gd name="connsiteY17" fmla="*/ 40172 h 243375"/>
                <a:gd name="connsiteX18" fmla="*/ 117177 w 280173"/>
                <a:gd name="connsiteY18" fmla="*/ 55636 h 243375"/>
                <a:gd name="connsiteX19" fmla="*/ 126209 w 280173"/>
                <a:gd name="connsiteY19" fmla="*/ 63863 h 243375"/>
                <a:gd name="connsiteX20" fmla="*/ 153735 w 280173"/>
                <a:gd name="connsiteY20" fmla="*/ 63863 h 243375"/>
                <a:gd name="connsiteX21" fmla="*/ 162582 w 280173"/>
                <a:gd name="connsiteY21" fmla="*/ 55636 h 243375"/>
                <a:gd name="connsiteX22" fmla="*/ 206563 w 280173"/>
                <a:gd name="connsiteY22" fmla="*/ 40543 h 243375"/>
                <a:gd name="connsiteX23" fmla="*/ 233718 w 280173"/>
                <a:gd name="connsiteY23" fmla="*/ 57430 h 243375"/>
                <a:gd name="connsiteX24" fmla="*/ 231306 w 280173"/>
                <a:gd name="connsiteY24" fmla="*/ 103453 h 24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0173" h="243375">
                  <a:moveTo>
                    <a:pt x="280174" y="78524"/>
                  </a:moveTo>
                  <a:cubicBezTo>
                    <a:pt x="280174" y="63863"/>
                    <a:pt x="276153" y="49203"/>
                    <a:pt x="267925" y="36151"/>
                  </a:cubicBezTo>
                  <a:cubicBezTo>
                    <a:pt x="255492" y="16480"/>
                    <a:pt x="235574" y="3799"/>
                    <a:pt x="211882" y="768"/>
                  </a:cubicBezTo>
                  <a:cubicBezTo>
                    <a:pt x="186582" y="-2634"/>
                    <a:pt x="160231" y="5408"/>
                    <a:pt x="139941" y="22048"/>
                  </a:cubicBezTo>
                  <a:cubicBezTo>
                    <a:pt x="119837" y="5346"/>
                    <a:pt x="93548" y="-2448"/>
                    <a:pt x="68186" y="768"/>
                  </a:cubicBezTo>
                  <a:cubicBezTo>
                    <a:pt x="44247" y="3799"/>
                    <a:pt x="24576" y="16418"/>
                    <a:pt x="12142" y="36151"/>
                  </a:cubicBezTo>
                  <a:cubicBezTo>
                    <a:pt x="-6353" y="65719"/>
                    <a:pt x="-3755" y="103886"/>
                    <a:pt x="20184" y="132031"/>
                  </a:cubicBezTo>
                  <a:lnTo>
                    <a:pt x="125899" y="237561"/>
                  </a:lnTo>
                  <a:cubicBezTo>
                    <a:pt x="129735" y="241396"/>
                    <a:pt x="134930" y="243376"/>
                    <a:pt x="139941" y="243376"/>
                  </a:cubicBezTo>
                  <a:cubicBezTo>
                    <a:pt x="145137" y="243376"/>
                    <a:pt x="150395" y="241396"/>
                    <a:pt x="154230" y="237561"/>
                  </a:cubicBezTo>
                  <a:lnTo>
                    <a:pt x="261121" y="130856"/>
                  </a:lnTo>
                  <a:cubicBezTo>
                    <a:pt x="273740" y="115700"/>
                    <a:pt x="280174" y="97205"/>
                    <a:pt x="280174" y="78524"/>
                  </a:cubicBezTo>
                  <a:close/>
                  <a:moveTo>
                    <a:pt x="231306" y="103453"/>
                  </a:moveTo>
                  <a:lnTo>
                    <a:pt x="139879" y="194879"/>
                  </a:lnTo>
                  <a:lnTo>
                    <a:pt x="49629" y="104875"/>
                  </a:lnTo>
                  <a:cubicBezTo>
                    <a:pt x="38185" y="91019"/>
                    <a:pt x="36762" y="72524"/>
                    <a:pt x="46226" y="57430"/>
                  </a:cubicBezTo>
                  <a:cubicBezTo>
                    <a:pt x="53650" y="45368"/>
                    <a:pt x="64907" y="41780"/>
                    <a:pt x="73134" y="40543"/>
                  </a:cubicBezTo>
                  <a:cubicBezTo>
                    <a:pt x="75176" y="40357"/>
                    <a:pt x="77155" y="40172"/>
                    <a:pt x="79382" y="40172"/>
                  </a:cubicBezTo>
                  <a:cubicBezTo>
                    <a:pt x="92867" y="40172"/>
                    <a:pt x="106909" y="45801"/>
                    <a:pt x="117177" y="55636"/>
                  </a:cubicBezTo>
                  <a:lnTo>
                    <a:pt x="126209" y="63863"/>
                  </a:lnTo>
                  <a:cubicBezTo>
                    <a:pt x="134065" y="71286"/>
                    <a:pt x="145879" y="71286"/>
                    <a:pt x="153735" y="63863"/>
                  </a:cubicBezTo>
                  <a:lnTo>
                    <a:pt x="162582" y="55636"/>
                  </a:lnTo>
                  <a:cubicBezTo>
                    <a:pt x="174644" y="44378"/>
                    <a:pt x="191531" y="38749"/>
                    <a:pt x="206563" y="40543"/>
                  </a:cubicBezTo>
                  <a:cubicBezTo>
                    <a:pt x="214789" y="41718"/>
                    <a:pt x="226233" y="45368"/>
                    <a:pt x="233718" y="57430"/>
                  </a:cubicBezTo>
                  <a:cubicBezTo>
                    <a:pt x="243182" y="72524"/>
                    <a:pt x="241759" y="90957"/>
                    <a:pt x="231306" y="103453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910DDF3-CCEF-4A9C-B1C8-82A07AC3BACD}"/>
                </a:ext>
              </a:extLst>
            </p:cNvPr>
            <p:cNvSpPr/>
            <p:nvPr/>
          </p:nvSpPr>
          <p:spPr>
            <a:xfrm>
              <a:off x="11435056" y="4220144"/>
              <a:ext cx="239803" cy="172414"/>
            </a:xfrm>
            <a:custGeom>
              <a:avLst/>
              <a:gdLst>
                <a:gd name="connsiteX0" fmla="*/ 40251 w 239803"/>
                <a:gd name="connsiteY0" fmla="*/ 54435 h 172414"/>
                <a:gd name="connsiteX1" fmla="*/ 99759 w 239803"/>
                <a:gd name="connsiteY1" fmla="*/ 104045 h 172414"/>
                <a:gd name="connsiteX2" fmla="*/ 99821 w 239803"/>
                <a:gd name="connsiteY2" fmla="*/ 104045 h 172414"/>
                <a:gd name="connsiteX3" fmla="*/ 99821 w 239803"/>
                <a:gd name="connsiteY3" fmla="*/ 115365 h 172414"/>
                <a:gd name="connsiteX4" fmla="*/ 98274 w 239803"/>
                <a:gd name="connsiteY4" fmla="*/ 116912 h 172414"/>
                <a:gd name="connsiteX5" fmla="*/ 31158 w 239803"/>
                <a:gd name="connsiteY5" fmla="*/ 123469 h 172414"/>
                <a:gd name="connsiteX6" fmla="*/ 3322 w 239803"/>
                <a:gd name="connsiteY6" fmla="*/ 129160 h 172414"/>
                <a:gd name="connsiteX7" fmla="*/ 9013 w 239803"/>
                <a:gd name="connsiteY7" fmla="*/ 156996 h 172414"/>
                <a:gd name="connsiteX8" fmla="*/ 60541 w 239803"/>
                <a:gd name="connsiteY8" fmla="*/ 172398 h 172414"/>
                <a:gd name="connsiteX9" fmla="*/ 119863 w 239803"/>
                <a:gd name="connsiteY9" fmla="*/ 151429 h 172414"/>
                <a:gd name="connsiteX10" fmla="*/ 230775 w 239803"/>
                <a:gd name="connsiteY10" fmla="*/ 156996 h 172414"/>
                <a:gd name="connsiteX11" fmla="*/ 236465 w 239803"/>
                <a:gd name="connsiteY11" fmla="*/ 129160 h 172414"/>
                <a:gd name="connsiteX12" fmla="*/ 208629 w 239803"/>
                <a:gd name="connsiteY12" fmla="*/ 123469 h 172414"/>
                <a:gd name="connsiteX13" fmla="*/ 141513 w 239803"/>
                <a:gd name="connsiteY13" fmla="*/ 116912 h 172414"/>
                <a:gd name="connsiteX14" fmla="*/ 139967 w 239803"/>
                <a:gd name="connsiteY14" fmla="*/ 115427 h 172414"/>
                <a:gd name="connsiteX15" fmla="*/ 139967 w 239803"/>
                <a:gd name="connsiteY15" fmla="*/ 104045 h 172414"/>
                <a:gd name="connsiteX16" fmla="*/ 199536 w 239803"/>
                <a:gd name="connsiteY16" fmla="*/ 54435 h 172414"/>
                <a:gd name="connsiteX17" fmla="*/ 119739 w 239803"/>
                <a:gd name="connsiteY17" fmla="*/ 0 h 172414"/>
                <a:gd name="connsiteX18" fmla="*/ 40251 w 239803"/>
                <a:gd name="connsiteY18" fmla="*/ 54435 h 172414"/>
                <a:gd name="connsiteX19" fmla="*/ 119863 w 239803"/>
                <a:gd name="connsiteY19" fmla="*/ 40208 h 172414"/>
                <a:gd name="connsiteX20" fmla="*/ 158029 w 239803"/>
                <a:gd name="connsiteY20" fmla="*/ 52085 h 172414"/>
                <a:gd name="connsiteX21" fmla="*/ 119863 w 239803"/>
                <a:gd name="connsiteY21" fmla="*/ 68168 h 172414"/>
                <a:gd name="connsiteX22" fmla="*/ 81882 w 239803"/>
                <a:gd name="connsiteY22" fmla="*/ 52085 h 172414"/>
                <a:gd name="connsiteX23" fmla="*/ 119863 w 239803"/>
                <a:gd name="connsiteY23" fmla="*/ 40208 h 1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803" h="172414">
                  <a:moveTo>
                    <a:pt x="40251" y="54435"/>
                  </a:moveTo>
                  <a:cubicBezTo>
                    <a:pt x="40251" y="78931"/>
                    <a:pt x="70005" y="94643"/>
                    <a:pt x="99759" y="104045"/>
                  </a:cubicBezTo>
                  <a:cubicBezTo>
                    <a:pt x="99759" y="104045"/>
                    <a:pt x="99821" y="104045"/>
                    <a:pt x="99821" y="104045"/>
                  </a:cubicBezTo>
                  <a:lnTo>
                    <a:pt x="99821" y="115365"/>
                  </a:lnTo>
                  <a:lnTo>
                    <a:pt x="98274" y="116912"/>
                  </a:lnTo>
                  <a:cubicBezTo>
                    <a:pt x="80397" y="134603"/>
                    <a:pt x="52190" y="137325"/>
                    <a:pt x="31158" y="123469"/>
                  </a:cubicBezTo>
                  <a:cubicBezTo>
                    <a:pt x="21880" y="117345"/>
                    <a:pt x="9446" y="119881"/>
                    <a:pt x="3322" y="129160"/>
                  </a:cubicBezTo>
                  <a:cubicBezTo>
                    <a:pt x="-2802" y="138438"/>
                    <a:pt x="-204" y="150872"/>
                    <a:pt x="9013" y="156996"/>
                  </a:cubicBezTo>
                  <a:cubicBezTo>
                    <a:pt x="24663" y="167326"/>
                    <a:pt x="42664" y="172398"/>
                    <a:pt x="60541" y="172398"/>
                  </a:cubicBezTo>
                  <a:cubicBezTo>
                    <a:pt x="81758" y="172398"/>
                    <a:pt x="102914" y="165285"/>
                    <a:pt x="119863" y="151429"/>
                  </a:cubicBezTo>
                  <a:cubicBezTo>
                    <a:pt x="151224" y="176976"/>
                    <a:pt x="196505" y="179636"/>
                    <a:pt x="230775" y="156996"/>
                  </a:cubicBezTo>
                  <a:cubicBezTo>
                    <a:pt x="240053" y="150872"/>
                    <a:pt x="242589" y="138438"/>
                    <a:pt x="236465" y="129160"/>
                  </a:cubicBezTo>
                  <a:cubicBezTo>
                    <a:pt x="230341" y="119881"/>
                    <a:pt x="217908" y="117345"/>
                    <a:pt x="208629" y="123469"/>
                  </a:cubicBezTo>
                  <a:cubicBezTo>
                    <a:pt x="187597" y="137325"/>
                    <a:pt x="159328" y="134603"/>
                    <a:pt x="141513" y="116912"/>
                  </a:cubicBezTo>
                  <a:lnTo>
                    <a:pt x="139967" y="115427"/>
                  </a:lnTo>
                  <a:lnTo>
                    <a:pt x="139967" y="104045"/>
                  </a:lnTo>
                  <a:cubicBezTo>
                    <a:pt x="169906" y="94581"/>
                    <a:pt x="199536" y="78931"/>
                    <a:pt x="199536" y="54435"/>
                  </a:cubicBezTo>
                  <a:cubicBezTo>
                    <a:pt x="199536" y="23506"/>
                    <a:pt x="165390" y="0"/>
                    <a:pt x="119739" y="0"/>
                  </a:cubicBezTo>
                  <a:cubicBezTo>
                    <a:pt x="74459" y="0"/>
                    <a:pt x="40251" y="23506"/>
                    <a:pt x="40251" y="54435"/>
                  </a:cubicBezTo>
                  <a:close/>
                  <a:moveTo>
                    <a:pt x="119863" y="40208"/>
                  </a:moveTo>
                  <a:cubicBezTo>
                    <a:pt x="141142" y="40208"/>
                    <a:pt x="153823" y="47817"/>
                    <a:pt x="158029" y="52085"/>
                  </a:cubicBezTo>
                  <a:cubicBezTo>
                    <a:pt x="151224" y="56910"/>
                    <a:pt x="135513" y="63528"/>
                    <a:pt x="119863" y="68168"/>
                  </a:cubicBezTo>
                  <a:cubicBezTo>
                    <a:pt x="104398" y="63528"/>
                    <a:pt x="88686" y="56910"/>
                    <a:pt x="81882" y="52085"/>
                  </a:cubicBezTo>
                  <a:cubicBezTo>
                    <a:pt x="86088" y="47817"/>
                    <a:pt x="98769" y="40208"/>
                    <a:pt x="119863" y="40208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22" name="Graphic 2">
            <a:extLst>
              <a:ext uri="{FF2B5EF4-FFF2-40B4-BE49-F238E27FC236}">
                <a16:creationId xmlns:a16="http://schemas.microsoft.com/office/drawing/2014/main" id="{5E00BB73-396C-42ED-9161-49E76B6C6083}"/>
              </a:ext>
            </a:extLst>
          </p:cNvPr>
          <p:cNvGrpSpPr/>
          <p:nvPr/>
        </p:nvGrpSpPr>
        <p:grpSpPr>
          <a:xfrm>
            <a:off x="10812153" y="2437790"/>
            <a:ext cx="713379" cy="868462"/>
            <a:chOff x="6270877" y="5545327"/>
            <a:chExt cx="924221" cy="1125139"/>
          </a:xfrm>
          <a:solidFill>
            <a:schemeClr val="accent1"/>
          </a:solidFill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4127BDF-25CE-40E8-A4E2-C918186999DB}"/>
                </a:ext>
              </a:extLst>
            </p:cNvPr>
            <p:cNvSpPr/>
            <p:nvPr/>
          </p:nvSpPr>
          <p:spPr>
            <a:xfrm>
              <a:off x="6270877" y="5852146"/>
              <a:ext cx="924221" cy="818320"/>
            </a:xfrm>
            <a:custGeom>
              <a:avLst/>
              <a:gdLst>
                <a:gd name="connsiteX0" fmla="*/ 904118 w 924221"/>
                <a:gd name="connsiteY0" fmla="*/ 697388 h 818320"/>
                <a:gd name="connsiteX1" fmla="*/ 878014 w 924221"/>
                <a:gd name="connsiteY1" fmla="*/ 697388 h 818320"/>
                <a:gd name="connsiteX2" fmla="*/ 878014 w 924221"/>
                <a:gd name="connsiteY2" fmla="*/ 455028 h 818320"/>
                <a:gd name="connsiteX3" fmla="*/ 878076 w 924221"/>
                <a:gd name="connsiteY3" fmla="*/ 454595 h 818320"/>
                <a:gd name="connsiteX4" fmla="*/ 878014 w 924221"/>
                <a:gd name="connsiteY4" fmla="*/ 454162 h 818320"/>
                <a:gd name="connsiteX5" fmla="*/ 878014 w 924221"/>
                <a:gd name="connsiteY5" fmla="*/ 392613 h 818320"/>
                <a:gd name="connsiteX6" fmla="*/ 784979 w 924221"/>
                <a:gd name="connsiteY6" fmla="*/ 299579 h 818320"/>
                <a:gd name="connsiteX7" fmla="*/ 761288 w 924221"/>
                <a:gd name="connsiteY7" fmla="*/ 299579 h 818320"/>
                <a:gd name="connsiteX8" fmla="*/ 761288 w 924221"/>
                <a:gd name="connsiteY8" fmla="*/ 93034 h 818320"/>
                <a:gd name="connsiteX9" fmla="*/ 668067 w 924221"/>
                <a:gd name="connsiteY9" fmla="*/ 0 h 818320"/>
                <a:gd name="connsiteX10" fmla="*/ 274279 w 924221"/>
                <a:gd name="connsiteY10" fmla="*/ 0 h 818320"/>
                <a:gd name="connsiteX11" fmla="*/ 181244 w 924221"/>
                <a:gd name="connsiteY11" fmla="*/ 93034 h 818320"/>
                <a:gd name="connsiteX12" fmla="*/ 181244 w 924221"/>
                <a:gd name="connsiteY12" fmla="*/ 111963 h 818320"/>
                <a:gd name="connsiteX13" fmla="*/ 181244 w 924221"/>
                <a:gd name="connsiteY13" fmla="*/ 111963 h 818320"/>
                <a:gd name="connsiteX14" fmla="*/ 181244 w 924221"/>
                <a:gd name="connsiteY14" fmla="*/ 111963 h 818320"/>
                <a:gd name="connsiteX15" fmla="*/ 181244 w 924221"/>
                <a:gd name="connsiteY15" fmla="*/ 299517 h 818320"/>
                <a:gd name="connsiteX16" fmla="*/ 139057 w 924221"/>
                <a:gd name="connsiteY16" fmla="*/ 299517 h 818320"/>
                <a:gd name="connsiteX17" fmla="*/ 46022 w 924221"/>
                <a:gd name="connsiteY17" fmla="*/ 392552 h 818320"/>
                <a:gd name="connsiteX18" fmla="*/ 46022 w 924221"/>
                <a:gd name="connsiteY18" fmla="*/ 454410 h 818320"/>
                <a:gd name="connsiteX19" fmla="*/ 46022 w 924221"/>
                <a:gd name="connsiteY19" fmla="*/ 454533 h 818320"/>
                <a:gd name="connsiteX20" fmla="*/ 46022 w 924221"/>
                <a:gd name="connsiteY20" fmla="*/ 454657 h 818320"/>
                <a:gd name="connsiteX21" fmla="*/ 46022 w 924221"/>
                <a:gd name="connsiteY21" fmla="*/ 697327 h 818320"/>
                <a:gd name="connsiteX22" fmla="*/ 20104 w 924221"/>
                <a:gd name="connsiteY22" fmla="*/ 697327 h 818320"/>
                <a:gd name="connsiteX23" fmla="*/ 0 w 924221"/>
                <a:gd name="connsiteY23" fmla="*/ 717430 h 818320"/>
                <a:gd name="connsiteX24" fmla="*/ 0 w 924221"/>
                <a:gd name="connsiteY24" fmla="*/ 798217 h 818320"/>
                <a:gd name="connsiteX25" fmla="*/ 20104 w 924221"/>
                <a:gd name="connsiteY25" fmla="*/ 818321 h 818320"/>
                <a:gd name="connsiteX26" fmla="*/ 904118 w 924221"/>
                <a:gd name="connsiteY26" fmla="*/ 818321 h 818320"/>
                <a:gd name="connsiteX27" fmla="*/ 924222 w 924221"/>
                <a:gd name="connsiteY27" fmla="*/ 798217 h 818320"/>
                <a:gd name="connsiteX28" fmla="*/ 924222 w 924221"/>
                <a:gd name="connsiteY28" fmla="*/ 717430 h 818320"/>
                <a:gd name="connsiteX29" fmla="*/ 904118 w 924221"/>
                <a:gd name="connsiteY29" fmla="*/ 697388 h 818320"/>
                <a:gd name="connsiteX30" fmla="*/ 221390 w 924221"/>
                <a:gd name="connsiteY30" fmla="*/ 132067 h 818320"/>
                <a:gd name="connsiteX31" fmla="*/ 278052 w 924221"/>
                <a:gd name="connsiteY31" fmla="*/ 132067 h 818320"/>
                <a:gd name="connsiteX32" fmla="*/ 278052 w 924221"/>
                <a:gd name="connsiteY32" fmla="*/ 202585 h 818320"/>
                <a:gd name="connsiteX33" fmla="*/ 325807 w 924221"/>
                <a:gd name="connsiteY33" fmla="*/ 247742 h 818320"/>
                <a:gd name="connsiteX34" fmla="*/ 373561 w 924221"/>
                <a:gd name="connsiteY34" fmla="*/ 202585 h 818320"/>
                <a:gd name="connsiteX35" fmla="*/ 373561 w 924221"/>
                <a:gd name="connsiteY35" fmla="*/ 132067 h 818320"/>
                <a:gd name="connsiteX36" fmla="*/ 494556 w 924221"/>
                <a:gd name="connsiteY36" fmla="*/ 132067 h 818320"/>
                <a:gd name="connsiteX37" fmla="*/ 514659 w 924221"/>
                <a:gd name="connsiteY37" fmla="*/ 111963 h 818320"/>
                <a:gd name="connsiteX38" fmla="*/ 494556 w 924221"/>
                <a:gd name="connsiteY38" fmla="*/ 91859 h 818320"/>
                <a:gd name="connsiteX39" fmla="*/ 353457 w 924221"/>
                <a:gd name="connsiteY39" fmla="*/ 91859 h 818320"/>
                <a:gd name="connsiteX40" fmla="*/ 333353 w 924221"/>
                <a:gd name="connsiteY40" fmla="*/ 111963 h 818320"/>
                <a:gd name="connsiteX41" fmla="*/ 333353 w 924221"/>
                <a:gd name="connsiteY41" fmla="*/ 202523 h 818320"/>
                <a:gd name="connsiteX42" fmla="*/ 325807 w 924221"/>
                <a:gd name="connsiteY42" fmla="*/ 207534 h 818320"/>
                <a:gd name="connsiteX43" fmla="*/ 318260 w 924221"/>
                <a:gd name="connsiteY43" fmla="*/ 202523 h 818320"/>
                <a:gd name="connsiteX44" fmla="*/ 318260 w 924221"/>
                <a:gd name="connsiteY44" fmla="*/ 111963 h 818320"/>
                <a:gd name="connsiteX45" fmla="*/ 298156 w 924221"/>
                <a:gd name="connsiteY45" fmla="*/ 91859 h 818320"/>
                <a:gd name="connsiteX46" fmla="*/ 221390 w 924221"/>
                <a:gd name="connsiteY46" fmla="*/ 91859 h 818320"/>
                <a:gd name="connsiteX47" fmla="*/ 221390 w 924221"/>
                <a:gd name="connsiteY47" fmla="*/ 91798 h 818320"/>
                <a:gd name="connsiteX48" fmla="*/ 274217 w 924221"/>
                <a:gd name="connsiteY48" fmla="*/ 40146 h 818320"/>
                <a:gd name="connsiteX49" fmla="*/ 668005 w 924221"/>
                <a:gd name="connsiteY49" fmla="*/ 40146 h 818320"/>
                <a:gd name="connsiteX50" fmla="*/ 721018 w 924221"/>
                <a:gd name="connsiteY50" fmla="*/ 91798 h 818320"/>
                <a:gd name="connsiteX51" fmla="*/ 721018 w 924221"/>
                <a:gd name="connsiteY51" fmla="*/ 91859 h 818320"/>
                <a:gd name="connsiteX52" fmla="*/ 651799 w 924221"/>
                <a:gd name="connsiteY52" fmla="*/ 91859 h 818320"/>
                <a:gd name="connsiteX53" fmla="*/ 631695 w 924221"/>
                <a:gd name="connsiteY53" fmla="*/ 111963 h 818320"/>
                <a:gd name="connsiteX54" fmla="*/ 631695 w 924221"/>
                <a:gd name="connsiteY54" fmla="*/ 157985 h 818320"/>
                <a:gd name="connsiteX55" fmla="*/ 623035 w 924221"/>
                <a:gd name="connsiteY55" fmla="*/ 162996 h 818320"/>
                <a:gd name="connsiteX56" fmla="*/ 614375 w 924221"/>
                <a:gd name="connsiteY56" fmla="*/ 157985 h 818320"/>
                <a:gd name="connsiteX57" fmla="*/ 614375 w 924221"/>
                <a:gd name="connsiteY57" fmla="*/ 111963 h 818320"/>
                <a:gd name="connsiteX58" fmla="*/ 594271 w 924221"/>
                <a:gd name="connsiteY58" fmla="*/ 91859 h 818320"/>
                <a:gd name="connsiteX59" fmla="*/ 543485 w 924221"/>
                <a:gd name="connsiteY59" fmla="*/ 91859 h 818320"/>
                <a:gd name="connsiteX60" fmla="*/ 523381 w 924221"/>
                <a:gd name="connsiteY60" fmla="*/ 111963 h 818320"/>
                <a:gd name="connsiteX61" fmla="*/ 543485 w 924221"/>
                <a:gd name="connsiteY61" fmla="*/ 132067 h 818320"/>
                <a:gd name="connsiteX62" fmla="*/ 574229 w 924221"/>
                <a:gd name="connsiteY62" fmla="*/ 132067 h 818320"/>
                <a:gd name="connsiteX63" fmla="*/ 574229 w 924221"/>
                <a:gd name="connsiteY63" fmla="*/ 157985 h 818320"/>
                <a:gd name="connsiteX64" fmla="*/ 623097 w 924221"/>
                <a:gd name="connsiteY64" fmla="*/ 203142 h 818320"/>
                <a:gd name="connsiteX65" fmla="*/ 671964 w 924221"/>
                <a:gd name="connsiteY65" fmla="*/ 157985 h 818320"/>
                <a:gd name="connsiteX66" fmla="*/ 671964 w 924221"/>
                <a:gd name="connsiteY66" fmla="*/ 132067 h 818320"/>
                <a:gd name="connsiteX67" fmla="*/ 721080 w 924221"/>
                <a:gd name="connsiteY67" fmla="*/ 132067 h 818320"/>
                <a:gd name="connsiteX68" fmla="*/ 721080 w 924221"/>
                <a:gd name="connsiteY68" fmla="*/ 299579 h 818320"/>
                <a:gd name="connsiteX69" fmla="*/ 221390 w 924221"/>
                <a:gd name="connsiteY69" fmla="*/ 299579 h 818320"/>
                <a:gd name="connsiteX70" fmla="*/ 221390 w 924221"/>
                <a:gd name="connsiteY70" fmla="*/ 132067 h 818320"/>
                <a:gd name="connsiteX71" fmla="*/ 86168 w 924221"/>
                <a:gd name="connsiteY71" fmla="*/ 474699 h 818320"/>
                <a:gd name="connsiteX72" fmla="*/ 188110 w 924221"/>
                <a:gd name="connsiteY72" fmla="*/ 474699 h 818320"/>
                <a:gd name="connsiteX73" fmla="*/ 188110 w 924221"/>
                <a:gd name="connsiteY73" fmla="*/ 587528 h 818320"/>
                <a:gd name="connsiteX74" fmla="*/ 241803 w 924221"/>
                <a:gd name="connsiteY74" fmla="*/ 644438 h 818320"/>
                <a:gd name="connsiteX75" fmla="*/ 295496 w 924221"/>
                <a:gd name="connsiteY75" fmla="*/ 587528 h 818320"/>
                <a:gd name="connsiteX76" fmla="*/ 295496 w 924221"/>
                <a:gd name="connsiteY76" fmla="*/ 474699 h 818320"/>
                <a:gd name="connsiteX77" fmla="*/ 515402 w 924221"/>
                <a:gd name="connsiteY77" fmla="*/ 474699 h 818320"/>
                <a:gd name="connsiteX78" fmla="*/ 535506 w 924221"/>
                <a:gd name="connsiteY78" fmla="*/ 454595 h 818320"/>
                <a:gd name="connsiteX79" fmla="*/ 515402 w 924221"/>
                <a:gd name="connsiteY79" fmla="*/ 434491 h 818320"/>
                <a:gd name="connsiteX80" fmla="*/ 275392 w 924221"/>
                <a:gd name="connsiteY80" fmla="*/ 434491 h 818320"/>
                <a:gd name="connsiteX81" fmla="*/ 255288 w 924221"/>
                <a:gd name="connsiteY81" fmla="*/ 454595 h 818320"/>
                <a:gd name="connsiteX82" fmla="*/ 255288 w 924221"/>
                <a:gd name="connsiteY82" fmla="*/ 587528 h 818320"/>
                <a:gd name="connsiteX83" fmla="*/ 241803 w 924221"/>
                <a:gd name="connsiteY83" fmla="*/ 604230 h 818320"/>
                <a:gd name="connsiteX84" fmla="*/ 228318 w 924221"/>
                <a:gd name="connsiteY84" fmla="*/ 587528 h 818320"/>
                <a:gd name="connsiteX85" fmla="*/ 228318 w 924221"/>
                <a:gd name="connsiteY85" fmla="*/ 454595 h 818320"/>
                <a:gd name="connsiteX86" fmla="*/ 208214 w 924221"/>
                <a:gd name="connsiteY86" fmla="*/ 434491 h 818320"/>
                <a:gd name="connsiteX87" fmla="*/ 86168 w 924221"/>
                <a:gd name="connsiteY87" fmla="*/ 434491 h 818320"/>
                <a:gd name="connsiteX88" fmla="*/ 86168 w 924221"/>
                <a:gd name="connsiteY88" fmla="*/ 392613 h 818320"/>
                <a:gd name="connsiteX89" fmla="*/ 138995 w 924221"/>
                <a:gd name="connsiteY89" fmla="*/ 339786 h 818320"/>
                <a:gd name="connsiteX90" fmla="*/ 201286 w 924221"/>
                <a:gd name="connsiteY90" fmla="*/ 339786 h 818320"/>
                <a:gd name="connsiteX91" fmla="*/ 741122 w 924221"/>
                <a:gd name="connsiteY91" fmla="*/ 339786 h 818320"/>
                <a:gd name="connsiteX92" fmla="*/ 784917 w 924221"/>
                <a:gd name="connsiteY92" fmla="*/ 339786 h 818320"/>
                <a:gd name="connsiteX93" fmla="*/ 837744 w 924221"/>
                <a:gd name="connsiteY93" fmla="*/ 392613 h 818320"/>
                <a:gd name="connsiteX94" fmla="*/ 837744 w 924221"/>
                <a:gd name="connsiteY94" fmla="*/ 434491 h 818320"/>
                <a:gd name="connsiteX95" fmla="*/ 727018 w 924221"/>
                <a:gd name="connsiteY95" fmla="*/ 434491 h 818320"/>
                <a:gd name="connsiteX96" fmla="*/ 706914 w 924221"/>
                <a:gd name="connsiteY96" fmla="*/ 454595 h 818320"/>
                <a:gd name="connsiteX97" fmla="*/ 706914 w 924221"/>
                <a:gd name="connsiteY97" fmla="*/ 522082 h 818320"/>
                <a:gd name="connsiteX98" fmla="*/ 693429 w 924221"/>
                <a:gd name="connsiteY98" fmla="*/ 538784 h 818320"/>
                <a:gd name="connsiteX99" fmla="*/ 679944 w 924221"/>
                <a:gd name="connsiteY99" fmla="*/ 522082 h 818320"/>
                <a:gd name="connsiteX100" fmla="*/ 679944 w 924221"/>
                <a:gd name="connsiteY100" fmla="*/ 454595 h 818320"/>
                <a:gd name="connsiteX101" fmla="*/ 659840 w 924221"/>
                <a:gd name="connsiteY101" fmla="*/ 434491 h 818320"/>
                <a:gd name="connsiteX102" fmla="*/ 581466 w 924221"/>
                <a:gd name="connsiteY102" fmla="*/ 434491 h 818320"/>
                <a:gd name="connsiteX103" fmla="*/ 561362 w 924221"/>
                <a:gd name="connsiteY103" fmla="*/ 454595 h 818320"/>
                <a:gd name="connsiteX104" fmla="*/ 581466 w 924221"/>
                <a:gd name="connsiteY104" fmla="*/ 474699 h 818320"/>
                <a:gd name="connsiteX105" fmla="*/ 639798 w 924221"/>
                <a:gd name="connsiteY105" fmla="*/ 474699 h 818320"/>
                <a:gd name="connsiteX106" fmla="*/ 639798 w 924221"/>
                <a:gd name="connsiteY106" fmla="*/ 522082 h 818320"/>
                <a:gd name="connsiteX107" fmla="*/ 693491 w 924221"/>
                <a:gd name="connsiteY107" fmla="*/ 578992 h 818320"/>
                <a:gd name="connsiteX108" fmla="*/ 747184 w 924221"/>
                <a:gd name="connsiteY108" fmla="*/ 522082 h 818320"/>
                <a:gd name="connsiteX109" fmla="*/ 747184 w 924221"/>
                <a:gd name="connsiteY109" fmla="*/ 474699 h 818320"/>
                <a:gd name="connsiteX110" fmla="*/ 837868 w 924221"/>
                <a:gd name="connsiteY110" fmla="*/ 474699 h 818320"/>
                <a:gd name="connsiteX111" fmla="*/ 837868 w 924221"/>
                <a:gd name="connsiteY111" fmla="*/ 697388 h 818320"/>
                <a:gd name="connsiteX112" fmla="*/ 86168 w 924221"/>
                <a:gd name="connsiteY112" fmla="*/ 697388 h 818320"/>
                <a:gd name="connsiteX113" fmla="*/ 86168 w 924221"/>
                <a:gd name="connsiteY113" fmla="*/ 474699 h 818320"/>
                <a:gd name="connsiteX114" fmla="*/ 884014 w 924221"/>
                <a:gd name="connsiteY114" fmla="*/ 778175 h 818320"/>
                <a:gd name="connsiteX115" fmla="*/ 40208 w 924221"/>
                <a:gd name="connsiteY115" fmla="*/ 778175 h 818320"/>
                <a:gd name="connsiteX116" fmla="*/ 40208 w 924221"/>
                <a:gd name="connsiteY116" fmla="*/ 737596 h 818320"/>
                <a:gd name="connsiteX117" fmla="*/ 66126 w 924221"/>
                <a:gd name="connsiteY117" fmla="*/ 737596 h 818320"/>
                <a:gd name="connsiteX118" fmla="*/ 857972 w 924221"/>
                <a:gd name="connsiteY118" fmla="*/ 737596 h 818320"/>
                <a:gd name="connsiteX119" fmla="*/ 884076 w 924221"/>
                <a:gd name="connsiteY119" fmla="*/ 737596 h 818320"/>
                <a:gd name="connsiteX120" fmla="*/ 884076 w 924221"/>
                <a:gd name="connsiteY120" fmla="*/ 778175 h 81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924221" h="818320">
                  <a:moveTo>
                    <a:pt x="904118" y="697388"/>
                  </a:moveTo>
                  <a:lnTo>
                    <a:pt x="878014" y="697388"/>
                  </a:lnTo>
                  <a:lnTo>
                    <a:pt x="878014" y="455028"/>
                  </a:lnTo>
                  <a:cubicBezTo>
                    <a:pt x="878014" y="454904"/>
                    <a:pt x="878076" y="454719"/>
                    <a:pt x="878076" y="454595"/>
                  </a:cubicBezTo>
                  <a:cubicBezTo>
                    <a:pt x="878076" y="454472"/>
                    <a:pt x="878014" y="454286"/>
                    <a:pt x="878014" y="454162"/>
                  </a:cubicBezTo>
                  <a:lnTo>
                    <a:pt x="878014" y="392613"/>
                  </a:lnTo>
                  <a:cubicBezTo>
                    <a:pt x="878014" y="341395"/>
                    <a:pt x="836445" y="299579"/>
                    <a:pt x="784979" y="299579"/>
                  </a:cubicBezTo>
                  <a:lnTo>
                    <a:pt x="761288" y="299579"/>
                  </a:lnTo>
                  <a:lnTo>
                    <a:pt x="761288" y="93034"/>
                  </a:lnTo>
                  <a:cubicBezTo>
                    <a:pt x="761288" y="41569"/>
                    <a:pt x="719471" y="0"/>
                    <a:pt x="668067" y="0"/>
                  </a:cubicBezTo>
                  <a:lnTo>
                    <a:pt x="274279" y="0"/>
                  </a:lnTo>
                  <a:cubicBezTo>
                    <a:pt x="223060" y="0"/>
                    <a:pt x="181244" y="41569"/>
                    <a:pt x="181244" y="93034"/>
                  </a:cubicBezTo>
                  <a:lnTo>
                    <a:pt x="181244" y="111963"/>
                  </a:lnTo>
                  <a:cubicBezTo>
                    <a:pt x="181244" y="111963"/>
                    <a:pt x="181244" y="111963"/>
                    <a:pt x="181244" y="111963"/>
                  </a:cubicBezTo>
                  <a:cubicBezTo>
                    <a:pt x="181244" y="111963"/>
                    <a:pt x="181244" y="111963"/>
                    <a:pt x="181244" y="111963"/>
                  </a:cubicBezTo>
                  <a:lnTo>
                    <a:pt x="181244" y="299517"/>
                  </a:lnTo>
                  <a:lnTo>
                    <a:pt x="139057" y="299517"/>
                  </a:lnTo>
                  <a:cubicBezTo>
                    <a:pt x="87839" y="299517"/>
                    <a:pt x="46022" y="341333"/>
                    <a:pt x="46022" y="392552"/>
                  </a:cubicBezTo>
                  <a:lnTo>
                    <a:pt x="46022" y="454410"/>
                  </a:lnTo>
                  <a:cubicBezTo>
                    <a:pt x="46022" y="454472"/>
                    <a:pt x="46022" y="454472"/>
                    <a:pt x="46022" y="454533"/>
                  </a:cubicBezTo>
                  <a:cubicBezTo>
                    <a:pt x="46022" y="454595"/>
                    <a:pt x="46022" y="454595"/>
                    <a:pt x="46022" y="454657"/>
                  </a:cubicBezTo>
                  <a:lnTo>
                    <a:pt x="46022" y="697327"/>
                  </a:lnTo>
                  <a:lnTo>
                    <a:pt x="20104" y="697327"/>
                  </a:lnTo>
                  <a:cubicBezTo>
                    <a:pt x="8846" y="697327"/>
                    <a:pt x="0" y="706358"/>
                    <a:pt x="0" y="717430"/>
                  </a:cubicBezTo>
                  <a:lnTo>
                    <a:pt x="0" y="798217"/>
                  </a:lnTo>
                  <a:cubicBezTo>
                    <a:pt x="0" y="809289"/>
                    <a:pt x="8846" y="818321"/>
                    <a:pt x="20104" y="818321"/>
                  </a:cubicBezTo>
                  <a:lnTo>
                    <a:pt x="904118" y="818321"/>
                  </a:lnTo>
                  <a:cubicBezTo>
                    <a:pt x="915190" y="818321"/>
                    <a:pt x="924222" y="809289"/>
                    <a:pt x="924222" y="798217"/>
                  </a:cubicBezTo>
                  <a:lnTo>
                    <a:pt x="924222" y="717430"/>
                  </a:lnTo>
                  <a:cubicBezTo>
                    <a:pt x="924222" y="706419"/>
                    <a:pt x="915190" y="697388"/>
                    <a:pt x="904118" y="697388"/>
                  </a:cubicBezTo>
                  <a:close/>
                  <a:moveTo>
                    <a:pt x="221390" y="132067"/>
                  </a:moveTo>
                  <a:lnTo>
                    <a:pt x="278052" y="132067"/>
                  </a:lnTo>
                  <a:lnTo>
                    <a:pt x="278052" y="202585"/>
                  </a:lnTo>
                  <a:cubicBezTo>
                    <a:pt x="278052" y="227514"/>
                    <a:pt x="299455" y="247742"/>
                    <a:pt x="325807" y="247742"/>
                  </a:cubicBezTo>
                  <a:cubicBezTo>
                    <a:pt x="352158" y="247742"/>
                    <a:pt x="373561" y="227452"/>
                    <a:pt x="373561" y="202585"/>
                  </a:cubicBezTo>
                  <a:lnTo>
                    <a:pt x="373561" y="132067"/>
                  </a:lnTo>
                  <a:lnTo>
                    <a:pt x="494556" y="132067"/>
                  </a:lnTo>
                  <a:cubicBezTo>
                    <a:pt x="505628" y="132067"/>
                    <a:pt x="514659" y="123098"/>
                    <a:pt x="514659" y="111963"/>
                  </a:cubicBezTo>
                  <a:cubicBezTo>
                    <a:pt x="514659" y="100829"/>
                    <a:pt x="505690" y="91859"/>
                    <a:pt x="494556" y="91859"/>
                  </a:cubicBezTo>
                  <a:lnTo>
                    <a:pt x="353457" y="91859"/>
                  </a:lnTo>
                  <a:cubicBezTo>
                    <a:pt x="342385" y="91859"/>
                    <a:pt x="333353" y="100829"/>
                    <a:pt x="333353" y="111963"/>
                  </a:cubicBezTo>
                  <a:lnTo>
                    <a:pt x="333353" y="202523"/>
                  </a:lnTo>
                  <a:cubicBezTo>
                    <a:pt x="333353" y="204874"/>
                    <a:pt x="330137" y="207534"/>
                    <a:pt x="325807" y="207534"/>
                  </a:cubicBezTo>
                  <a:cubicBezTo>
                    <a:pt x="321477" y="207534"/>
                    <a:pt x="318260" y="204874"/>
                    <a:pt x="318260" y="202523"/>
                  </a:cubicBezTo>
                  <a:lnTo>
                    <a:pt x="318260" y="111963"/>
                  </a:lnTo>
                  <a:cubicBezTo>
                    <a:pt x="318260" y="100829"/>
                    <a:pt x="309290" y="91859"/>
                    <a:pt x="298156" y="91859"/>
                  </a:cubicBezTo>
                  <a:lnTo>
                    <a:pt x="221390" y="91859"/>
                  </a:lnTo>
                  <a:lnTo>
                    <a:pt x="221390" y="91798"/>
                  </a:lnTo>
                  <a:cubicBezTo>
                    <a:pt x="222009" y="63281"/>
                    <a:pt x="245515" y="40146"/>
                    <a:pt x="274217" y="40146"/>
                  </a:cubicBezTo>
                  <a:lnTo>
                    <a:pt x="668005" y="40146"/>
                  </a:lnTo>
                  <a:cubicBezTo>
                    <a:pt x="696708" y="40146"/>
                    <a:pt x="720461" y="63281"/>
                    <a:pt x="721018" y="91798"/>
                  </a:cubicBezTo>
                  <a:lnTo>
                    <a:pt x="721018" y="91859"/>
                  </a:lnTo>
                  <a:lnTo>
                    <a:pt x="651799" y="91859"/>
                  </a:lnTo>
                  <a:cubicBezTo>
                    <a:pt x="640726" y="91859"/>
                    <a:pt x="631695" y="100829"/>
                    <a:pt x="631695" y="111963"/>
                  </a:cubicBezTo>
                  <a:lnTo>
                    <a:pt x="631695" y="157985"/>
                  </a:lnTo>
                  <a:cubicBezTo>
                    <a:pt x="631695" y="159965"/>
                    <a:pt x="628231" y="162996"/>
                    <a:pt x="623035" y="162996"/>
                  </a:cubicBezTo>
                  <a:cubicBezTo>
                    <a:pt x="617839" y="162996"/>
                    <a:pt x="614375" y="159965"/>
                    <a:pt x="614375" y="157985"/>
                  </a:cubicBezTo>
                  <a:lnTo>
                    <a:pt x="614375" y="111963"/>
                  </a:lnTo>
                  <a:cubicBezTo>
                    <a:pt x="614375" y="100829"/>
                    <a:pt x="605405" y="91859"/>
                    <a:pt x="594271" y="91859"/>
                  </a:cubicBezTo>
                  <a:lnTo>
                    <a:pt x="543485" y="91859"/>
                  </a:lnTo>
                  <a:cubicBezTo>
                    <a:pt x="532413" y="91859"/>
                    <a:pt x="523381" y="100829"/>
                    <a:pt x="523381" y="111963"/>
                  </a:cubicBezTo>
                  <a:cubicBezTo>
                    <a:pt x="523381" y="123098"/>
                    <a:pt x="532351" y="132067"/>
                    <a:pt x="543485" y="132067"/>
                  </a:cubicBezTo>
                  <a:lnTo>
                    <a:pt x="574229" y="132067"/>
                  </a:lnTo>
                  <a:lnTo>
                    <a:pt x="574229" y="157985"/>
                  </a:lnTo>
                  <a:cubicBezTo>
                    <a:pt x="574229" y="182914"/>
                    <a:pt x="596126" y="203142"/>
                    <a:pt x="623097" y="203142"/>
                  </a:cubicBezTo>
                  <a:cubicBezTo>
                    <a:pt x="650005" y="203142"/>
                    <a:pt x="671964" y="182853"/>
                    <a:pt x="671964" y="157985"/>
                  </a:cubicBezTo>
                  <a:lnTo>
                    <a:pt x="671964" y="132067"/>
                  </a:lnTo>
                  <a:lnTo>
                    <a:pt x="721080" y="132067"/>
                  </a:lnTo>
                  <a:lnTo>
                    <a:pt x="721080" y="299579"/>
                  </a:lnTo>
                  <a:lnTo>
                    <a:pt x="221390" y="299579"/>
                  </a:lnTo>
                  <a:lnTo>
                    <a:pt x="221390" y="132067"/>
                  </a:lnTo>
                  <a:close/>
                  <a:moveTo>
                    <a:pt x="86168" y="474699"/>
                  </a:moveTo>
                  <a:lnTo>
                    <a:pt x="188110" y="474699"/>
                  </a:lnTo>
                  <a:lnTo>
                    <a:pt x="188110" y="587528"/>
                  </a:lnTo>
                  <a:cubicBezTo>
                    <a:pt x="188110" y="618890"/>
                    <a:pt x="212173" y="644438"/>
                    <a:pt x="241803" y="644438"/>
                  </a:cubicBezTo>
                  <a:cubicBezTo>
                    <a:pt x="271433" y="644438"/>
                    <a:pt x="295496" y="618952"/>
                    <a:pt x="295496" y="587528"/>
                  </a:cubicBezTo>
                  <a:lnTo>
                    <a:pt x="295496" y="474699"/>
                  </a:lnTo>
                  <a:lnTo>
                    <a:pt x="515402" y="474699"/>
                  </a:lnTo>
                  <a:cubicBezTo>
                    <a:pt x="526474" y="474699"/>
                    <a:pt x="535506" y="465729"/>
                    <a:pt x="535506" y="454595"/>
                  </a:cubicBezTo>
                  <a:cubicBezTo>
                    <a:pt x="535506" y="443461"/>
                    <a:pt x="526536" y="434491"/>
                    <a:pt x="515402" y="434491"/>
                  </a:cubicBezTo>
                  <a:lnTo>
                    <a:pt x="275392" y="434491"/>
                  </a:lnTo>
                  <a:cubicBezTo>
                    <a:pt x="264320" y="434491"/>
                    <a:pt x="255288" y="443461"/>
                    <a:pt x="255288" y="454595"/>
                  </a:cubicBezTo>
                  <a:lnTo>
                    <a:pt x="255288" y="587528"/>
                  </a:lnTo>
                  <a:cubicBezTo>
                    <a:pt x="255288" y="596559"/>
                    <a:pt x="249102" y="604230"/>
                    <a:pt x="241803" y="604230"/>
                  </a:cubicBezTo>
                  <a:cubicBezTo>
                    <a:pt x="234504" y="604230"/>
                    <a:pt x="228318" y="596559"/>
                    <a:pt x="228318" y="587528"/>
                  </a:cubicBezTo>
                  <a:lnTo>
                    <a:pt x="228318" y="454595"/>
                  </a:lnTo>
                  <a:cubicBezTo>
                    <a:pt x="228318" y="443461"/>
                    <a:pt x="219349" y="434491"/>
                    <a:pt x="208214" y="434491"/>
                  </a:cubicBezTo>
                  <a:lnTo>
                    <a:pt x="86168" y="434491"/>
                  </a:lnTo>
                  <a:lnTo>
                    <a:pt x="86168" y="392613"/>
                  </a:lnTo>
                  <a:cubicBezTo>
                    <a:pt x="86168" y="363478"/>
                    <a:pt x="109860" y="339786"/>
                    <a:pt x="138995" y="339786"/>
                  </a:cubicBezTo>
                  <a:lnTo>
                    <a:pt x="201286" y="339786"/>
                  </a:lnTo>
                  <a:lnTo>
                    <a:pt x="741122" y="339786"/>
                  </a:lnTo>
                  <a:lnTo>
                    <a:pt x="784917" y="339786"/>
                  </a:lnTo>
                  <a:cubicBezTo>
                    <a:pt x="814053" y="339786"/>
                    <a:pt x="837744" y="363478"/>
                    <a:pt x="837744" y="392613"/>
                  </a:cubicBezTo>
                  <a:lnTo>
                    <a:pt x="837744" y="434491"/>
                  </a:lnTo>
                  <a:lnTo>
                    <a:pt x="727018" y="434491"/>
                  </a:lnTo>
                  <a:cubicBezTo>
                    <a:pt x="715945" y="434491"/>
                    <a:pt x="706914" y="443461"/>
                    <a:pt x="706914" y="454595"/>
                  </a:cubicBezTo>
                  <a:lnTo>
                    <a:pt x="706914" y="522082"/>
                  </a:lnTo>
                  <a:cubicBezTo>
                    <a:pt x="706914" y="531176"/>
                    <a:pt x="700728" y="538784"/>
                    <a:pt x="693429" y="538784"/>
                  </a:cubicBezTo>
                  <a:cubicBezTo>
                    <a:pt x="686130" y="538784"/>
                    <a:pt x="679944" y="531114"/>
                    <a:pt x="679944" y="522082"/>
                  </a:cubicBezTo>
                  <a:lnTo>
                    <a:pt x="679944" y="454595"/>
                  </a:lnTo>
                  <a:cubicBezTo>
                    <a:pt x="679944" y="443461"/>
                    <a:pt x="670975" y="434491"/>
                    <a:pt x="659840" y="434491"/>
                  </a:cubicBezTo>
                  <a:lnTo>
                    <a:pt x="581466" y="434491"/>
                  </a:lnTo>
                  <a:cubicBezTo>
                    <a:pt x="570393" y="434491"/>
                    <a:pt x="561362" y="443461"/>
                    <a:pt x="561362" y="454595"/>
                  </a:cubicBezTo>
                  <a:cubicBezTo>
                    <a:pt x="561362" y="465729"/>
                    <a:pt x="570332" y="474699"/>
                    <a:pt x="581466" y="474699"/>
                  </a:cubicBezTo>
                  <a:lnTo>
                    <a:pt x="639798" y="474699"/>
                  </a:lnTo>
                  <a:lnTo>
                    <a:pt x="639798" y="522082"/>
                  </a:lnTo>
                  <a:cubicBezTo>
                    <a:pt x="639798" y="553445"/>
                    <a:pt x="663861" y="578992"/>
                    <a:pt x="693491" y="578992"/>
                  </a:cubicBezTo>
                  <a:cubicBezTo>
                    <a:pt x="723121" y="578992"/>
                    <a:pt x="747184" y="553445"/>
                    <a:pt x="747184" y="522082"/>
                  </a:cubicBezTo>
                  <a:lnTo>
                    <a:pt x="747184" y="474699"/>
                  </a:lnTo>
                  <a:lnTo>
                    <a:pt x="837868" y="474699"/>
                  </a:lnTo>
                  <a:lnTo>
                    <a:pt x="837868" y="697388"/>
                  </a:lnTo>
                  <a:lnTo>
                    <a:pt x="86168" y="697388"/>
                  </a:lnTo>
                  <a:lnTo>
                    <a:pt x="86168" y="474699"/>
                  </a:lnTo>
                  <a:close/>
                  <a:moveTo>
                    <a:pt x="884014" y="778175"/>
                  </a:moveTo>
                  <a:lnTo>
                    <a:pt x="40208" y="778175"/>
                  </a:lnTo>
                  <a:lnTo>
                    <a:pt x="40208" y="737596"/>
                  </a:lnTo>
                  <a:lnTo>
                    <a:pt x="66126" y="737596"/>
                  </a:lnTo>
                  <a:lnTo>
                    <a:pt x="857972" y="737596"/>
                  </a:lnTo>
                  <a:lnTo>
                    <a:pt x="884076" y="737596"/>
                  </a:lnTo>
                  <a:lnTo>
                    <a:pt x="884076" y="778175"/>
                  </a:ln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74B1189-2DB9-4EDA-A766-48CEE79B57B8}"/>
                </a:ext>
              </a:extLst>
            </p:cNvPr>
            <p:cNvSpPr/>
            <p:nvPr/>
          </p:nvSpPr>
          <p:spPr>
            <a:xfrm>
              <a:off x="6551278" y="5545327"/>
              <a:ext cx="402675" cy="281704"/>
            </a:xfrm>
            <a:custGeom>
              <a:avLst/>
              <a:gdLst>
                <a:gd name="connsiteX0" fmla="*/ 44106 w 402675"/>
                <a:gd name="connsiteY0" fmla="*/ 204135 h 281704"/>
                <a:gd name="connsiteX1" fmla="*/ 194793 w 402675"/>
                <a:gd name="connsiteY1" fmla="*/ 279478 h 281704"/>
                <a:gd name="connsiteX2" fmla="*/ 203824 w 402675"/>
                <a:gd name="connsiteY2" fmla="*/ 281705 h 281704"/>
                <a:gd name="connsiteX3" fmla="*/ 221701 w 402675"/>
                <a:gd name="connsiteY3" fmla="*/ 270447 h 281704"/>
                <a:gd name="connsiteX4" fmla="*/ 238774 w 402675"/>
                <a:gd name="connsiteY4" fmla="*/ 236486 h 281704"/>
                <a:gd name="connsiteX5" fmla="*/ 249042 w 402675"/>
                <a:gd name="connsiteY5" fmla="*/ 256962 h 281704"/>
                <a:gd name="connsiteX6" fmla="*/ 267105 w 402675"/>
                <a:gd name="connsiteY6" fmla="*/ 268034 h 281704"/>
                <a:gd name="connsiteX7" fmla="*/ 275950 w 402675"/>
                <a:gd name="connsiteY7" fmla="*/ 266054 h 281704"/>
                <a:gd name="connsiteX8" fmla="*/ 372387 w 402675"/>
                <a:gd name="connsiteY8" fmla="*/ 217620 h 281704"/>
                <a:gd name="connsiteX9" fmla="*/ 400904 w 402675"/>
                <a:gd name="connsiteY9" fmla="*/ 149328 h 281704"/>
                <a:gd name="connsiteX10" fmla="*/ 368366 w 402675"/>
                <a:gd name="connsiteY10" fmla="*/ 109554 h 281704"/>
                <a:gd name="connsiteX11" fmla="*/ 314735 w 402675"/>
                <a:gd name="connsiteY11" fmla="*/ 106151 h 281704"/>
                <a:gd name="connsiteX12" fmla="*/ 303477 w 402675"/>
                <a:gd name="connsiteY12" fmla="*/ 94089 h 281704"/>
                <a:gd name="connsiteX13" fmla="*/ 303848 w 402675"/>
                <a:gd name="connsiteY13" fmla="*/ 86852 h 281704"/>
                <a:gd name="connsiteX14" fmla="*/ 271682 w 402675"/>
                <a:gd name="connsiteY14" fmla="*/ 19117 h 281704"/>
                <a:gd name="connsiteX15" fmla="*/ 200978 w 402675"/>
                <a:gd name="connsiteY15" fmla="*/ 1611 h 281704"/>
                <a:gd name="connsiteX16" fmla="*/ 132687 w 402675"/>
                <a:gd name="connsiteY16" fmla="*/ 50046 h 281704"/>
                <a:gd name="connsiteX17" fmla="*/ 47880 w 402675"/>
                <a:gd name="connsiteY17" fmla="*/ 52026 h 281704"/>
                <a:gd name="connsiteX18" fmla="*/ 2476 w 402675"/>
                <a:gd name="connsiteY18" fmla="*/ 107451 h 281704"/>
                <a:gd name="connsiteX19" fmla="*/ 44106 w 402675"/>
                <a:gd name="connsiteY19" fmla="*/ 204135 h 281704"/>
                <a:gd name="connsiteX20" fmla="*/ 314735 w 402675"/>
                <a:gd name="connsiteY20" fmla="*/ 149699 h 281704"/>
                <a:gd name="connsiteX21" fmla="*/ 322777 w 402675"/>
                <a:gd name="connsiteY21" fmla="*/ 145864 h 281704"/>
                <a:gd name="connsiteX22" fmla="*/ 350922 w 402675"/>
                <a:gd name="connsiteY22" fmla="*/ 145679 h 281704"/>
                <a:gd name="connsiteX23" fmla="*/ 361995 w 402675"/>
                <a:gd name="connsiteY23" fmla="*/ 158731 h 281704"/>
                <a:gd name="connsiteX24" fmla="*/ 352964 w 402675"/>
                <a:gd name="connsiteY24" fmla="*/ 182670 h 281704"/>
                <a:gd name="connsiteX25" fmla="*/ 276012 w 402675"/>
                <a:gd name="connsiteY25" fmla="*/ 221022 h 281704"/>
                <a:gd name="connsiteX26" fmla="*/ 261352 w 402675"/>
                <a:gd name="connsiteY26" fmla="*/ 191887 h 281704"/>
                <a:gd name="connsiteX27" fmla="*/ 238835 w 402675"/>
                <a:gd name="connsiteY27" fmla="*/ 147101 h 281704"/>
                <a:gd name="connsiteX28" fmla="*/ 238464 w 402675"/>
                <a:gd name="connsiteY28" fmla="*/ 146483 h 281704"/>
                <a:gd name="connsiteX29" fmla="*/ 236856 w 402675"/>
                <a:gd name="connsiteY29" fmla="*/ 138070 h 281704"/>
                <a:gd name="connsiteX30" fmla="*/ 245083 w 402675"/>
                <a:gd name="connsiteY30" fmla="*/ 120812 h 281704"/>
                <a:gd name="connsiteX31" fmla="*/ 254114 w 402675"/>
                <a:gd name="connsiteY31" fmla="*/ 116605 h 281704"/>
                <a:gd name="connsiteX32" fmla="*/ 257950 w 402675"/>
                <a:gd name="connsiteY32" fmla="*/ 116234 h 281704"/>
                <a:gd name="connsiteX33" fmla="*/ 262589 w 402675"/>
                <a:gd name="connsiteY33" fmla="*/ 116853 h 281704"/>
                <a:gd name="connsiteX34" fmla="*/ 284672 w 402675"/>
                <a:gd name="connsiteY34" fmla="*/ 133555 h 281704"/>
                <a:gd name="connsiteX35" fmla="*/ 287889 w 402675"/>
                <a:gd name="connsiteY35" fmla="*/ 139369 h 281704"/>
                <a:gd name="connsiteX36" fmla="*/ 288693 w 402675"/>
                <a:gd name="connsiteY36" fmla="*/ 140978 h 281704"/>
                <a:gd name="connsiteX37" fmla="*/ 314735 w 402675"/>
                <a:gd name="connsiteY37" fmla="*/ 149699 h 281704"/>
                <a:gd name="connsiteX38" fmla="*/ 41446 w 402675"/>
                <a:gd name="connsiteY38" fmla="*/ 116977 h 281704"/>
                <a:gd name="connsiteX39" fmla="*/ 65385 w 402675"/>
                <a:gd name="connsiteY39" fmla="*/ 88274 h 281704"/>
                <a:gd name="connsiteX40" fmla="*/ 91922 w 402675"/>
                <a:gd name="connsiteY40" fmla="*/ 82460 h 281704"/>
                <a:gd name="connsiteX41" fmla="*/ 120439 w 402675"/>
                <a:gd name="connsiteY41" fmla="*/ 88707 h 281704"/>
                <a:gd name="connsiteX42" fmla="*/ 132873 w 402675"/>
                <a:gd name="connsiteY42" fmla="*/ 94522 h 281704"/>
                <a:gd name="connsiteX43" fmla="*/ 158977 w 402675"/>
                <a:gd name="connsiteY43" fmla="*/ 85676 h 281704"/>
                <a:gd name="connsiteX44" fmla="*/ 165596 w 402675"/>
                <a:gd name="connsiteY44" fmla="*/ 73614 h 281704"/>
                <a:gd name="connsiteX45" fmla="*/ 208587 w 402675"/>
                <a:gd name="connsiteY45" fmla="*/ 41262 h 281704"/>
                <a:gd name="connsiteX46" fmla="*/ 246135 w 402675"/>
                <a:gd name="connsiteY46" fmla="*/ 50108 h 281704"/>
                <a:gd name="connsiteX47" fmla="*/ 262403 w 402675"/>
                <a:gd name="connsiteY47" fmla="*/ 76398 h 281704"/>
                <a:gd name="connsiteX48" fmla="*/ 219412 w 402675"/>
                <a:gd name="connsiteY48" fmla="*/ 89635 h 281704"/>
                <a:gd name="connsiteX49" fmla="*/ 201721 w 402675"/>
                <a:gd name="connsiteY49" fmla="*/ 162999 h 281704"/>
                <a:gd name="connsiteX50" fmla="*/ 216195 w 402675"/>
                <a:gd name="connsiteY50" fmla="*/ 191701 h 281704"/>
                <a:gd name="connsiteX51" fmla="*/ 194669 w 402675"/>
                <a:gd name="connsiteY51" fmla="*/ 234507 h 281704"/>
                <a:gd name="connsiteX52" fmla="*/ 63282 w 402675"/>
                <a:gd name="connsiteY52" fmla="*/ 168999 h 281704"/>
                <a:gd name="connsiteX53" fmla="*/ 41446 w 402675"/>
                <a:gd name="connsiteY53" fmla="*/ 116977 h 28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02675" h="281704">
                  <a:moveTo>
                    <a:pt x="44106" y="204135"/>
                  </a:moveTo>
                  <a:lnTo>
                    <a:pt x="194793" y="279478"/>
                  </a:lnTo>
                  <a:cubicBezTo>
                    <a:pt x="197576" y="280901"/>
                    <a:pt x="200793" y="281705"/>
                    <a:pt x="203824" y="281705"/>
                  </a:cubicBezTo>
                  <a:cubicBezTo>
                    <a:pt x="211061" y="281705"/>
                    <a:pt x="218299" y="277498"/>
                    <a:pt x="221701" y="270447"/>
                  </a:cubicBezTo>
                  <a:lnTo>
                    <a:pt x="238774" y="236486"/>
                  </a:lnTo>
                  <a:lnTo>
                    <a:pt x="249042" y="256962"/>
                  </a:lnTo>
                  <a:cubicBezTo>
                    <a:pt x="252630" y="264013"/>
                    <a:pt x="259682" y="268034"/>
                    <a:pt x="267105" y="268034"/>
                  </a:cubicBezTo>
                  <a:cubicBezTo>
                    <a:pt x="270136" y="268034"/>
                    <a:pt x="273105" y="267416"/>
                    <a:pt x="275950" y="266054"/>
                  </a:cubicBezTo>
                  <a:lnTo>
                    <a:pt x="372387" y="217620"/>
                  </a:lnTo>
                  <a:cubicBezTo>
                    <a:pt x="395893" y="203331"/>
                    <a:pt x="407337" y="175804"/>
                    <a:pt x="400904" y="149328"/>
                  </a:cubicBezTo>
                  <a:cubicBezTo>
                    <a:pt x="396697" y="131823"/>
                    <a:pt x="385006" y="117595"/>
                    <a:pt x="368366" y="109554"/>
                  </a:cubicBezTo>
                  <a:cubicBezTo>
                    <a:pt x="351912" y="101512"/>
                    <a:pt x="332427" y="100523"/>
                    <a:pt x="314735" y="106151"/>
                  </a:cubicBezTo>
                  <a:cubicBezTo>
                    <a:pt x="311519" y="101759"/>
                    <a:pt x="307684" y="97491"/>
                    <a:pt x="303477" y="94089"/>
                  </a:cubicBezTo>
                  <a:cubicBezTo>
                    <a:pt x="303848" y="91677"/>
                    <a:pt x="303848" y="89264"/>
                    <a:pt x="303848" y="86852"/>
                  </a:cubicBezTo>
                  <a:cubicBezTo>
                    <a:pt x="303848" y="61119"/>
                    <a:pt x="292590" y="36190"/>
                    <a:pt x="271682" y="19117"/>
                  </a:cubicBezTo>
                  <a:cubicBezTo>
                    <a:pt x="252011" y="2848"/>
                    <a:pt x="226897" y="-3214"/>
                    <a:pt x="200978" y="1611"/>
                  </a:cubicBezTo>
                  <a:cubicBezTo>
                    <a:pt x="173080" y="7240"/>
                    <a:pt x="147966" y="25118"/>
                    <a:pt x="132687" y="50046"/>
                  </a:cubicBezTo>
                  <a:cubicBezTo>
                    <a:pt x="105160" y="38788"/>
                    <a:pt x="73798" y="39407"/>
                    <a:pt x="47880" y="52026"/>
                  </a:cubicBezTo>
                  <a:cubicBezTo>
                    <a:pt x="24559" y="63284"/>
                    <a:pt x="8290" y="82955"/>
                    <a:pt x="2476" y="107451"/>
                  </a:cubicBezTo>
                  <a:cubicBezTo>
                    <a:pt x="-6556" y="144689"/>
                    <a:pt x="9527" y="183041"/>
                    <a:pt x="44106" y="204135"/>
                  </a:cubicBezTo>
                  <a:close/>
                  <a:moveTo>
                    <a:pt x="314735" y="149699"/>
                  </a:moveTo>
                  <a:lnTo>
                    <a:pt x="322777" y="145864"/>
                  </a:lnTo>
                  <a:cubicBezTo>
                    <a:pt x="331808" y="141658"/>
                    <a:pt x="342448" y="141658"/>
                    <a:pt x="350922" y="145679"/>
                  </a:cubicBezTo>
                  <a:cubicBezTo>
                    <a:pt x="356737" y="148463"/>
                    <a:pt x="360572" y="152916"/>
                    <a:pt x="361995" y="158731"/>
                  </a:cubicBezTo>
                  <a:cubicBezTo>
                    <a:pt x="364407" y="168381"/>
                    <a:pt x="360201" y="178031"/>
                    <a:pt x="352964" y="182670"/>
                  </a:cubicBezTo>
                  <a:lnTo>
                    <a:pt x="276012" y="221022"/>
                  </a:lnTo>
                  <a:lnTo>
                    <a:pt x="261352" y="191887"/>
                  </a:lnTo>
                  <a:lnTo>
                    <a:pt x="238835" y="147101"/>
                  </a:lnTo>
                  <a:lnTo>
                    <a:pt x="238464" y="146483"/>
                  </a:lnTo>
                  <a:cubicBezTo>
                    <a:pt x="237475" y="143637"/>
                    <a:pt x="236856" y="140854"/>
                    <a:pt x="236856" y="138070"/>
                  </a:cubicBezTo>
                  <a:cubicBezTo>
                    <a:pt x="236856" y="131637"/>
                    <a:pt x="239640" y="125204"/>
                    <a:pt x="245083" y="120812"/>
                  </a:cubicBezTo>
                  <a:cubicBezTo>
                    <a:pt x="248114" y="118399"/>
                    <a:pt x="251083" y="116977"/>
                    <a:pt x="254114" y="116605"/>
                  </a:cubicBezTo>
                  <a:cubicBezTo>
                    <a:pt x="255290" y="116234"/>
                    <a:pt x="256712" y="116234"/>
                    <a:pt x="257950" y="116234"/>
                  </a:cubicBezTo>
                  <a:cubicBezTo>
                    <a:pt x="259558" y="116234"/>
                    <a:pt x="261166" y="116420"/>
                    <a:pt x="262589" y="116853"/>
                  </a:cubicBezTo>
                  <a:cubicBezTo>
                    <a:pt x="271620" y="118461"/>
                    <a:pt x="280095" y="124895"/>
                    <a:pt x="284672" y="133555"/>
                  </a:cubicBezTo>
                  <a:lnTo>
                    <a:pt x="287889" y="139369"/>
                  </a:lnTo>
                  <a:lnTo>
                    <a:pt x="288693" y="140978"/>
                  </a:lnTo>
                  <a:cubicBezTo>
                    <a:pt x="293642" y="150318"/>
                    <a:pt x="305085" y="154091"/>
                    <a:pt x="314735" y="149699"/>
                  </a:cubicBezTo>
                  <a:close/>
                  <a:moveTo>
                    <a:pt x="41446" y="116977"/>
                  </a:moveTo>
                  <a:cubicBezTo>
                    <a:pt x="45467" y="100894"/>
                    <a:pt x="56725" y="92481"/>
                    <a:pt x="65385" y="88274"/>
                  </a:cubicBezTo>
                  <a:cubicBezTo>
                    <a:pt x="73427" y="84254"/>
                    <a:pt x="82644" y="82460"/>
                    <a:pt x="91922" y="82460"/>
                  </a:cubicBezTo>
                  <a:cubicBezTo>
                    <a:pt x="101572" y="82460"/>
                    <a:pt x="111408" y="84439"/>
                    <a:pt x="120439" y="88707"/>
                  </a:cubicBezTo>
                  <a:lnTo>
                    <a:pt x="132873" y="94522"/>
                  </a:lnTo>
                  <a:cubicBezTo>
                    <a:pt x="142522" y="98914"/>
                    <a:pt x="153966" y="95141"/>
                    <a:pt x="158977" y="85676"/>
                  </a:cubicBezTo>
                  <a:lnTo>
                    <a:pt x="165596" y="73614"/>
                  </a:lnTo>
                  <a:cubicBezTo>
                    <a:pt x="174441" y="57160"/>
                    <a:pt x="191143" y="44665"/>
                    <a:pt x="208587" y="41262"/>
                  </a:cubicBezTo>
                  <a:cubicBezTo>
                    <a:pt x="218422" y="39283"/>
                    <a:pt x="232897" y="39283"/>
                    <a:pt x="246135" y="50108"/>
                  </a:cubicBezTo>
                  <a:cubicBezTo>
                    <a:pt x="254795" y="57345"/>
                    <a:pt x="260424" y="66562"/>
                    <a:pt x="262403" y="76398"/>
                  </a:cubicBezTo>
                  <a:cubicBezTo>
                    <a:pt x="246753" y="74975"/>
                    <a:pt x="231660" y="79614"/>
                    <a:pt x="219412" y="89635"/>
                  </a:cubicBezTo>
                  <a:cubicBezTo>
                    <a:pt x="198318" y="107141"/>
                    <a:pt x="190895" y="135843"/>
                    <a:pt x="201721" y="162999"/>
                  </a:cubicBezTo>
                  <a:lnTo>
                    <a:pt x="216195" y="191701"/>
                  </a:lnTo>
                  <a:lnTo>
                    <a:pt x="194669" y="234507"/>
                  </a:lnTo>
                  <a:lnTo>
                    <a:pt x="63282" y="168999"/>
                  </a:lnTo>
                  <a:cubicBezTo>
                    <a:pt x="45096" y="157741"/>
                    <a:pt x="36621" y="137452"/>
                    <a:pt x="41446" y="116977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23" name="Graphic 2">
            <a:extLst>
              <a:ext uri="{FF2B5EF4-FFF2-40B4-BE49-F238E27FC236}">
                <a16:creationId xmlns:a16="http://schemas.microsoft.com/office/drawing/2014/main" id="{E1786895-6528-4EC0-ADC9-5DD91D84C282}"/>
              </a:ext>
            </a:extLst>
          </p:cNvPr>
          <p:cNvGrpSpPr/>
          <p:nvPr/>
        </p:nvGrpSpPr>
        <p:grpSpPr>
          <a:xfrm>
            <a:off x="12028326" y="2437857"/>
            <a:ext cx="868375" cy="868328"/>
            <a:chOff x="7777864" y="5545438"/>
            <a:chExt cx="1125028" cy="1124966"/>
          </a:xfrm>
          <a:solidFill>
            <a:schemeClr val="accent1"/>
          </a:solidFill>
        </p:grpSpPr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C15333A-911D-415D-B3E5-A22155D5DE8F}"/>
                </a:ext>
              </a:extLst>
            </p:cNvPr>
            <p:cNvSpPr/>
            <p:nvPr/>
          </p:nvSpPr>
          <p:spPr>
            <a:xfrm>
              <a:off x="7867867" y="5635395"/>
              <a:ext cx="547938" cy="547938"/>
            </a:xfrm>
            <a:custGeom>
              <a:avLst/>
              <a:gdLst>
                <a:gd name="connsiteX0" fmla="*/ 467771 w 547938"/>
                <a:gd name="connsiteY0" fmla="*/ 80168 h 547938"/>
                <a:gd name="connsiteX1" fmla="*/ 80168 w 547938"/>
                <a:gd name="connsiteY1" fmla="*/ 80168 h 547938"/>
                <a:gd name="connsiteX2" fmla="*/ 80168 w 547938"/>
                <a:gd name="connsiteY2" fmla="*/ 467771 h 547938"/>
                <a:gd name="connsiteX3" fmla="*/ 273969 w 547938"/>
                <a:gd name="connsiteY3" fmla="*/ 547939 h 547938"/>
                <a:gd name="connsiteX4" fmla="*/ 467771 w 547938"/>
                <a:gd name="connsiteY4" fmla="*/ 467771 h 547938"/>
                <a:gd name="connsiteX5" fmla="*/ 467771 w 547938"/>
                <a:gd name="connsiteY5" fmla="*/ 80168 h 547938"/>
                <a:gd name="connsiteX6" fmla="*/ 439378 w 547938"/>
                <a:gd name="connsiteY6" fmla="*/ 439316 h 547938"/>
                <a:gd name="connsiteX7" fmla="*/ 108561 w 547938"/>
                <a:gd name="connsiteY7" fmla="*/ 439316 h 547938"/>
                <a:gd name="connsiteX8" fmla="*/ 108561 w 547938"/>
                <a:gd name="connsiteY8" fmla="*/ 108499 h 547938"/>
                <a:gd name="connsiteX9" fmla="*/ 273969 w 547938"/>
                <a:gd name="connsiteY9" fmla="*/ 40084 h 547938"/>
                <a:gd name="connsiteX10" fmla="*/ 439378 w 547938"/>
                <a:gd name="connsiteY10" fmla="*/ 108499 h 547938"/>
                <a:gd name="connsiteX11" fmla="*/ 439378 w 547938"/>
                <a:gd name="connsiteY11" fmla="*/ 439316 h 54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7938" h="547938">
                  <a:moveTo>
                    <a:pt x="467771" y="80168"/>
                  </a:moveTo>
                  <a:cubicBezTo>
                    <a:pt x="360942" y="-26723"/>
                    <a:pt x="186997" y="-26723"/>
                    <a:pt x="80168" y="80168"/>
                  </a:cubicBezTo>
                  <a:cubicBezTo>
                    <a:pt x="-26723" y="187059"/>
                    <a:pt x="-26723" y="360942"/>
                    <a:pt x="80168" y="467771"/>
                  </a:cubicBezTo>
                  <a:cubicBezTo>
                    <a:pt x="133613" y="521216"/>
                    <a:pt x="203761" y="547939"/>
                    <a:pt x="273969" y="547939"/>
                  </a:cubicBezTo>
                  <a:cubicBezTo>
                    <a:pt x="344179" y="547939"/>
                    <a:pt x="414325" y="521216"/>
                    <a:pt x="467771" y="467771"/>
                  </a:cubicBezTo>
                  <a:cubicBezTo>
                    <a:pt x="574662" y="360880"/>
                    <a:pt x="574662" y="186997"/>
                    <a:pt x="467771" y="80168"/>
                  </a:cubicBezTo>
                  <a:close/>
                  <a:moveTo>
                    <a:pt x="439378" y="439316"/>
                  </a:moveTo>
                  <a:cubicBezTo>
                    <a:pt x="348199" y="530495"/>
                    <a:pt x="199802" y="530495"/>
                    <a:pt x="108561" y="439316"/>
                  </a:cubicBezTo>
                  <a:cubicBezTo>
                    <a:pt x="17382" y="348137"/>
                    <a:pt x="17382" y="199740"/>
                    <a:pt x="108561" y="108499"/>
                  </a:cubicBezTo>
                  <a:cubicBezTo>
                    <a:pt x="154150" y="62910"/>
                    <a:pt x="214091" y="40084"/>
                    <a:pt x="273969" y="40084"/>
                  </a:cubicBezTo>
                  <a:cubicBezTo>
                    <a:pt x="333848" y="40084"/>
                    <a:pt x="393789" y="62910"/>
                    <a:pt x="439378" y="108499"/>
                  </a:cubicBezTo>
                  <a:cubicBezTo>
                    <a:pt x="530557" y="199740"/>
                    <a:pt x="530557" y="348137"/>
                    <a:pt x="439378" y="439316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C07A3B2-3C26-42BB-B19C-4C971E620EA6}"/>
                </a:ext>
              </a:extLst>
            </p:cNvPr>
            <p:cNvSpPr/>
            <p:nvPr/>
          </p:nvSpPr>
          <p:spPr>
            <a:xfrm>
              <a:off x="7777864" y="5545438"/>
              <a:ext cx="1125028" cy="1124966"/>
            </a:xfrm>
            <a:custGeom>
              <a:avLst/>
              <a:gdLst>
                <a:gd name="connsiteX0" fmla="*/ 1102682 w 1125028"/>
                <a:gd name="connsiteY0" fmla="*/ 994632 h 1124966"/>
                <a:gd name="connsiteX1" fmla="*/ 736235 w 1125028"/>
                <a:gd name="connsiteY1" fmla="*/ 628185 h 1124966"/>
                <a:gd name="connsiteX2" fmla="*/ 718791 w 1125028"/>
                <a:gd name="connsiteY2" fmla="*/ 533851 h 1124966"/>
                <a:gd name="connsiteX3" fmla="*/ 696646 w 1125028"/>
                <a:gd name="connsiteY3" fmla="*/ 511706 h 1124966"/>
                <a:gd name="connsiteX4" fmla="*/ 728131 w 1125028"/>
                <a:gd name="connsiteY4" fmla="*/ 363927 h 1124966"/>
                <a:gd name="connsiteX5" fmla="*/ 621488 w 1125028"/>
                <a:gd name="connsiteY5" fmla="*/ 106473 h 1124966"/>
                <a:gd name="connsiteX6" fmla="*/ 106643 w 1125028"/>
                <a:gd name="connsiteY6" fmla="*/ 106473 h 1124966"/>
                <a:gd name="connsiteX7" fmla="*/ 0 w 1125028"/>
                <a:gd name="connsiteY7" fmla="*/ 363927 h 1124966"/>
                <a:gd name="connsiteX8" fmla="*/ 106643 w 1125028"/>
                <a:gd name="connsiteY8" fmla="*/ 621380 h 1124966"/>
                <a:gd name="connsiteX9" fmla="*/ 364097 w 1125028"/>
                <a:gd name="connsiteY9" fmla="*/ 727838 h 1124966"/>
                <a:gd name="connsiteX10" fmla="*/ 511690 w 1125028"/>
                <a:gd name="connsiteY10" fmla="*/ 696352 h 1124966"/>
                <a:gd name="connsiteX11" fmla="*/ 534021 w 1125028"/>
                <a:gd name="connsiteY11" fmla="*/ 718683 h 1124966"/>
                <a:gd name="connsiteX12" fmla="*/ 594147 w 1125028"/>
                <a:gd name="connsiteY12" fmla="*/ 743550 h 1124966"/>
                <a:gd name="connsiteX13" fmla="*/ 628416 w 1125028"/>
                <a:gd name="connsiteY13" fmla="*/ 736127 h 1124966"/>
                <a:gd name="connsiteX14" fmla="*/ 994925 w 1125028"/>
                <a:gd name="connsiteY14" fmla="*/ 1102636 h 1124966"/>
                <a:gd name="connsiteX15" fmla="*/ 1048927 w 1125028"/>
                <a:gd name="connsiteY15" fmla="*/ 1124967 h 1124966"/>
                <a:gd name="connsiteX16" fmla="*/ 1102930 w 1125028"/>
                <a:gd name="connsiteY16" fmla="*/ 1102636 h 1124966"/>
                <a:gd name="connsiteX17" fmla="*/ 1102682 w 1125028"/>
                <a:gd name="connsiteY17" fmla="*/ 994632 h 1124966"/>
                <a:gd name="connsiteX18" fmla="*/ 134974 w 1125028"/>
                <a:gd name="connsiteY18" fmla="*/ 592925 h 1124966"/>
                <a:gd name="connsiteX19" fmla="*/ 40084 w 1125028"/>
                <a:gd name="connsiteY19" fmla="*/ 363927 h 1124966"/>
                <a:gd name="connsiteX20" fmla="*/ 134974 w 1125028"/>
                <a:gd name="connsiteY20" fmla="*/ 134928 h 1124966"/>
                <a:gd name="connsiteX21" fmla="*/ 363973 w 1125028"/>
                <a:gd name="connsiteY21" fmla="*/ 40223 h 1124966"/>
                <a:gd name="connsiteX22" fmla="*/ 592972 w 1125028"/>
                <a:gd name="connsiteY22" fmla="*/ 134928 h 1124966"/>
                <a:gd name="connsiteX23" fmla="*/ 687862 w 1125028"/>
                <a:gd name="connsiteY23" fmla="*/ 363927 h 1124966"/>
                <a:gd name="connsiteX24" fmla="*/ 592972 w 1125028"/>
                <a:gd name="connsiteY24" fmla="*/ 592925 h 1124966"/>
                <a:gd name="connsiteX25" fmla="*/ 134974 w 1125028"/>
                <a:gd name="connsiteY25" fmla="*/ 592925 h 1124966"/>
                <a:gd name="connsiteX26" fmla="*/ 562290 w 1125028"/>
                <a:gd name="connsiteY26" fmla="*/ 690228 h 1124966"/>
                <a:gd name="connsiteX27" fmla="*/ 548991 w 1125028"/>
                <a:gd name="connsiteY27" fmla="*/ 676928 h 1124966"/>
                <a:gd name="connsiteX28" fmla="*/ 621364 w 1125028"/>
                <a:gd name="connsiteY28" fmla="*/ 621318 h 1124966"/>
                <a:gd name="connsiteX29" fmla="*/ 677098 w 1125028"/>
                <a:gd name="connsiteY29" fmla="*/ 549006 h 1124966"/>
                <a:gd name="connsiteX30" fmla="*/ 690274 w 1125028"/>
                <a:gd name="connsiteY30" fmla="*/ 562182 h 1124966"/>
                <a:gd name="connsiteX31" fmla="*/ 690274 w 1125028"/>
                <a:gd name="connsiteY31" fmla="*/ 625586 h 1124966"/>
                <a:gd name="connsiteX32" fmla="*/ 625632 w 1125028"/>
                <a:gd name="connsiteY32" fmla="*/ 690228 h 1124966"/>
                <a:gd name="connsiteX33" fmla="*/ 562290 w 1125028"/>
                <a:gd name="connsiteY33" fmla="*/ 690228 h 1124966"/>
                <a:gd name="connsiteX34" fmla="*/ 1074289 w 1125028"/>
                <a:gd name="connsiteY34" fmla="*/ 1074181 h 1124966"/>
                <a:gd name="connsiteX35" fmla="*/ 1023133 w 1125028"/>
                <a:gd name="connsiteY35" fmla="*/ 1074181 h 1124966"/>
                <a:gd name="connsiteX36" fmla="*/ 660830 w 1125028"/>
                <a:gd name="connsiteY36" fmla="*/ 711878 h 1124966"/>
                <a:gd name="connsiteX37" fmla="*/ 711986 w 1125028"/>
                <a:gd name="connsiteY37" fmla="*/ 660784 h 1124966"/>
                <a:gd name="connsiteX38" fmla="*/ 1074289 w 1125028"/>
                <a:gd name="connsiteY38" fmla="*/ 1023086 h 1124966"/>
                <a:gd name="connsiteX39" fmla="*/ 1074289 w 1125028"/>
                <a:gd name="connsiteY39" fmla="*/ 1074181 h 1124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25028" h="1124966">
                  <a:moveTo>
                    <a:pt x="1102682" y="994632"/>
                  </a:moveTo>
                  <a:lnTo>
                    <a:pt x="736235" y="628185"/>
                  </a:lnTo>
                  <a:cubicBezTo>
                    <a:pt x="749967" y="597008"/>
                    <a:pt x="744276" y="559337"/>
                    <a:pt x="718791" y="533851"/>
                  </a:cubicBezTo>
                  <a:lnTo>
                    <a:pt x="696646" y="511706"/>
                  </a:lnTo>
                  <a:cubicBezTo>
                    <a:pt x="717059" y="465745"/>
                    <a:pt x="728131" y="415764"/>
                    <a:pt x="728131" y="363927"/>
                  </a:cubicBezTo>
                  <a:cubicBezTo>
                    <a:pt x="728131" y="266686"/>
                    <a:pt x="690274" y="175259"/>
                    <a:pt x="621488" y="106473"/>
                  </a:cubicBezTo>
                  <a:cubicBezTo>
                    <a:pt x="479524" y="-35491"/>
                    <a:pt x="248546" y="-35491"/>
                    <a:pt x="106643" y="106473"/>
                  </a:cubicBezTo>
                  <a:cubicBezTo>
                    <a:pt x="37857" y="175259"/>
                    <a:pt x="0" y="266686"/>
                    <a:pt x="0" y="363927"/>
                  </a:cubicBezTo>
                  <a:cubicBezTo>
                    <a:pt x="0" y="461168"/>
                    <a:pt x="37857" y="552594"/>
                    <a:pt x="106643" y="621380"/>
                  </a:cubicBezTo>
                  <a:cubicBezTo>
                    <a:pt x="177594" y="692331"/>
                    <a:pt x="270876" y="727838"/>
                    <a:pt x="364097" y="727838"/>
                  </a:cubicBezTo>
                  <a:cubicBezTo>
                    <a:pt x="414511" y="727838"/>
                    <a:pt x="464801" y="717075"/>
                    <a:pt x="511690" y="696352"/>
                  </a:cubicBezTo>
                  <a:lnTo>
                    <a:pt x="534021" y="718683"/>
                  </a:lnTo>
                  <a:cubicBezTo>
                    <a:pt x="550599" y="735261"/>
                    <a:pt x="572373" y="743550"/>
                    <a:pt x="594147" y="743550"/>
                  </a:cubicBezTo>
                  <a:cubicBezTo>
                    <a:pt x="605838" y="743550"/>
                    <a:pt x="617467" y="740952"/>
                    <a:pt x="628416" y="736127"/>
                  </a:cubicBezTo>
                  <a:lnTo>
                    <a:pt x="994925" y="1102636"/>
                  </a:lnTo>
                  <a:cubicBezTo>
                    <a:pt x="1009833" y="1117544"/>
                    <a:pt x="1029380" y="1124967"/>
                    <a:pt x="1048927" y="1124967"/>
                  </a:cubicBezTo>
                  <a:cubicBezTo>
                    <a:pt x="1068475" y="1124967"/>
                    <a:pt x="1088022" y="1117544"/>
                    <a:pt x="1102930" y="1102636"/>
                  </a:cubicBezTo>
                  <a:cubicBezTo>
                    <a:pt x="1132436" y="1072821"/>
                    <a:pt x="1132436" y="1024447"/>
                    <a:pt x="1102682" y="994632"/>
                  </a:cubicBezTo>
                  <a:close/>
                  <a:moveTo>
                    <a:pt x="134974" y="592925"/>
                  </a:moveTo>
                  <a:cubicBezTo>
                    <a:pt x="73797" y="531748"/>
                    <a:pt x="40084" y="450404"/>
                    <a:pt x="40084" y="363927"/>
                  </a:cubicBezTo>
                  <a:cubicBezTo>
                    <a:pt x="40084" y="277387"/>
                    <a:pt x="73797" y="196044"/>
                    <a:pt x="134974" y="134928"/>
                  </a:cubicBezTo>
                  <a:cubicBezTo>
                    <a:pt x="198131" y="71771"/>
                    <a:pt x="281083" y="40223"/>
                    <a:pt x="363973" y="40223"/>
                  </a:cubicBezTo>
                  <a:cubicBezTo>
                    <a:pt x="446925" y="40223"/>
                    <a:pt x="529876" y="71771"/>
                    <a:pt x="592972" y="134928"/>
                  </a:cubicBezTo>
                  <a:cubicBezTo>
                    <a:pt x="654149" y="196106"/>
                    <a:pt x="687862" y="277449"/>
                    <a:pt x="687862" y="363927"/>
                  </a:cubicBezTo>
                  <a:cubicBezTo>
                    <a:pt x="687862" y="450404"/>
                    <a:pt x="654149" y="531748"/>
                    <a:pt x="592972" y="592925"/>
                  </a:cubicBezTo>
                  <a:cubicBezTo>
                    <a:pt x="466719" y="719178"/>
                    <a:pt x="261227" y="719178"/>
                    <a:pt x="134974" y="592925"/>
                  </a:cubicBezTo>
                  <a:close/>
                  <a:moveTo>
                    <a:pt x="562290" y="690228"/>
                  </a:moveTo>
                  <a:lnTo>
                    <a:pt x="548991" y="676928"/>
                  </a:lnTo>
                  <a:cubicBezTo>
                    <a:pt x="574785" y="661712"/>
                    <a:pt x="599219" y="643463"/>
                    <a:pt x="621364" y="621318"/>
                  </a:cubicBezTo>
                  <a:cubicBezTo>
                    <a:pt x="643262" y="599420"/>
                    <a:pt x="661696" y="574986"/>
                    <a:pt x="677098" y="549006"/>
                  </a:cubicBezTo>
                  <a:lnTo>
                    <a:pt x="690274" y="562182"/>
                  </a:lnTo>
                  <a:cubicBezTo>
                    <a:pt x="707718" y="579688"/>
                    <a:pt x="707718" y="608081"/>
                    <a:pt x="690274" y="625586"/>
                  </a:cubicBezTo>
                  <a:lnTo>
                    <a:pt x="625632" y="690228"/>
                  </a:lnTo>
                  <a:cubicBezTo>
                    <a:pt x="608250" y="707734"/>
                    <a:pt x="579796" y="707734"/>
                    <a:pt x="562290" y="690228"/>
                  </a:cubicBezTo>
                  <a:close/>
                  <a:moveTo>
                    <a:pt x="1074289" y="1074181"/>
                  </a:moveTo>
                  <a:cubicBezTo>
                    <a:pt x="1060186" y="1088285"/>
                    <a:pt x="1037298" y="1088285"/>
                    <a:pt x="1023133" y="1074181"/>
                  </a:cubicBezTo>
                  <a:lnTo>
                    <a:pt x="660830" y="711878"/>
                  </a:lnTo>
                  <a:lnTo>
                    <a:pt x="711986" y="660784"/>
                  </a:lnTo>
                  <a:lnTo>
                    <a:pt x="1074289" y="1023086"/>
                  </a:lnTo>
                  <a:cubicBezTo>
                    <a:pt x="1088393" y="1037190"/>
                    <a:pt x="1088393" y="1060077"/>
                    <a:pt x="1074289" y="1074181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25D6325-8BBE-47E5-8ADF-EFF521B7F20B}"/>
                </a:ext>
              </a:extLst>
            </p:cNvPr>
            <p:cNvSpPr/>
            <p:nvPr/>
          </p:nvSpPr>
          <p:spPr>
            <a:xfrm>
              <a:off x="7956614" y="5763539"/>
              <a:ext cx="370460" cy="317976"/>
            </a:xfrm>
            <a:custGeom>
              <a:avLst/>
              <a:gdLst>
                <a:gd name="connsiteX0" fmla="*/ 368013 w 370460"/>
                <a:gd name="connsiteY0" fmla="*/ 75183 h 317976"/>
                <a:gd name="connsiteX1" fmla="*/ 364859 w 370460"/>
                <a:gd name="connsiteY1" fmla="*/ 63925 h 317976"/>
                <a:gd name="connsiteX2" fmla="*/ 292361 w 370460"/>
                <a:gd name="connsiteY2" fmla="*/ 1820 h 317976"/>
                <a:gd name="connsiteX3" fmla="*/ 195924 w 370460"/>
                <a:gd name="connsiteY3" fmla="*/ 35347 h 317976"/>
                <a:gd name="connsiteX4" fmla="*/ 184542 w 370460"/>
                <a:gd name="connsiteY4" fmla="*/ 48708 h 317976"/>
                <a:gd name="connsiteX5" fmla="*/ 172789 w 370460"/>
                <a:gd name="connsiteY5" fmla="*/ 35594 h 317976"/>
                <a:gd name="connsiteX6" fmla="*/ 75239 w 370460"/>
                <a:gd name="connsiteY6" fmla="*/ 4418 h 317976"/>
                <a:gd name="connsiteX7" fmla="*/ 4721 w 370460"/>
                <a:gd name="connsiteY7" fmla="*/ 68193 h 317976"/>
                <a:gd name="connsiteX8" fmla="*/ 1875 w 370460"/>
                <a:gd name="connsiteY8" fmla="*/ 79513 h 317976"/>
                <a:gd name="connsiteX9" fmla="*/ 31568 w 370460"/>
                <a:gd name="connsiteY9" fmla="*/ 173723 h 317976"/>
                <a:gd name="connsiteX10" fmla="*/ 173965 w 370460"/>
                <a:gd name="connsiteY10" fmla="*/ 312285 h 317976"/>
                <a:gd name="connsiteX11" fmla="*/ 178481 w 370460"/>
                <a:gd name="connsiteY11" fmla="*/ 315255 h 317976"/>
                <a:gd name="connsiteX12" fmla="*/ 180522 w 370460"/>
                <a:gd name="connsiteY12" fmla="*/ 316553 h 317976"/>
                <a:gd name="connsiteX13" fmla="*/ 187945 w 370460"/>
                <a:gd name="connsiteY13" fmla="*/ 317976 h 317976"/>
                <a:gd name="connsiteX14" fmla="*/ 195615 w 370460"/>
                <a:gd name="connsiteY14" fmla="*/ 316430 h 317976"/>
                <a:gd name="connsiteX15" fmla="*/ 197966 w 370460"/>
                <a:gd name="connsiteY15" fmla="*/ 314821 h 317976"/>
                <a:gd name="connsiteX16" fmla="*/ 202296 w 370460"/>
                <a:gd name="connsiteY16" fmla="*/ 311852 h 317976"/>
                <a:gd name="connsiteX17" fmla="*/ 202296 w 370460"/>
                <a:gd name="connsiteY17" fmla="*/ 311852 h 317976"/>
                <a:gd name="connsiteX18" fmla="*/ 202296 w 370460"/>
                <a:gd name="connsiteY18" fmla="*/ 311852 h 317976"/>
                <a:gd name="connsiteX19" fmla="*/ 202296 w 370460"/>
                <a:gd name="connsiteY19" fmla="*/ 311852 h 317976"/>
                <a:gd name="connsiteX20" fmla="*/ 340796 w 370460"/>
                <a:gd name="connsiteY20" fmla="*/ 170073 h 317976"/>
                <a:gd name="connsiteX21" fmla="*/ 368013 w 370460"/>
                <a:gd name="connsiteY21" fmla="*/ 75183 h 317976"/>
                <a:gd name="connsiteX22" fmla="*/ 312156 w 370460"/>
                <a:gd name="connsiteY22" fmla="*/ 142114 h 317976"/>
                <a:gd name="connsiteX23" fmla="*/ 187635 w 370460"/>
                <a:gd name="connsiteY23" fmla="*/ 269541 h 317976"/>
                <a:gd name="connsiteX24" fmla="*/ 59589 w 370460"/>
                <a:gd name="connsiteY24" fmla="*/ 144959 h 317976"/>
                <a:gd name="connsiteX25" fmla="*/ 41341 w 370460"/>
                <a:gd name="connsiteY25" fmla="*/ 87122 h 317976"/>
                <a:gd name="connsiteX26" fmla="*/ 43073 w 370460"/>
                <a:gd name="connsiteY26" fmla="*/ 80070 h 317976"/>
                <a:gd name="connsiteX27" fmla="*/ 83776 w 370460"/>
                <a:gd name="connsiteY27" fmla="*/ 43635 h 317976"/>
                <a:gd name="connsiteX28" fmla="*/ 142850 w 370460"/>
                <a:gd name="connsiteY28" fmla="*/ 62379 h 317976"/>
                <a:gd name="connsiteX29" fmla="*/ 170006 w 370460"/>
                <a:gd name="connsiteY29" fmla="*/ 92627 h 317976"/>
                <a:gd name="connsiteX30" fmla="*/ 171119 w 370460"/>
                <a:gd name="connsiteY30" fmla="*/ 93431 h 317976"/>
                <a:gd name="connsiteX31" fmla="*/ 171985 w 370460"/>
                <a:gd name="connsiteY31" fmla="*/ 94545 h 317976"/>
                <a:gd name="connsiteX32" fmla="*/ 174336 w 370460"/>
                <a:gd name="connsiteY32" fmla="*/ 95844 h 317976"/>
                <a:gd name="connsiteX33" fmla="*/ 177738 w 370460"/>
                <a:gd name="connsiteY33" fmla="*/ 97761 h 317976"/>
                <a:gd name="connsiteX34" fmla="*/ 181573 w 370460"/>
                <a:gd name="connsiteY34" fmla="*/ 98751 h 317976"/>
                <a:gd name="connsiteX35" fmla="*/ 185223 w 370460"/>
                <a:gd name="connsiteY35" fmla="*/ 99184 h 317976"/>
                <a:gd name="connsiteX36" fmla="*/ 189120 w 370460"/>
                <a:gd name="connsiteY36" fmla="*/ 98627 h 317976"/>
                <a:gd name="connsiteX37" fmla="*/ 192646 w 370460"/>
                <a:gd name="connsiteY37" fmla="*/ 97638 h 317976"/>
                <a:gd name="connsiteX38" fmla="*/ 196172 w 370460"/>
                <a:gd name="connsiteY38" fmla="*/ 95596 h 317976"/>
                <a:gd name="connsiteX39" fmla="*/ 198399 w 370460"/>
                <a:gd name="connsiteY39" fmla="*/ 94297 h 317976"/>
                <a:gd name="connsiteX40" fmla="*/ 199203 w 370460"/>
                <a:gd name="connsiteY40" fmla="*/ 93184 h 317976"/>
                <a:gd name="connsiteX41" fmla="*/ 200254 w 370460"/>
                <a:gd name="connsiteY41" fmla="*/ 92318 h 317976"/>
                <a:gd name="connsiteX42" fmla="*/ 226544 w 370460"/>
                <a:gd name="connsiteY42" fmla="*/ 61451 h 317976"/>
                <a:gd name="connsiteX43" fmla="*/ 284815 w 370460"/>
                <a:gd name="connsiteY43" fmla="*/ 41347 h 317976"/>
                <a:gd name="connsiteX44" fmla="*/ 326754 w 370460"/>
                <a:gd name="connsiteY44" fmla="*/ 76915 h 317976"/>
                <a:gd name="connsiteX45" fmla="*/ 328734 w 370460"/>
                <a:gd name="connsiteY45" fmla="*/ 83905 h 317976"/>
                <a:gd name="connsiteX46" fmla="*/ 312156 w 370460"/>
                <a:gd name="connsiteY46" fmla="*/ 142114 h 31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70460" h="317976">
                  <a:moveTo>
                    <a:pt x="368013" y="75183"/>
                  </a:moveTo>
                  <a:cubicBezTo>
                    <a:pt x="367148" y="71348"/>
                    <a:pt x="366096" y="67574"/>
                    <a:pt x="364859" y="63925"/>
                  </a:cubicBezTo>
                  <a:cubicBezTo>
                    <a:pt x="353848" y="31573"/>
                    <a:pt x="326754" y="8377"/>
                    <a:pt x="292361" y="1820"/>
                  </a:cubicBezTo>
                  <a:cubicBezTo>
                    <a:pt x="256298" y="-5047"/>
                    <a:pt x="219431" y="7820"/>
                    <a:pt x="195924" y="35347"/>
                  </a:cubicBezTo>
                  <a:lnTo>
                    <a:pt x="184542" y="48708"/>
                  </a:lnTo>
                  <a:lnTo>
                    <a:pt x="172789" y="35594"/>
                  </a:lnTo>
                  <a:cubicBezTo>
                    <a:pt x="148479" y="8500"/>
                    <a:pt x="111117" y="-3438"/>
                    <a:pt x="75239" y="4418"/>
                  </a:cubicBezTo>
                  <a:cubicBezTo>
                    <a:pt x="41155" y="11841"/>
                    <a:pt x="14804" y="35718"/>
                    <a:pt x="4721" y="68193"/>
                  </a:cubicBezTo>
                  <a:cubicBezTo>
                    <a:pt x="3608" y="71843"/>
                    <a:pt x="2618" y="75616"/>
                    <a:pt x="1875" y="79513"/>
                  </a:cubicBezTo>
                  <a:cubicBezTo>
                    <a:pt x="-4743" y="113968"/>
                    <a:pt x="6391" y="149227"/>
                    <a:pt x="31568" y="173723"/>
                  </a:cubicBezTo>
                  <a:lnTo>
                    <a:pt x="173965" y="312285"/>
                  </a:lnTo>
                  <a:cubicBezTo>
                    <a:pt x="175326" y="313584"/>
                    <a:pt x="176934" y="314388"/>
                    <a:pt x="178481" y="315255"/>
                  </a:cubicBezTo>
                  <a:cubicBezTo>
                    <a:pt x="179161" y="315626"/>
                    <a:pt x="179779" y="316306"/>
                    <a:pt x="180522" y="316553"/>
                  </a:cubicBezTo>
                  <a:cubicBezTo>
                    <a:pt x="182934" y="317481"/>
                    <a:pt x="185409" y="317976"/>
                    <a:pt x="187945" y="317976"/>
                  </a:cubicBezTo>
                  <a:cubicBezTo>
                    <a:pt x="190543" y="317976"/>
                    <a:pt x="193141" y="317481"/>
                    <a:pt x="195615" y="316430"/>
                  </a:cubicBezTo>
                  <a:cubicBezTo>
                    <a:pt x="196481" y="316059"/>
                    <a:pt x="197161" y="315316"/>
                    <a:pt x="197966" y="314821"/>
                  </a:cubicBezTo>
                  <a:cubicBezTo>
                    <a:pt x="199450" y="313955"/>
                    <a:pt x="201058" y="313213"/>
                    <a:pt x="202296" y="311852"/>
                  </a:cubicBezTo>
                  <a:lnTo>
                    <a:pt x="202296" y="311852"/>
                  </a:lnTo>
                  <a:lnTo>
                    <a:pt x="202296" y="311852"/>
                  </a:lnTo>
                  <a:lnTo>
                    <a:pt x="202296" y="311852"/>
                  </a:lnTo>
                  <a:lnTo>
                    <a:pt x="340796" y="170073"/>
                  </a:lnTo>
                  <a:cubicBezTo>
                    <a:pt x="365415" y="145083"/>
                    <a:pt x="375560" y="109576"/>
                    <a:pt x="368013" y="75183"/>
                  </a:cubicBezTo>
                  <a:close/>
                  <a:moveTo>
                    <a:pt x="312156" y="142114"/>
                  </a:moveTo>
                  <a:lnTo>
                    <a:pt x="187635" y="269541"/>
                  </a:lnTo>
                  <a:lnTo>
                    <a:pt x="59589" y="144959"/>
                  </a:lnTo>
                  <a:cubicBezTo>
                    <a:pt x="44125" y="129866"/>
                    <a:pt x="37258" y="108277"/>
                    <a:pt x="41341" y="87122"/>
                  </a:cubicBezTo>
                  <a:cubicBezTo>
                    <a:pt x="41774" y="84709"/>
                    <a:pt x="42393" y="82359"/>
                    <a:pt x="43073" y="80070"/>
                  </a:cubicBezTo>
                  <a:cubicBezTo>
                    <a:pt x="48888" y="61327"/>
                    <a:pt x="63733" y="48027"/>
                    <a:pt x="83776" y="43635"/>
                  </a:cubicBezTo>
                  <a:cubicBezTo>
                    <a:pt x="105611" y="38873"/>
                    <a:pt x="128190" y="46048"/>
                    <a:pt x="142850" y="62379"/>
                  </a:cubicBezTo>
                  <a:lnTo>
                    <a:pt x="170006" y="92627"/>
                  </a:lnTo>
                  <a:cubicBezTo>
                    <a:pt x="170315" y="92998"/>
                    <a:pt x="170748" y="93122"/>
                    <a:pt x="171119" y="93431"/>
                  </a:cubicBezTo>
                  <a:cubicBezTo>
                    <a:pt x="171429" y="93741"/>
                    <a:pt x="171614" y="94174"/>
                    <a:pt x="171985" y="94545"/>
                  </a:cubicBezTo>
                  <a:cubicBezTo>
                    <a:pt x="172727" y="95163"/>
                    <a:pt x="173593" y="95349"/>
                    <a:pt x="174336" y="95844"/>
                  </a:cubicBezTo>
                  <a:cubicBezTo>
                    <a:pt x="175449" y="96586"/>
                    <a:pt x="176563" y="97267"/>
                    <a:pt x="177738" y="97761"/>
                  </a:cubicBezTo>
                  <a:cubicBezTo>
                    <a:pt x="178975" y="98256"/>
                    <a:pt x="180274" y="98504"/>
                    <a:pt x="181573" y="98751"/>
                  </a:cubicBezTo>
                  <a:cubicBezTo>
                    <a:pt x="182810" y="98937"/>
                    <a:pt x="183986" y="99184"/>
                    <a:pt x="185223" y="99184"/>
                  </a:cubicBezTo>
                  <a:cubicBezTo>
                    <a:pt x="186584" y="99184"/>
                    <a:pt x="187821" y="98937"/>
                    <a:pt x="189120" y="98627"/>
                  </a:cubicBezTo>
                  <a:cubicBezTo>
                    <a:pt x="190357" y="98380"/>
                    <a:pt x="191471" y="98132"/>
                    <a:pt x="192646" y="97638"/>
                  </a:cubicBezTo>
                  <a:cubicBezTo>
                    <a:pt x="193883" y="97143"/>
                    <a:pt x="194997" y="96339"/>
                    <a:pt x="196172" y="95596"/>
                  </a:cubicBezTo>
                  <a:cubicBezTo>
                    <a:pt x="196914" y="95101"/>
                    <a:pt x="197718" y="94854"/>
                    <a:pt x="198399" y="94297"/>
                  </a:cubicBezTo>
                  <a:cubicBezTo>
                    <a:pt x="198770" y="93988"/>
                    <a:pt x="198894" y="93555"/>
                    <a:pt x="199203" y="93184"/>
                  </a:cubicBezTo>
                  <a:cubicBezTo>
                    <a:pt x="199512" y="92875"/>
                    <a:pt x="199945" y="92689"/>
                    <a:pt x="200254" y="92318"/>
                  </a:cubicBezTo>
                  <a:lnTo>
                    <a:pt x="226544" y="61451"/>
                  </a:lnTo>
                  <a:cubicBezTo>
                    <a:pt x="240648" y="44873"/>
                    <a:pt x="263040" y="37140"/>
                    <a:pt x="284815" y="41347"/>
                  </a:cubicBezTo>
                  <a:cubicBezTo>
                    <a:pt x="305104" y="45244"/>
                    <a:pt x="320445" y="58172"/>
                    <a:pt x="326754" y="76915"/>
                  </a:cubicBezTo>
                  <a:cubicBezTo>
                    <a:pt x="327558" y="79204"/>
                    <a:pt x="328177" y="81554"/>
                    <a:pt x="328734" y="83905"/>
                  </a:cubicBezTo>
                  <a:cubicBezTo>
                    <a:pt x="333435" y="104937"/>
                    <a:pt x="327187" y="126711"/>
                    <a:pt x="312156" y="142114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24" name="Graphic 2">
            <a:extLst>
              <a:ext uri="{FF2B5EF4-FFF2-40B4-BE49-F238E27FC236}">
                <a16:creationId xmlns:a16="http://schemas.microsoft.com/office/drawing/2014/main" id="{53F72F8A-3AA0-4878-AEF8-DA698FEED9AE}"/>
              </a:ext>
            </a:extLst>
          </p:cNvPr>
          <p:cNvGrpSpPr/>
          <p:nvPr/>
        </p:nvGrpSpPr>
        <p:grpSpPr>
          <a:xfrm>
            <a:off x="3236038" y="2437759"/>
            <a:ext cx="868408" cy="868525"/>
            <a:chOff x="6170421" y="2330665"/>
            <a:chExt cx="1125070" cy="1125222"/>
          </a:xfrm>
          <a:solidFill>
            <a:schemeClr val="accent1"/>
          </a:solidFill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54B7ECC-3CC1-413F-9E59-536840A9E530}"/>
                </a:ext>
              </a:extLst>
            </p:cNvPr>
            <p:cNvSpPr/>
            <p:nvPr/>
          </p:nvSpPr>
          <p:spPr>
            <a:xfrm>
              <a:off x="6393359" y="2330665"/>
              <a:ext cx="679353" cy="588479"/>
            </a:xfrm>
            <a:custGeom>
              <a:avLst/>
              <a:gdLst>
                <a:gd name="connsiteX0" fmla="*/ 325309 w 679353"/>
                <a:gd name="connsiteY0" fmla="*/ 582542 h 588479"/>
                <a:gd name="connsiteX1" fmla="*/ 339598 w 679353"/>
                <a:gd name="connsiteY1" fmla="*/ 588480 h 588479"/>
                <a:gd name="connsiteX2" fmla="*/ 353887 w 679353"/>
                <a:gd name="connsiteY2" fmla="*/ 582542 h 588479"/>
                <a:gd name="connsiteX3" fmla="*/ 636455 w 679353"/>
                <a:gd name="connsiteY3" fmla="*/ 296386 h 588479"/>
                <a:gd name="connsiteX4" fmla="*/ 651858 w 679353"/>
                <a:gd name="connsiteY4" fmla="*/ 81244 h 588479"/>
                <a:gd name="connsiteX5" fmla="*/ 526471 w 679353"/>
                <a:gd name="connsiteY5" fmla="*/ 1632 h 588479"/>
                <a:gd name="connsiteX6" fmla="*/ 349557 w 679353"/>
                <a:gd name="connsiteY6" fmla="*/ 61573 h 588479"/>
                <a:gd name="connsiteX7" fmla="*/ 339598 w 679353"/>
                <a:gd name="connsiteY7" fmla="*/ 71037 h 588479"/>
                <a:gd name="connsiteX8" fmla="*/ 329639 w 679353"/>
                <a:gd name="connsiteY8" fmla="*/ 61573 h 588479"/>
                <a:gd name="connsiteX9" fmla="*/ 152787 w 679353"/>
                <a:gd name="connsiteY9" fmla="*/ 1632 h 588479"/>
                <a:gd name="connsiteX10" fmla="*/ 27400 w 679353"/>
                <a:gd name="connsiteY10" fmla="*/ 81244 h 588479"/>
                <a:gd name="connsiteX11" fmla="*/ 43916 w 679353"/>
                <a:gd name="connsiteY11" fmla="*/ 297685 h 588479"/>
                <a:gd name="connsiteX12" fmla="*/ 325309 w 679353"/>
                <a:gd name="connsiteY12" fmla="*/ 582542 h 588479"/>
                <a:gd name="connsiteX13" fmla="*/ 61546 w 679353"/>
                <a:gd name="connsiteY13" fmla="*/ 102399 h 588479"/>
                <a:gd name="connsiteX14" fmla="*/ 157921 w 679353"/>
                <a:gd name="connsiteY14" fmla="*/ 41469 h 588479"/>
                <a:gd name="connsiteX15" fmla="*/ 178458 w 679353"/>
                <a:gd name="connsiteY15" fmla="*/ 40170 h 588479"/>
                <a:gd name="connsiteX16" fmla="*/ 301927 w 679353"/>
                <a:gd name="connsiteY16" fmla="*/ 90646 h 588479"/>
                <a:gd name="connsiteX17" fmla="*/ 325742 w 679353"/>
                <a:gd name="connsiteY17" fmla="*/ 113286 h 588479"/>
                <a:gd name="connsiteX18" fmla="*/ 353454 w 679353"/>
                <a:gd name="connsiteY18" fmla="*/ 113286 h 588479"/>
                <a:gd name="connsiteX19" fmla="*/ 377270 w 679353"/>
                <a:gd name="connsiteY19" fmla="*/ 90646 h 588479"/>
                <a:gd name="connsiteX20" fmla="*/ 521337 w 679353"/>
                <a:gd name="connsiteY20" fmla="*/ 41469 h 588479"/>
                <a:gd name="connsiteX21" fmla="*/ 617712 w 679353"/>
                <a:gd name="connsiteY21" fmla="*/ 102399 h 588479"/>
                <a:gd name="connsiteX22" fmla="*/ 606763 w 679353"/>
                <a:gd name="connsiteY22" fmla="*/ 269478 h 588479"/>
                <a:gd name="connsiteX23" fmla="*/ 339598 w 679353"/>
                <a:gd name="connsiteY23" fmla="*/ 539859 h 588479"/>
                <a:gd name="connsiteX24" fmla="*/ 73608 w 679353"/>
                <a:gd name="connsiteY24" fmla="*/ 270777 h 588479"/>
                <a:gd name="connsiteX25" fmla="*/ 61546 w 679353"/>
                <a:gd name="connsiteY25" fmla="*/ 102399 h 58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79353" h="588479">
                  <a:moveTo>
                    <a:pt x="325309" y="582542"/>
                  </a:moveTo>
                  <a:cubicBezTo>
                    <a:pt x="329082" y="586377"/>
                    <a:pt x="334216" y="588480"/>
                    <a:pt x="339598" y="588480"/>
                  </a:cubicBezTo>
                  <a:cubicBezTo>
                    <a:pt x="344980" y="588480"/>
                    <a:pt x="350114" y="586315"/>
                    <a:pt x="353887" y="582542"/>
                  </a:cubicBezTo>
                  <a:lnTo>
                    <a:pt x="636455" y="296386"/>
                  </a:lnTo>
                  <a:cubicBezTo>
                    <a:pt x="687364" y="235147"/>
                    <a:pt x="693550" y="148669"/>
                    <a:pt x="651858" y="81244"/>
                  </a:cubicBezTo>
                  <a:cubicBezTo>
                    <a:pt x="624393" y="36768"/>
                    <a:pt x="579855" y="8498"/>
                    <a:pt x="526471" y="1632"/>
                  </a:cubicBezTo>
                  <a:cubicBezTo>
                    <a:pt x="463685" y="-6409"/>
                    <a:pt x="397559" y="15922"/>
                    <a:pt x="349557" y="61573"/>
                  </a:cubicBezTo>
                  <a:lnTo>
                    <a:pt x="339598" y="71037"/>
                  </a:lnTo>
                  <a:lnTo>
                    <a:pt x="329639" y="61573"/>
                  </a:lnTo>
                  <a:cubicBezTo>
                    <a:pt x="281637" y="15922"/>
                    <a:pt x="215511" y="-6471"/>
                    <a:pt x="152787" y="1632"/>
                  </a:cubicBezTo>
                  <a:cubicBezTo>
                    <a:pt x="99403" y="8498"/>
                    <a:pt x="54865" y="36830"/>
                    <a:pt x="27400" y="81244"/>
                  </a:cubicBezTo>
                  <a:cubicBezTo>
                    <a:pt x="-14292" y="148669"/>
                    <a:pt x="-8106" y="235147"/>
                    <a:pt x="43916" y="297685"/>
                  </a:cubicBezTo>
                  <a:lnTo>
                    <a:pt x="325309" y="582542"/>
                  </a:lnTo>
                  <a:close/>
                  <a:moveTo>
                    <a:pt x="61546" y="102399"/>
                  </a:moveTo>
                  <a:cubicBezTo>
                    <a:pt x="82516" y="68439"/>
                    <a:pt x="116785" y="46789"/>
                    <a:pt x="157921" y="41469"/>
                  </a:cubicBezTo>
                  <a:cubicBezTo>
                    <a:pt x="164725" y="40603"/>
                    <a:pt x="171591" y="40170"/>
                    <a:pt x="178458" y="40170"/>
                  </a:cubicBezTo>
                  <a:cubicBezTo>
                    <a:pt x="222934" y="40170"/>
                    <a:pt x="267905" y="58294"/>
                    <a:pt x="301927" y="90646"/>
                  </a:cubicBezTo>
                  <a:lnTo>
                    <a:pt x="325742" y="113286"/>
                  </a:lnTo>
                  <a:cubicBezTo>
                    <a:pt x="333474" y="120647"/>
                    <a:pt x="345722" y="120647"/>
                    <a:pt x="353454" y="113286"/>
                  </a:cubicBezTo>
                  <a:lnTo>
                    <a:pt x="377270" y="90646"/>
                  </a:lnTo>
                  <a:cubicBezTo>
                    <a:pt x="416550" y="53284"/>
                    <a:pt x="470366" y="34850"/>
                    <a:pt x="521337" y="41469"/>
                  </a:cubicBezTo>
                  <a:cubicBezTo>
                    <a:pt x="562473" y="46789"/>
                    <a:pt x="596742" y="68377"/>
                    <a:pt x="617712" y="102399"/>
                  </a:cubicBezTo>
                  <a:cubicBezTo>
                    <a:pt x="650311" y="155164"/>
                    <a:pt x="645425" y="222837"/>
                    <a:pt x="606763" y="269478"/>
                  </a:cubicBezTo>
                  <a:lnTo>
                    <a:pt x="339598" y="539859"/>
                  </a:lnTo>
                  <a:lnTo>
                    <a:pt x="73608" y="270777"/>
                  </a:lnTo>
                  <a:cubicBezTo>
                    <a:pt x="33833" y="222837"/>
                    <a:pt x="28947" y="155164"/>
                    <a:pt x="61546" y="102399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62ADA0B-5775-4B8F-8CE2-5311B2FD741F}"/>
                </a:ext>
              </a:extLst>
            </p:cNvPr>
            <p:cNvSpPr/>
            <p:nvPr/>
          </p:nvSpPr>
          <p:spPr>
            <a:xfrm>
              <a:off x="6170421" y="2852227"/>
              <a:ext cx="1125070" cy="603659"/>
            </a:xfrm>
            <a:custGeom>
              <a:avLst/>
              <a:gdLst>
                <a:gd name="connsiteX0" fmla="*/ 1094949 w 1125070"/>
                <a:gd name="connsiteY0" fmla="*/ 22750 h 603659"/>
                <a:gd name="connsiteX1" fmla="*/ 973769 w 1125070"/>
                <a:gd name="connsiteY1" fmla="*/ 25163 h 603659"/>
                <a:gd name="connsiteX2" fmla="*/ 950201 w 1125070"/>
                <a:gd name="connsiteY2" fmla="*/ 47617 h 603659"/>
                <a:gd name="connsiteX3" fmla="*/ 837124 w 1125070"/>
                <a:gd name="connsiteY3" fmla="*/ 50401 h 603659"/>
                <a:gd name="connsiteX4" fmla="*/ 669860 w 1125070"/>
                <a:gd name="connsiteY4" fmla="*/ 180612 h 603659"/>
                <a:gd name="connsiteX5" fmla="*/ 625569 w 1125070"/>
                <a:gd name="connsiteY5" fmla="*/ 167808 h 603659"/>
                <a:gd name="connsiteX6" fmla="*/ 469006 w 1125070"/>
                <a:gd name="connsiteY6" fmla="*/ 167808 h 603659"/>
                <a:gd name="connsiteX7" fmla="*/ 406035 w 1125070"/>
                <a:gd name="connsiteY7" fmla="*/ 160508 h 603659"/>
                <a:gd name="connsiteX8" fmla="*/ 149077 w 1125070"/>
                <a:gd name="connsiteY8" fmla="*/ 241543 h 603659"/>
                <a:gd name="connsiteX9" fmla="*/ 116725 w 1125070"/>
                <a:gd name="connsiteY9" fmla="*/ 265667 h 603659"/>
                <a:gd name="connsiteX10" fmla="*/ 10885 w 1125070"/>
                <a:gd name="connsiteY10" fmla="*/ 320102 h 603659"/>
                <a:gd name="connsiteX11" fmla="*/ 2225 w 1125070"/>
                <a:gd name="connsiteY11" fmla="*/ 347134 h 603659"/>
                <a:gd name="connsiteX12" fmla="*/ 20102 w 1125070"/>
                <a:gd name="connsiteY12" fmla="*/ 358021 h 603659"/>
                <a:gd name="connsiteX13" fmla="*/ 29257 w 1125070"/>
                <a:gd name="connsiteY13" fmla="*/ 355794 h 603659"/>
                <a:gd name="connsiteX14" fmla="*/ 135097 w 1125070"/>
                <a:gd name="connsiteY14" fmla="*/ 301359 h 603659"/>
                <a:gd name="connsiteX15" fmla="*/ 177655 w 1125070"/>
                <a:gd name="connsiteY15" fmla="*/ 269750 h 603659"/>
                <a:gd name="connsiteX16" fmla="*/ 397684 w 1125070"/>
                <a:gd name="connsiteY16" fmla="*/ 199788 h 603659"/>
                <a:gd name="connsiteX17" fmla="*/ 469006 w 1125070"/>
                <a:gd name="connsiteY17" fmla="*/ 207954 h 603659"/>
                <a:gd name="connsiteX18" fmla="*/ 625569 w 1125070"/>
                <a:gd name="connsiteY18" fmla="*/ 207954 h 603659"/>
                <a:gd name="connsiteX19" fmla="*/ 670973 w 1125070"/>
                <a:gd name="connsiteY19" fmla="*/ 254162 h 603659"/>
                <a:gd name="connsiteX20" fmla="*/ 625569 w 1125070"/>
                <a:gd name="connsiteY20" fmla="*/ 300370 h 603659"/>
                <a:gd name="connsiteX21" fmla="*/ 445872 w 1125070"/>
                <a:gd name="connsiteY21" fmla="*/ 300370 h 603659"/>
                <a:gd name="connsiteX22" fmla="*/ 425768 w 1125070"/>
                <a:gd name="connsiteY22" fmla="*/ 320474 h 603659"/>
                <a:gd name="connsiteX23" fmla="*/ 445872 w 1125070"/>
                <a:gd name="connsiteY23" fmla="*/ 340577 h 603659"/>
                <a:gd name="connsiteX24" fmla="*/ 625569 w 1125070"/>
                <a:gd name="connsiteY24" fmla="*/ 340577 h 603659"/>
                <a:gd name="connsiteX25" fmla="*/ 682664 w 1125070"/>
                <a:gd name="connsiteY25" fmla="*/ 318061 h 603659"/>
                <a:gd name="connsiteX26" fmla="*/ 683221 w 1125070"/>
                <a:gd name="connsiteY26" fmla="*/ 317813 h 603659"/>
                <a:gd name="connsiteX27" fmla="*/ 1001976 w 1125070"/>
                <a:gd name="connsiteY27" fmla="*/ 53741 h 603659"/>
                <a:gd name="connsiteX28" fmla="*/ 1068164 w 1125070"/>
                <a:gd name="connsiteY28" fmla="*/ 52752 h 603659"/>
                <a:gd name="connsiteX29" fmla="*/ 1084866 w 1125070"/>
                <a:gd name="connsiteY29" fmla="*/ 87763 h 603659"/>
                <a:gd name="connsiteX30" fmla="*/ 1071876 w 1125070"/>
                <a:gd name="connsiteY30" fmla="*/ 124383 h 603659"/>
                <a:gd name="connsiteX31" fmla="*/ 1047689 w 1125070"/>
                <a:gd name="connsiteY31" fmla="*/ 151230 h 603659"/>
                <a:gd name="connsiteX32" fmla="*/ 722563 w 1125070"/>
                <a:gd name="connsiteY32" fmla="*/ 455943 h 603659"/>
                <a:gd name="connsiteX33" fmla="*/ 643199 w 1125070"/>
                <a:gd name="connsiteY33" fmla="*/ 479449 h 603659"/>
                <a:gd name="connsiteX34" fmla="*/ 384014 w 1125070"/>
                <a:gd name="connsiteY34" fmla="*/ 463984 h 603659"/>
                <a:gd name="connsiteX35" fmla="*/ 223244 w 1125070"/>
                <a:gd name="connsiteY35" fmla="*/ 499491 h 603659"/>
                <a:gd name="connsiteX36" fmla="*/ 112209 w 1125070"/>
                <a:gd name="connsiteY36" fmla="*/ 566359 h 603659"/>
                <a:gd name="connsiteX37" fmla="*/ 105343 w 1125070"/>
                <a:gd name="connsiteY37" fmla="*/ 593948 h 603659"/>
                <a:gd name="connsiteX38" fmla="*/ 122539 w 1125070"/>
                <a:gd name="connsiteY38" fmla="*/ 603660 h 603659"/>
                <a:gd name="connsiteX39" fmla="*/ 132870 w 1125070"/>
                <a:gd name="connsiteY39" fmla="*/ 600753 h 603659"/>
                <a:gd name="connsiteX40" fmla="*/ 243905 w 1125070"/>
                <a:gd name="connsiteY40" fmla="*/ 533884 h 603659"/>
                <a:gd name="connsiteX41" fmla="*/ 379436 w 1125070"/>
                <a:gd name="connsiteY41" fmla="*/ 503883 h 603659"/>
                <a:gd name="connsiteX42" fmla="*/ 642333 w 1125070"/>
                <a:gd name="connsiteY42" fmla="*/ 519656 h 603659"/>
                <a:gd name="connsiteX43" fmla="*/ 745203 w 1125070"/>
                <a:gd name="connsiteY43" fmla="*/ 489098 h 603659"/>
                <a:gd name="connsiteX44" fmla="*/ 1077504 w 1125070"/>
                <a:gd name="connsiteY44" fmla="*/ 178138 h 603659"/>
                <a:gd name="connsiteX45" fmla="*/ 1101567 w 1125070"/>
                <a:gd name="connsiteY45" fmla="*/ 151415 h 603659"/>
                <a:gd name="connsiteX46" fmla="*/ 1124950 w 1125070"/>
                <a:gd name="connsiteY46" fmla="*/ 85722 h 603659"/>
                <a:gd name="connsiteX47" fmla="*/ 1094949 w 1125070"/>
                <a:gd name="connsiteY47" fmla="*/ 22750 h 603659"/>
                <a:gd name="connsiteX48" fmla="*/ 865393 w 1125070"/>
                <a:gd name="connsiteY48" fmla="*/ 78918 h 603659"/>
                <a:gd name="connsiteX49" fmla="*/ 919952 w 1125070"/>
                <a:gd name="connsiteY49" fmla="*/ 74959 h 603659"/>
                <a:gd name="connsiteX50" fmla="*/ 710439 w 1125070"/>
                <a:gd name="connsiteY50" fmla="*/ 246244 h 603659"/>
                <a:gd name="connsiteX51" fmla="*/ 698624 w 1125070"/>
                <a:gd name="connsiteY51" fmla="*/ 209624 h 603659"/>
                <a:gd name="connsiteX52" fmla="*/ 865393 w 1125070"/>
                <a:gd name="connsiteY52" fmla="*/ 78918 h 60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125070" h="603659">
                  <a:moveTo>
                    <a:pt x="1094949" y="22750"/>
                  </a:moveTo>
                  <a:cubicBezTo>
                    <a:pt x="1059999" y="-8488"/>
                    <a:pt x="1006739" y="-7436"/>
                    <a:pt x="973769" y="25163"/>
                  </a:cubicBezTo>
                  <a:cubicBezTo>
                    <a:pt x="966531" y="32338"/>
                    <a:pt x="958613" y="39885"/>
                    <a:pt x="950201" y="47617"/>
                  </a:cubicBezTo>
                  <a:cubicBezTo>
                    <a:pt x="917168" y="19039"/>
                    <a:pt x="867744" y="20091"/>
                    <a:pt x="837124" y="50401"/>
                  </a:cubicBezTo>
                  <a:cubicBezTo>
                    <a:pt x="791349" y="95743"/>
                    <a:pt x="723058" y="144920"/>
                    <a:pt x="669860" y="180612"/>
                  </a:cubicBezTo>
                  <a:cubicBezTo>
                    <a:pt x="656931" y="172633"/>
                    <a:pt x="641838" y="167808"/>
                    <a:pt x="625569" y="167808"/>
                  </a:cubicBezTo>
                  <a:lnTo>
                    <a:pt x="469006" y="167808"/>
                  </a:lnTo>
                  <a:cubicBezTo>
                    <a:pt x="449769" y="167808"/>
                    <a:pt x="429170" y="165457"/>
                    <a:pt x="406035" y="160508"/>
                  </a:cubicBezTo>
                  <a:cubicBezTo>
                    <a:pt x="273968" y="132610"/>
                    <a:pt x="182356" y="207892"/>
                    <a:pt x="149077" y="241543"/>
                  </a:cubicBezTo>
                  <a:cubicBezTo>
                    <a:pt x="139117" y="251625"/>
                    <a:pt x="128292" y="259729"/>
                    <a:pt x="116725" y="265667"/>
                  </a:cubicBezTo>
                  <a:lnTo>
                    <a:pt x="10885" y="320102"/>
                  </a:lnTo>
                  <a:cubicBezTo>
                    <a:pt x="1050" y="325174"/>
                    <a:pt x="-2847" y="337299"/>
                    <a:pt x="2225" y="347134"/>
                  </a:cubicBezTo>
                  <a:cubicBezTo>
                    <a:pt x="5813" y="354062"/>
                    <a:pt x="12803" y="358021"/>
                    <a:pt x="20102" y="358021"/>
                  </a:cubicBezTo>
                  <a:cubicBezTo>
                    <a:pt x="23195" y="358021"/>
                    <a:pt x="26350" y="357341"/>
                    <a:pt x="29257" y="355794"/>
                  </a:cubicBezTo>
                  <a:lnTo>
                    <a:pt x="135097" y="301359"/>
                  </a:lnTo>
                  <a:cubicBezTo>
                    <a:pt x="150437" y="293441"/>
                    <a:pt x="164788" y="282802"/>
                    <a:pt x="177655" y="269750"/>
                  </a:cubicBezTo>
                  <a:cubicBezTo>
                    <a:pt x="206233" y="240800"/>
                    <a:pt x="284979" y="175973"/>
                    <a:pt x="397684" y="199788"/>
                  </a:cubicBezTo>
                  <a:cubicBezTo>
                    <a:pt x="423603" y="205232"/>
                    <a:pt x="446923" y="207954"/>
                    <a:pt x="469006" y="207954"/>
                  </a:cubicBezTo>
                  <a:lnTo>
                    <a:pt x="625569" y="207954"/>
                  </a:lnTo>
                  <a:cubicBezTo>
                    <a:pt x="650622" y="207954"/>
                    <a:pt x="670973" y="228676"/>
                    <a:pt x="670973" y="254162"/>
                  </a:cubicBezTo>
                  <a:cubicBezTo>
                    <a:pt x="670973" y="279647"/>
                    <a:pt x="650622" y="300370"/>
                    <a:pt x="625569" y="300370"/>
                  </a:cubicBezTo>
                  <a:lnTo>
                    <a:pt x="445872" y="300370"/>
                  </a:lnTo>
                  <a:cubicBezTo>
                    <a:pt x="434799" y="300370"/>
                    <a:pt x="425768" y="309339"/>
                    <a:pt x="425768" y="320474"/>
                  </a:cubicBezTo>
                  <a:cubicBezTo>
                    <a:pt x="425768" y="331608"/>
                    <a:pt x="434737" y="340577"/>
                    <a:pt x="445872" y="340577"/>
                  </a:cubicBezTo>
                  <a:lnTo>
                    <a:pt x="625569" y="340577"/>
                  </a:lnTo>
                  <a:cubicBezTo>
                    <a:pt x="647591" y="340577"/>
                    <a:pt x="667509" y="331917"/>
                    <a:pt x="682664" y="318061"/>
                  </a:cubicBezTo>
                  <a:cubicBezTo>
                    <a:pt x="682850" y="317937"/>
                    <a:pt x="683035" y="317937"/>
                    <a:pt x="683221" y="317813"/>
                  </a:cubicBezTo>
                  <a:cubicBezTo>
                    <a:pt x="692067" y="311133"/>
                    <a:pt x="901395" y="153085"/>
                    <a:pt x="1001976" y="53741"/>
                  </a:cubicBezTo>
                  <a:cubicBezTo>
                    <a:pt x="1019915" y="36050"/>
                    <a:pt x="1048926" y="35617"/>
                    <a:pt x="1068164" y="52752"/>
                  </a:cubicBezTo>
                  <a:cubicBezTo>
                    <a:pt x="1078247" y="61721"/>
                    <a:pt x="1084185" y="74154"/>
                    <a:pt x="1084866" y="87763"/>
                  </a:cubicBezTo>
                  <a:cubicBezTo>
                    <a:pt x="1085608" y="101310"/>
                    <a:pt x="1080969" y="114300"/>
                    <a:pt x="1071876" y="124383"/>
                  </a:cubicBezTo>
                  <a:lnTo>
                    <a:pt x="1047689" y="151230"/>
                  </a:lnTo>
                  <a:cubicBezTo>
                    <a:pt x="971603" y="235975"/>
                    <a:pt x="856548" y="363960"/>
                    <a:pt x="722563" y="455943"/>
                  </a:cubicBezTo>
                  <a:cubicBezTo>
                    <a:pt x="699242" y="471902"/>
                    <a:pt x="671406" y="479882"/>
                    <a:pt x="643199" y="479449"/>
                  </a:cubicBezTo>
                  <a:cubicBezTo>
                    <a:pt x="587403" y="478335"/>
                    <a:pt x="479522" y="474809"/>
                    <a:pt x="384014" y="463984"/>
                  </a:cubicBezTo>
                  <a:cubicBezTo>
                    <a:pt x="328712" y="457675"/>
                    <a:pt x="271679" y="470294"/>
                    <a:pt x="223244" y="499491"/>
                  </a:cubicBezTo>
                  <a:lnTo>
                    <a:pt x="112209" y="566359"/>
                  </a:lnTo>
                  <a:cubicBezTo>
                    <a:pt x="102683" y="572112"/>
                    <a:pt x="99652" y="584422"/>
                    <a:pt x="105343" y="593948"/>
                  </a:cubicBezTo>
                  <a:cubicBezTo>
                    <a:pt x="109116" y="600196"/>
                    <a:pt x="115735" y="603660"/>
                    <a:pt x="122539" y="603660"/>
                  </a:cubicBezTo>
                  <a:cubicBezTo>
                    <a:pt x="126065" y="603660"/>
                    <a:pt x="129653" y="602732"/>
                    <a:pt x="132870" y="600753"/>
                  </a:cubicBezTo>
                  <a:lnTo>
                    <a:pt x="243905" y="533884"/>
                  </a:lnTo>
                  <a:cubicBezTo>
                    <a:pt x="284793" y="509264"/>
                    <a:pt x="332919" y="498563"/>
                    <a:pt x="379436" y="503883"/>
                  </a:cubicBezTo>
                  <a:cubicBezTo>
                    <a:pt x="476553" y="514894"/>
                    <a:pt x="585856" y="518481"/>
                    <a:pt x="642333" y="519656"/>
                  </a:cubicBezTo>
                  <a:cubicBezTo>
                    <a:pt x="679819" y="520275"/>
                    <a:pt x="714954" y="509821"/>
                    <a:pt x="745203" y="489098"/>
                  </a:cubicBezTo>
                  <a:cubicBezTo>
                    <a:pt x="883208" y="394456"/>
                    <a:pt x="1000120" y="264306"/>
                    <a:pt x="1077504" y="178138"/>
                  </a:cubicBezTo>
                  <a:lnTo>
                    <a:pt x="1101567" y="151415"/>
                  </a:lnTo>
                  <a:cubicBezTo>
                    <a:pt x="1117898" y="133415"/>
                    <a:pt x="1126187" y="110094"/>
                    <a:pt x="1124950" y="85722"/>
                  </a:cubicBezTo>
                  <a:cubicBezTo>
                    <a:pt x="1123713" y="61226"/>
                    <a:pt x="1113073" y="38895"/>
                    <a:pt x="1094949" y="22750"/>
                  </a:cubicBezTo>
                  <a:close/>
                  <a:moveTo>
                    <a:pt x="865393" y="78918"/>
                  </a:moveTo>
                  <a:cubicBezTo>
                    <a:pt x="879930" y="64505"/>
                    <a:pt x="902879" y="63206"/>
                    <a:pt x="919952" y="74959"/>
                  </a:cubicBezTo>
                  <a:cubicBezTo>
                    <a:pt x="851537" y="135394"/>
                    <a:pt x="764688" y="204180"/>
                    <a:pt x="710439" y="246244"/>
                  </a:cubicBezTo>
                  <a:cubicBezTo>
                    <a:pt x="709202" y="232944"/>
                    <a:pt x="705181" y="220511"/>
                    <a:pt x="698624" y="209624"/>
                  </a:cubicBezTo>
                  <a:cubicBezTo>
                    <a:pt x="752317" y="173313"/>
                    <a:pt x="819247" y="124569"/>
                    <a:pt x="865393" y="78918"/>
                  </a:cubicBezTo>
                  <a:close/>
                </a:path>
              </a:pathLst>
            </a:custGeom>
            <a:grpFill/>
            <a:ln w="6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24662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cef09ac28eaae964ec9988a5cce77c8b8C1E4685C6E6B40CD7615480512384A61EE159C6FE0045D14B61E85D0A95589D558B81FFC809322ACC20DC2254D928200A3EA0841B8B1814A949D0E04D40B9AAE09C6C8926E6A284AC22EF0F8E3937099575E5D983132B5B48E4B4A5EC5D65659C6F340790817AB95702EB61B0B328F1" hidden="1"/>
          <p:cNvSpPr txBox="1"/>
          <p:nvPr/>
        </p:nvSpPr>
        <p:spPr>
          <a:xfrm>
            <a:off x="-533400" y="2705100"/>
            <a:ext cx="370486" cy="1524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50"/>
              <a:t>e7d195523061f1c0cef09ac28eaae964ec9988a5cce77c8b8C1E4685C6E6B40CD7615480512384A61EE159C6FE0045D14B61E85D0A95589D558B81FFC809322ACC20DC2254D928200A3EA0841B8B1814A949D0E04D40B9AAE09C6C8926E6A284AC22EF0F8E3937099575E5D983132B5B48E4B4A5EC5D65659C6F340790817AB95702EB61B0B328F1</a:t>
            </a:r>
            <a:endParaRPr lang="zh-CN" altLang="en-US" sz="1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993B49-C310-48E8-A147-375FCE10BD74}"/>
              </a:ext>
            </a:extLst>
          </p:cNvPr>
          <p:cNvGrpSpPr/>
          <p:nvPr/>
        </p:nvGrpSpPr>
        <p:grpSpPr>
          <a:xfrm>
            <a:off x="1781908" y="3369733"/>
            <a:ext cx="14724184" cy="3547536"/>
            <a:chOff x="1534702" y="3579389"/>
            <a:chExt cx="15218596" cy="3666657"/>
          </a:xfrm>
          <a:solidFill>
            <a:schemeClr val="accent1"/>
          </a:solidFill>
        </p:grpSpPr>
        <p:grpSp>
          <p:nvGrpSpPr>
            <p:cNvPr id="115" name="Graphic 2">
              <a:extLst>
                <a:ext uri="{FF2B5EF4-FFF2-40B4-BE49-F238E27FC236}">
                  <a16:creationId xmlns:a16="http://schemas.microsoft.com/office/drawing/2014/main" id="{D4956642-95F6-48EB-9DBD-A3183D28BC82}"/>
                </a:ext>
              </a:extLst>
            </p:cNvPr>
            <p:cNvGrpSpPr/>
            <p:nvPr/>
          </p:nvGrpSpPr>
          <p:grpSpPr>
            <a:xfrm>
              <a:off x="1606714" y="3717152"/>
              <a:ext cx="1101638" cy="1121714"/>
              <a:chOff x="5024817" y="664654"/>
              <a:chExt cx="1291018" cy="1314545"/>
            </a:xfrm>
            <a:grpFill/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228DA52-0A09-49C3-92B4-E61389BC8AE9}"/>
                  </a:ext>
                </a:extLst>
              </p:cNvPr>
              <p:cNvSpPr/>
              <p:nvPr/>
            </p:nvSpPr>
            <p:spPr>
              <a:xfrm>
                <a:off x="5024817" y="726090"/>
                <a:ext cx="1291018" cy="1253108"/>
              </a:xfrm>
              <a:custGeom>
                <a:avLst/>
                <a:gdLst>
                  <a:gd name="connsiteX0" fmla="*/ 1131951 w 1291018"/>
                  <a:gd name="connsiteY0" fmla="*/ 1253109 h 1253108"/>
                  <a:gd name="connsiteX1" fmla="*/ 159068 w 1291018"/>
                  <a:gd name="connsiteY1" fmla="*/ 1253109 h 1253108"/>
                  <a:gd name="connsiteX2" fmla="*/ 0 w 1291018"/>
                  <a:gd name="connsiteY2" fmla="*/ 1094042 h 1253108"/>
                  <a:gd name="connsiteX3" fmla="*/ 0 w 1291018"/>
                  <a:gd name="connsiteY3" fmla="*/ 159068 h 1253108"/>
                  <a:gd name="connsiteX4" fmla="*/ 159068 w 1291018"/>
                  <a:gd name="connsiteY4" fmla="*/ 0 h 1253108"/>
                  <a:gd name="connsiteX5" fmla="*/ 1131951 w 1291018"/>
                  <a:gd name="connsiteY5" fmla="*/ 0 h 1253108"/>
                  <a:gd name="connsiteX6" fmla="*/ 1291019 w 1291018"/>
                  <a:gd name="connsiteY6" fmla="*/ 159068 h 1253108"/>
                  <a:gd name="connsiteX7" fmla="*/ 1291019 w 1291018"/>
                  <a:gd name="connsiteY7" fmla="*/ 1094042 h 1253108"/>
                  <a:gd name="connsiteX8" fmla="*/ 1131951 w 1291018"/>
                  <a:gd name="connsiteY8" fmla="*/ 1253109 h 1253108"/>
                  <a:gd name="connsiteX9" fmla="*/ 159068 w 1291018"/>
                  <a:gd name="connsiteY9" fmla="*/ 85154 h 1253108"/>
                  <a:gd name="connsiteX10" fmla="*/ 85058 w 1291018"/>
                  <a:gd name="connsiteY10" fmla="*/ 159068 h 1253108"/>
                  <a:gd name="connsiteX11" fmla="*/ 85058 w 1291018"/>
                  <a:gd name="connsiteY11" fmla="*/ 1094042 h 1253108"/>
                  <a:gd name="connsiteX12" fmla="*/ 159068 w 1291018"/>
                  <a:gd name="connsiteY12" fmla="*/ 1167956 h 1253108"/>
                  <a:gd name="connsiteX13" fmla="*/ 1131951 w 1291018"/>
                  <a:gd name="connsiteY13" fmla="*/ 1167956 h 1253108"/>
                  <a:gd name="connsiteX14" fmla="*/ 1205865 w 1291018"/>
                  <a:gd name="connsiteY14" fmla="*/ 1094042 h 1253108"/>
                  <a:gd name="connsiteX15" fmla="*/ 1205865 w 1291018"/>
                  <a:gd name="connsiteY15" fmla="*/ 159068 h 1253108"/>
                  <a:gd name="connsiteX16" fmla="*/ 1131951 w 1291018"/>
                  <a:gd name="connsiteY16" fmla="*/ 85154 h 1253108"/>
                  <a:gd name="connsiteX17" fmla="*/ 159068 w 1291018"/>
                  <a:gd name="connsiteY17" fmla="*/ 85154 h 125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1018" h="1253108">
                    <a:moveTo>
                      <a:pt x="1131951" y="1253109"/>
                    </a:moveTo>
                    <a:lnTo>
                      <a:pt x="159068" y="1253109"/>
                    </a:lnTo>
                    <a:cubicBezTo>
                      <a:pt x="71342" y="1253109"/>
                      <a:pt x="0" y="1181767"/>
                      <a:pt x="0" y="1094042"/>
                    </a:cubicBezTo>
                    <a:lnTo>
                      <a:pt x="0" y="159068"/>
                    </a:lnTo>
                    <a:cubicBezTo>
                      <a:pt x="0" y="71342"/>
                      <a:pt x="71342" y="0"/>
                      <a:pt x="159068" y="0"/>
                    </a:cubicBezTo>
                    <a:lnTo>
                      <a:pt x="1131951" y="0"/>
                    </a:lnTo>
                    <a:cubicBezTo>
                      <a:pt x="1219676" y="0"/>
                      <a:pt x="1291019" y="71342"/>
                      <a:pt x="1291019" y="159068"/>
                    </a:cubicBezTo>
                    <a:lnTo>
                      <a:pt x="1291019" y="1094042"/>
                    </a:lnTo>
                    <a:cubicBezTo>
                      <a:pt x="1291114" y="1181767"/>
                      <a:pt x="1219676" y="1253109"/>
                      <a:pt x="1131951" y="1253109"/>
                    </a:cubicBezTo>
                    <a:close/>
                    <a:moveTo>
                      <a:pt x="159068" y="85154"/>
                    </a:moveTo>
                    <a:cubicBezTo>
                      <a:pt x="118300" y="85154"/>
                      <a:pt x="85058" y="118301"/>
                      <a:pt x="85058" y="159068"/>
                    </a:cubicBezTo>
                    <a:lnTo>
                      <a:pt x="85058" y="1094042"/>
                    </a:lnTo>
                    <a:cubicBezTo>
                      <a:pt x="85058" y="1134809"/>
                      <a:pt x="118205" y="1167956"/>
                      <a:pt x="159068" y="1167956"/>
                    </a:cubicBezTo>
                    <a:lnTo>
                      <a:pt x="1131951" y="1167956"/>
                    </a:lnTo>
                    <a:cubicBezTo>
                      <a:pt x="1172718" y="1167956"/>
                      <a:pt x="1205865" y="1134809"/>
                      <a:pt x="1205865" y="1094042"/>
                    </a:cubicBezTo>
                    <a:lnTo>
                      <a:pt x="1205865" y="159068"/>
                    </a:lnTo>
                    <a:cubicBezTo>
                      <a:pt x="1205865" y="118301"/>
                      <a:pt x="1172718" y="85154"/>
                      <a:pt x="1131951" y="85154"/>
                    </a:cubicBezTo>
                    <a:lnTo>
                      <a:pt x="159068" y="8515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9E0CADA-6A2F-4A61-BA2A-5F42F98720F3}"/>
                  </a:ext>
                </a:extLst>
              </p:cNvPr>
              <p:cNvSpPr/>
              <p:nvPr/>
            </p:nvSpPr>
            <p:spPr>
              <a:xfrm>
                <a:off x="5293393" y="1109204"/>
                <a:ext cx="753867" cy="695306"/>
              </a:xfrm>
              <a:custGeom>
                <a:avLst/>
                <a:gdLst>
                  <a:gd name="connsiteX0" fmla="*/ 376934 w 753867"/>
                  <a:gd name="connsiteY0" fmla="*/ 695307 h 695306"/>
                  <a:gd name="connsiteX1" fmla="*/ 355122 w 753867"/>
                  <a:gd name="connsiteY1" fmla="*/ 689306 h 695306"/>
                  <a:gd name="connsiteX2" fmla="*/ 8412 w 753867"/>
                  <a:gd name="connsiteY2" fmla="*/ 162764 h 695306"/>
                  <a:gd name="connsiteX3" fmla="*/ 187196 w 753867"/>
                  <a:gd name="connsiteY3" fmla="*/ 173 h 695306"/>
                  <a:gd name="connsiteX4" fmla="*/ 376934 w 753867"/>
                  <a:gd name="connsiteY4" fmla="*/ 75896 h 695306"/>
                  <a:gd name="connsiteX5" fmla="*/ 566672 w 753867"/>
                  <a:gd name="connsiteY5" fmla="*/ 173 h 695306"/>
                  <a:gd name="connsiteX6" fmla="*/ 566672 w 753867"/>
                  <a:gd name="connsiteY6" fmla="*/ 173 h 695306"/>
                  <a:gd name="connsiteX7" fmla="*/ 745456 w 753867"/>
                  <a:gd name="connsiteY7" fmla="*/ 162764 h 695306"/>
                  <a:gd name="connsiteX8" fmla="*/ 398746 w 753867"/>
                  <a:gd name="connsiteY8" fmla="*/ 689306 h 695306"/>
                  <a:gd name="connsiteX9" fmla="*/ 376934 w 753867"/>
                  <a:gd name="connsiteY9" fmla="*/ 695307 h 695306"/>
                  <a:gd name="connsiteX10" fmla="*/ 197864 w 753867"/>
                  <a:gd name="connsiteY10" fmla="*/ 85040 h 695306"/>
                  <a:gd name="connsiteX11" fmla="*/ 190053 w 753867"/>
                  <a:gd name="connsiteY11" fmla="*/ 85136 h 695306"/>
                  <a:gd name="connsiteX12" fmla="*/ 90803 w 753867"/>
                  <a:gd name="connsiteY12" fmla="*/ 183910 h 695306"/>
                  <a:gd name="connsiteX13" fmla="*/ 376934 w 753867"/>
                  <a:gd name="connsiteY13" fmla="*/ 602819 h 695306"/>
                  <a:gd name="connsiteX14" fmla="*/ 663065 w 753867"/>
                  <a:gd name="connsiteY14" fmla="*/ 183910 h 695306"/>
                  <a:gd name="connsiteX15" fmla="*/ 563814 w 753867"/>
                  <a:gd name="connsiteY15" fmla="*/ 85136 h 695306"/>
                  <a:gd name="connsiteX16" fmla="*/ 563814 w 753867"/>
                  <a:gd name="connsiteY16" fmla="*/ 85136 h 695306"/>
                  <a:gd name="connsiteX17" fmla="*/ 417034 w 753867"/>
                  <a:gd name="connsiteY17" fmla="*/ 168860 h 695306"/>
                  <a:gd name="connsiteX18" fmla="*/ 376648 w 753867"/>
                  <a:gd name="connsiteY18" fmla="*/ 196769 h 695306"/>
                  <a:gd name="connsiteX19" fmla="*/ 336834 w 753867"/>
                  <a:gd name="connsiteY19" fmla="*/ 168479 h 695306"/>
                  <a:gd name="connsiteX20" fmla="*/ 197864 w 753867"/>
                  <a:gd name="connsiteY20" fmla="*/ 85040 h 69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53867" h="695306">
                    <a:moveTo>
                      <a:pt x="376934" y="695307"/>
                    </a:moveTo>
                    <a:cubicBezTo>
                      <a:pt x="369409" y="695307"/>
                      <a:pt x="361789" y="693307"/>
                      <a:pt x="355122" y="689306"/>
                    </a:cubicBezTo>
                    <a:cubicBezTo>
                      <a:pt x="-22164" y="463659"/>
                      <a:pt x="-13020" y="245917"/>
                      <a:pt x="8412" y="162764"/>
                    </a:cubicBezTo>
                    <a:cubicBezTo>
                      <a:pt x="32415" y="69800"/>
                      <a:pt x="105852" y="2935"/>
                      <a:pt x="187196" y="173"/>
                    </a:cubicBezTo>
                    <a:cubicBezTo>
                      <a:pt x="277683" y="-2875"/>
                      <a:pt x="339786" y="34939"/>
                      <a:pt x="376934" y="75896"/>
                    </a:cubicBezTo>
                    <a:cubicBezTo>
                      <a:pt x="414177" y="34939"/>
                      <a:pt x="475994" y="-2685"/>
                      <a:pt x="566672" y="173"/>
                    </a:cubicBezTo>
                    <a:lnTo>
                      <a:pt x="566672" y="173"/>
                    </a:lnTo>
                    <a:cubicBezTo>
                      <a:pt x="648015" y="2935"/>
                      <a:pt x="721453" y="69800"/>
                      <a:pt x="745456" y="162764"/>
                    </a:cubicBezTo>
                    <a:cubicBezTo>
                      <a:pt x="766887" y="245917"/>
                      <a:pt x="776031" y="463659"/>
                      <a:pt x="398746" y="689306"/>
                    </a:cubicBezTo>
                    <a:cubicBezTo>
                      <a:pt x="392079" y="693307"/>
                      <a:pt x="384554" y="695307"/>
                      <a:pt x="376934" y="695307"/>
                    </a:cubicBezTo>
                    <a:close/>
                    <a:moveTo>
                      <a:pt x="197864" y="85040"/>
                    </a:moveTo>
                    <a:cubicBezTo>
                      <a:pt x="195292" y="85040"/>
                      <a:pt x="192720" y="85040"/>
                      <a:pt x="190053" y="85136"/>
                    </a:cubicBezTo>
                    <a:cubicBezTo>
                      <a:pt x="153001" y="86374"/>
                      <a:pt x="107091" y="120759"/>
                      <a:pt x="90803" y="183910"/>
                    </a:cubicBezTo>
                    <a:cubicBezTo>
                      <a:pt x="78135" y="233154"/>
                      <a:pt x="62323" y="406509"/>
                      <a:pt x="376934" y="602819"/>
                    </a:cubicBezTo>
                    <a:cubicBezTo>
                      <a:pt x="691545" y="406604"/>
                      <a:pt x="675733" y="233249"/>
                      <a:pt x="663065" y="183910"/>
                    </a:cubicBezTo>
                    <a:cubicBezTo>
                      <a:pt x="646777" y="120759"/>
                      <a:pt x="600771" y="86469"/>
                      <a:pt x="563814" y="85136"/>
                    </a:cubicBezTo>
                    <a:lnTo>
                      <a:pt x="563814" y="85136"/>
                    </a:lnTo>
                    <a:cubicBezTo>
                      <a:pt x="452562" y="81230"/>
                      <a:pt x="420368" y="159907"/>
                      <a:pt x="417034" y="168860"/>
                    </a:cubicBezTo>
                    <a:cubicBezTo>
                      <a:pt x="410748" y="185624"/>
                      <a:pt x="395031" y="197435"/>
                      <a:pt x="376648" y="196769"/>
                    </a:cubicBezTo>
                    <a:cubicBezTo>
                      <a:pt x="358741" y="196578"/>
                      <a:pt x="342739" y="185434"/>
                      <a:pt x="336834" y="168479"/>
                    </a:cubicBezTo>
                    <a:cubicBezTo>
                      <a:pt x="333595" y="160192"/>
                      <a:pt x="302544" y="85040"/>
                      <a:pt x="197864" y="850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1795F36-610E-408B-9BB0-7F730C083493}"/>
                  </a:ext>
                </a:extLst>
              </p:cNvPr>
              <p:cNvSpPr/>
              <p:nvPr/>
            </p:nvSpPr>
            <p:spPr>
              <a:xfrm>
                <a:off x="5411143" y="1223105"/>
                <a:ext cx="134650" cy="280130"/>
              </a:xfrm>
              <a:custGeom>
                <a:avLst/>
                <a:gdLst>
                  <a:gd name="connsiteX0" fmla="*/ 81448 w 134650"/>
                  <a:gd name="connsiteY0" fmla="*/ 280130 h 280130"/>
                  <a:gd name="connsiteX1" fmla="*/ 56016 w 134650"/>
                  <a:gd name="connsiteY1" fmla="*/ 267557 h 280130"/>
                  <a:gd name="connsiteX2" fmla="*/ 6295 w 134650"/>
                  <a:gd name="connsiteY2" fmla="*/ 82391 h 280130"/>
                  <a:gd name="connsiteX3" fmla="*/ 97450 w 134650"/>
                  <a:gd name="connsiteY3" fmla="*/ 476 h 280130"/>
                  <a:gd name="connsiteX4" fmla="*/ 134216 w 134650"/>
                  <a:gd name="connsiteY4" fmla="*/ 26765 h 280130"/>
                  <a:gd name="connsiteX5" fmla="*/ 108308 w 134650"/>
                  <a:gd name="connsiteY5" fmla="*/ 63437 h 280130"/>
                  <a:gd name="connsiteX6" fmla="*/ 67636 w 134650"/>
                  <a:gd name="connsiteY6" fmla="*/ 100298 h 280130"/>
                  <a:gd name="connsiteX7" fmla="*/ 106975 w 134650"/>
                  <a:gd name="connsiteY7" fmla="*/ 228981 h 280130"/>
                  <a:gd name="connsiteX8" fmla="*/ 100879 w 134650"/>
                  <a:gd name="connsiteY8" fmla="*/ 273749 h 280130"/>
                  <a:gd name="connsiteX9" fmla="*/ 81448 w 134650"/>
                  <a:gd name="connsiteY9" fmla="*/ 280130 h 280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4650" h="280130">
                    <a:moveTo>
                      <a:pt x="81448" y="280130"/>
                    </a:moveTo>
                    <a:cubicBezTo>
                      <a:pt x="71827" y="280130"/>
                      <a:pt x="62302" y="275749"/>
                      <a:pt x="56016" y="267557"/>
                    </a:cubicBezTo>
                    <a:cubicBezTo>
                      <a:pt x="6295" y="202121"/>
                      <a:pt x="-10469" y="139827"/>
                      <a:pt x="6295" y="82391"/>
                    </a:cubicBezTo>
                    <a:cubicBezTo>
                      <a:pt x="22488" y="27051"/>
                      <a:pt x="71161" y="4858"/>
                      <a:pt x="97450" y="476"/>
                    </a:cubicBezTo>
                    <a:cubicBezTo>
                      <a:pt x="114785" y="-2572"/>
                      <a:pt x="131263" y="9335"/>
                      <a:pt x="134216" y="26765"/>
                    </a:cubicBezTo>
                    <a:cubicBezTo>
                      <a:pt x="137074" y="44006"/>
                      <a:pt x="125548" y="60389"/>
                      <a:pt x="108308" y="63437"/>
                    </a:cubicBezTo>
                    <a:cubicBezTo>
                      <a:pt x="106498" y="63818"/>
                      <a:pt x="76399" y="70199"/>
                      <a:pt x="67636" y="100298"/>
                    </a:cubicBezTo>
                    <a:cubicBezTo>
                      <a:pt x="56683" y="137732"/>
                      <a:pt x="69541" y="179832"/>
                      <a:pt x="106975" y="228981"/>
                    </a:cubicBezTo>
                    <a:cubicBezTo>
                      <a:pt x="117643" y="242983"/>
                      <a:pt x="114881" y="263081"/>
                      <a:pt x="100879" y="273749"/>
                    </a:cubicBezTo>
                    <a:cubicBezTo>
                      <a:pt x="94973" y="278035"/>
                      <a:pt x="88115" y="280130"/>
                      <a:pt x="81448" y="2801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95F5670-7278-485A-BFF6-4C801905E96D}"/>
                  </a:ext>
                </a:extLst>
              </p:cNvPr>
              <p:cNvSpPr/>
              <p:nvPr/>
            </p:nvSpPr>
            <p:spPr>
              <a:xfrm>
                <a:off x="5292851" y="664654"/>
                <a:ext cx="124396" cy="208025"/>
              </a:xfrm>
              <a:custGeom>
                <a:avLst/>
                <a:gdLst>
                  <a:gd name="connsiteX0" fmla="*/ 85058 w 124396"/>
                  <a:gd name="connsiteY0" fmla="*/ 208026 h 208025"/>
                  <a:gd name="connsiteX1" fmla="*/ 39338 w 124396"/>
                  <a:gd name="connsiteY1" fmla="*/ 208026 h 208025"/>
                  <a:gd name="connsiteX2" fmla="*/ 0 w 124396"/>
                  <a:gd name="connsiteY2" fmla="*/ 168688 h 208025"/>
                  <a:gd name="connsiteX3" fmla="*/ 0 w 124396"/>
                  <a:gd name="connsiteY3" fmla="*/ 39338 h 208025"/>
                  <a:gd name="connsiteX4" fmla="*/ 39338 w 124396"/>
                  <a:gd name="connsiteY4" fmla="*/ 0 h 208025"/>
                  <a:gd name="connsiteX5" fmla="*/ 85058 w 124396"/>
                  <a:gd name="connsiteY5" fmla="*/ 0 h 208025"/>
                  <a:gd name="connsiteX6" fmla="*/ 124397 w 124396"/>
                  <a:gd name="connsiteY6" fmla="*/ 39338 h 208025"/>
                  <a:gd name="connsiteX7" fmla="*/ 124397 w 124396"/>
                  <a:gd name="connsiteY7" fmla="*/ 168688 h 208025"/>
                  <a:gd name="connsiteX8" fmla="*/ 85058 w 124396"/>
                  <a:gd name="connsiteY8" fmla="*/ 208026 h 20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396" h="208025">
                    <a:moveTo>
                      <a:pt x="85058" y="208026"/>
                    </a:moveTo>
                    <a:lnTo>
                      <a:pt x="39338" y="208026"/>
                    </a:lnTo>
                    <a:cubicBezTo>
                      <a:pt x="17621" y="208026"/>
                      <a:pt x="0" y="190405"/>
                      <a:pt x="0" y="168688"/>
                    </a:cubicBezTo>
                    <a:lnTo>
                      <a:pt x="0" y="39338"/>
                    </a:lnTo>
                    <a:cubicBezTo>
                      <a:pt x="0" y="17621"/>
                      <a:pt x="17621" y="0"/>
                      <a:pt x="39338" y="0"/>
                    </a:cubicBezTo>
                    <a:lnTo>
                      <a:pt x="85058" y="0"/>
                    </a:lnTo>
                    <a:cubicBezTo>
                      <a:pt x="106775" y="0"/>
                      <a:pt x="124397" y="17621"/>
                      <a:pt x="124397" y="39338"/>
                    </a:cubicBezTo>
                    <a:lnTo>
                      <a:pt x="124397" y="168688"/>
                    </a:lnTo>
                    <a:cubicBezTo>
                      <a:pt x="124397" y="190405"/>
                      <a:pt x="106775" y="208026"/>
                      <a:pt x="85058" y="2080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B2EE7CC7-6734-4FE5-8437-5090B003D756}"/>
                  </a:ext>
                </a:extLst>
              </p:cNvPr>
              <p:cNvSpPr/>
              <p:nvPr/>
            </p:nvSpPr>
            <p:spPr>
              <a:xfrm>
                <a:off x="5923501" y="664654"/>
                <a:ext cx="124396" cy="208025"/>
              </a:xfrm>
              <a:custGeom>
                <a:avLst/>
                <a:gdLst>
                  <a:gd name="connsiteX0" fmla="*/ 85058 w 124396"/>
                  <a:gd name="connsiteY0" fmla="*/ 208026 h 208025"/>
                  <a:gd name="connsiteX1" fmla="*/ 39338 w 124396"/>
                  <a:gd name="connsiteY1" fmla="*/ 208026 h 208025"/>
                  <a:gd name="connsiteX2" fmla="*/ 0 w 124396"/>
                  <a:gd name="connsiteY2" fmla="*/ 168688 h 208025"/>
                  <a:gd name="connsiteX3" fmla="*/ 0 w 124396"/>
                  <a:gd name="connsiteY3" fmla="*/ 39338 h 208025"/>
                  <a:gd name="connsiteX4" fmla="*/ 39338 w 124396"/>
                  <a:gd name="connsiteY4" fmla="*/ 0 h 208025"/>
                  <a:gd name="connsiteX5" fmla="*/ 85058 w 124396"/>
                  <a:gd name="connsiteY5" fmla="*/ 0 h 208025"/>
                  <a:gd name="connsiteX6" fmla="*/ 124396 w 124396"/>
                  <a:gd name="connsiteY6" fmla="*/ 39338 h 208025"/>
                  <a:gd name="connsiteX7" fmla="*/ 124396 w 124396"/>
                  <a:gd name="connsiteY7" fmla="*/ 168688 h 208025"/>
                  <a:gd name="connsiteX8" fmla="*/ 85058 w 124396"/>
                  <a:gd name="connsiteY8" fmla="*/ 208026 h 20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396" h="208025">
                    <a:moveTo>
                      <a:pt x="85058" y="208026"/>
                    </a:moveTo>
                    <a:lnTo>
                      <a:pt x="39338" y="208026"/>
                    </a:lnTo>
                    <a:cubicBezTo>
                      <a:pt x="17621" y="208026"/>
                      <a:pt x="0" y="190405"/>
                      <a:pt x="0" y="168688"/>
                    </a:cubicBezTo>
                    <a:lnTo>
                      <a:pt x="0" y="39338"/>
                    </a:lnTo>
                    <a:cubicBezTo>
                      <a:pt x="0" y="17621"/>
                      <a:pt x="17621" y="0"/>
                      <a:pt x="39338" y="0"/>
                    </a:cubicBezTo>
                    <a:lnTo>
                      <a:pt x="85058" y="0"/>
                    </a:lnTo>
                    <a:cubicBezTo>
                      <a:pt x="106775" y="0"/>
                      <a:pt x="124396" y="17621"/>
                      <a:pt x="124396" y="39338"/>
                    </a:cubicBezTo>
                    <a:lnTo>
                      <a:pt x="124396" y="168688"/>
                    </a:lnTo>
                    <a:cubicBezTo>
                      <a:pt x="124396" y="190405"/>
                      <a:pt x="106775" y="208026"/>
                      <a:pt x="85058" y="2080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1" name="Graphic 2">
              <a:extLst>
                <a:ext uri="{FF2B5EF4-FFF2-40B4-BE49-F238E27FC236}">
                  <a16:creationId xmlns:a16="http://schemas.microsoft.com/office/drawing/2014/main" id="{678A6742-DEFE-4623-8FF3-9E36AFEB532D}"/>
                </a:ext>
              </a:extLst>
            </p:cNvPr>
            <p:cNvGrpSpPr/>
            <p:nvPr/>
          </p:nvGrpSpPr>
          <p:grpSpPr>
            <a:xfrm>
              <a:off x="5426848" y="3650878"/>
              <a:ext cx="1223229" cy="1254262"/>
              <a:chOff x="9501663" y="542847"/>
              <a:chExt cx="1433512" cy="1469880"/>
            </a:xfrm>
            <a:grpFill/>
          </p:grpSpPr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DE2B6F9-D94C-4AB5-974C-CC02949044F9}"/>
                  </a:ext>
                </a:extLst>
              </p:cNvPr>
              <p:cNvSpPr/>
              <p:nvPr/>
            </p:nvSpPr>
            <p:spPr>
              <a:xfrm>
                <a:off x="10165941" y="542847"/>
                <a:ext cx="536248" cy="494996"/>
              </a:xfrm>
              <a:custGeom>
                <a:avLst/>
                <a:gdLst>
                  <a:gd name="connsiteX0" fmla="*/ 268124 w 536248"/>
                  <a:gd name="connsiteY0" fmla="*/ 494997 h 494996"/>
                  <a:gd name="connsiteX1" fmla="*/ 251741 w 536248"/>
                  <a:gd name="connsiteY1" fmla="*/ 490425 h 494996"/>
                  <a:gd name="connsiteX2" fmla="*/ 5996 w 536248"/>
                  <a:gd name="connsiteY2" fmla="*/ 116378 h 494996"/>
                  <a:gd name="connsiteX3" fmla="*/ 134012 w 536248"/>
                  <a:gd name="connsiteY3" fmla="*/ 173 h 494996"/>
                  <a:gd name="connsiteX4" fmla="*/ 268124 w 536248"/>
                  <a:gd name="connsiteY4" fmla="*/ 52751 h 494996"/>
                  <a:gd name="connsiteX5" fmla="*/ 402236 w 536248"/>
                  <a:gd name="connsiteY5" fmla="*/ 173 h 494996"/>
                  <a:gd name="connsiteX6" fmla="*/ 402236 w 536248"/>
                  <a:gd name="connsiteY6" fmla="*/ 173 h 494996"/>
                  <a:gd name="connsiteX7" fmla="*/ 530252 w 536248"/>
                  <a:gd name="connsiteY7" fmla="*/ 116378 h 494996"/>
                  <a:gd name="connsiteX8" fmla="*/ 284507 w 536248"/>
                  <a:gd name="connsiteY8" fmla="*/ 490425 h 494996"/>
                  <a:gd name="connsiteX9" fmla="*/ 268124 w 536248"/>
                  <a:gd name="connsiteY9" fmla="*/ 494997 h 494996"/>
                  <a:gd name="connsiteX10" fmla="*/ 141632 w 536248"/>
                  <a:gd name="connsiteY10" fmla="*/ 63991 h 494996"/>
                  <a:gd name="connsiteX11" fmla="*/ 136203 w 536248"/>
                  <a:gd name="connsiteY11" fmla="*/ 64086 h 494996"/>
                  <a:gd name="connsiteX12" fmla="*/ 67813 w 536248"/>
                  <a:gd name="connsiteY12" fmla="*/ 132475 h 494996"/>
                  <a:gd name="connsiteX13" fmla="*/ 268124 w 536248"/>
                  <a:gd name="connsiteY13" fmla="*/ 425750 h 494996"/>
                  <a:gd name="connsiteX14" fmla="*/ 468435 w 536248"/>
                  <a:gd name="connsiteY14" fmla="*/ 132475 h 494996"/>
                  <a:gd name="connsiteX15" fmla="*/ 400045 w 536248"/>
                  <a:gd name="connsiteY15" fmla="*/ 64086 h 494996"/>
                  <a:gd name="connsiteX16" fmla="*/ 400045 w 536248"/>
                  <a:gd name="connsiteY16" fmla="*/ 64086 h 494996"/>
                  <a:gd name="connsiteX17" fmla="*/ 298223 w 536248"/>
                  <a:gd name="connsiteY17" fmla="*/ 121712 h 494996"/>
                  <a:gd name="connsiteX18" fmla="*/ 268124 w 536248"/>
                  <a:gd name="connsiteY18" fmla="*/ 143143 h 494996"/>
                  <a:gd name="connsiteX19" fmla="*/ 238025 w 536248"/>
                  <a:gd name="connsiteY19" fmla="*/ 121712 h 494996"/>
                  <a:gd name="connsiteX20" fmla="*/ 141632 w 536248"/>
                  <a:gd name="connsiteY20" fmla="*/ 63991 h 494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6248" h="494996">
                    <a:moveTo>
                      <a:pt x="268124" y="494997"/>
                    </a:moveTo>
                    <a:cubicBezTo>
                      <a:pt x="262409" y="494997"/>
                      <a:pt x="256789" y="493473"/>
                      <a:pt x="251741" y="490425"/>
                    </a:cubicBezTo>
                    <a:cubicBezTo>
                      <a:pt x="-15816" y="330405"/>
                      <a:pt x="-9244" y="175528"/>
                      <a:pt x="5996" y="116378"/>
                    </a:cubicBezTo>
                    <a:cubicBezTo>
                      <a:pt x="23141" y="49989"/>
                      <a:pt x="75814" y="2173"/>
                      <a:pt x="134012" y="173"/>
                    </a:cubicBezTo>
                    <a:cubicBezTo>
                      <a:pt x="198020" y="-2399"/>
                      <a:pt x="241359" y="24081"/>
                      <a:pt x="268124" y="52751"/>
                    </a:cubicBezTo>
                    <a:cubicBezTo>
                      <a:pt x="294889" y="24081"/>
                      <a:pt x="337847" y="-2399"/>
                      <a:pt x="402236" y="173"/>
                    </a:cubicBezTo>
                    <a:lnTo>
                      <a:pt x="402236" y="173"/>
                    </a:lnTo>
                    <a:cubicBezTo>
                      <a:pt x="460529" y="2173"/>
                      <a:pt x="513107" y="49989"/>
                      <a:pt x="530252" y="116378"/>
                    </a:cubicBezTo>
                    <a:cubicBezTo>
                      <a:pt x="545492" y="175528"/>
                      <a:pt x="552064" y="330310"/>
                      <a:pt x="284507" y="490425"/>
                    </a:cubicBezTo>
                    <a:cubicBezTo>
                      <a:pt x="279554" y="493473"/>
                      <a:pt x="273839" y="494997"/>
                      <a:pt x="268124" y="494997"/>
                    </a:cubicBezTo>
                    <a:close/>
                    <a:moveTo>
                      <a:pt x="141632" y="63991"/>
                    </a:moveTo>
                    <a:cubicBezTo>
                      <a:pt x="139822" y="63991"/>
                      <a:pt x="138108" y="63991"/>
                      <a:pt x="136203" y="64086"/>
                    </a:cubicBezTo>
                    <a:cubicBezTo>
                      <a:pt x="110771" y="64943"/>
                      <a:pt x="79053" y="88756"/>
                      <a:pt x="67813" y="132475"/>
                    </a:cubicBezTo>
                    <a:cubicBezTo>
                      <a:pt x="58955" y="166956"/>
                      <a:pt x="48002" y="288019"/>
                      <a:pt x="268124" y="425750"/>
                    </a:cubicBezTo>
                    <a:cubicBezTo>
                      <a:pt x="488247" y="288019"/>
                      <a:pt x="477293" y="166956"/>
                      <a:pt x="468435" y="132475"/>
                    </a:cubicBezTo>
                    <a:cubicBezTo>
                      <a:pt x="457195" y="88756"/>
                      <a:pt x="425477" y="64943"/>
                      <a:pt x="400045" y="64086"/>
                    </a:cubicBezTo>
                    <a:lnTo>
                      <a:pt x="400045" y="64086"/>
                    </a:lnTo>
                    <a:cubicBezTo>
                      <a:pt x="321274" y="61228"/>
                      <a:pt x="298509" y="121141"/>
                      <a:pt x="298223" y="121712"/>
                    </a:cubicBezTo>
                    <a:cubicBezTo>
                      <a:pt x="293747" y="134476"/>
                      <a:pt x="281650" y="143143"/>
                      <a:pt x="268124" y="143143"/>
                    </a:cubicBezTo>
                    <a:cubicBezTo>
                      <a:pt x="254504" y="143143"/>
                      <a:pt x="242407" y="134571"/>
                      <a:pt x="238025" y="121712"/>
                    </a:cubicBezTo>
                    <a:cubicBezTo>
                      <a:pt x="235834" y="115997"/>
                      <a:pt x="214213" y="63991"/>
                      <a:pt x="141632" y="639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4C72C1B-F182-4DCE-9AC9-F6B180448A81}"/>
                  </a:ext>
                </a:extLst>
              </p:cNvPr>
              <p:cNvSpPr/>
              <p:nvPr/>
            </p:nvSpPr>
            <p:spPr>
              <a:xfrm>
                <a:off x="10259824" y="633412"/>
                <a:ext cx="90138" cy="188023"/>
              </a:xfrm>
              <a:custGeom>
                <a:avLst/>
                <a:gdLst>
                  <a:gd name="connsiteX0" fmla="*/ 54607 w 90138"/>
                  <a:gd name="connsiteY0" fmla="*/ 188024 h 188023"/>
                  <a:gd name="connsiteX1" fmla="*/ 37652 w 90138"/>
                  <a:gd name="connsiteY1" fmla="*/ 179642 h 188023"/>
                  <a:gd name="connsiteX2" fmla="*/ 4220 w 90138"/>
                  <a:gd name="connsiteY2" fmla="*/ 55245 h 188023"/>
                  <a:gd name="connsiteX3" fmla="*/ 65370 w 90138"/>
                  <a:gd name="connsiteY3" fmla="*/ 286 h 188023"/>
                  <a:gd name="connsiteX4" fmla="*/ 89849 w 90138"/>
                  <a:gd name="connsiteY4" fmla="*/ 17812 h 188023"/>
                  <a:gd name="connsiteX5" fmla="*/ 72609 w 90138"/>
                  <a:gd name="connsiteY5" fmla="*/ 42291 h 188023"/>
                  <a:gd name="connsiteX6" fmla="*/ 45082 w 90138"/>
                  <a:gd name="connsiteY6" fmla="*/ 67247 h 188023"/>
                  <a:gd name="connsiteX7" fmla="*/ 71561 w 90138"/>
                  <a:gd name="connsiteY7" fmla="*/ 154019 h 188023"/>
                  <a:gd name="connsiteX8" fmla="*/ 67465 w 90138"/>
                  <a:gd name="connsiteY8" fmla="*/ 183833 h 188023"/>
                  <a:gd name="connsiteX9" fmla="*/ 54607 w 90138"/>
                  <a:gd name="connsiteY9" fmla="*/ 188024 h 188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138" h="188023">
                    <a:moveTo>
                      <a:pt x="54607" y="188024"/>
                    </a:moveTo>
                    <a:cubicBezTo>
                      <a:pt x="48225" y="188024"/>
                      <a:pt x="41843" y="185166"/>
                      <a:pt x="37652" y="179642"/>
                    </a:cubicBezTo>
                    <a:cubicBezTo>
                      <a:pt x="4220" y="135636"/>
                      <a:pt x="-7021" y="93821"/>
                      <a:pt x="4220" y="55245"/>
                    </a:cubicBezTo>
                    <a:cubicBezTo>
                      <a:pt x="15078" y="18098"/>
                      <a:pt x="47748" y="3239"/>
                      <a:pt x="65370" y="286"/>
                    </a:cubicBezTo>
                    <a:cubicBezTo>
                      <a:pt x="76895" y="-1619"/>
                      <a:pt x="87944" y="6191"/>
                      <a:pt x="89849" y="17812"/>
                    </a:cubicBezTo>
                    <a:cubicBezTo>
                      <a:pt x="91754" y="29337"/>
                      <a:pt x="84038" y="40196"/>
                      <a:pt x="72609" y="42291"/>
                    </a:cubicBezTo>
                    <a:cubicBezTo>
                      <a:pt x="71275" y="42577"/>
                      <a:pt x="50987" y="46863"/>
                      <a:pt x="45082" y="67247"/>
                    </a:cubicBezTo>
                    <a:cubicBezTo>
                      <a:pt x="37747" y="92488"/>
                      <a:pt x="46415" y="120872"/>
                      <a:pt x="71561" y="154019"/>
                    </a:cubicBezTo>
                    <a:cubicBezTo>
                      <a:pt x="78705" y="163354"/>
                      <a:pt x="76895" y="176689"/>
                      <a:pt x="67465" y="183833"/>
                    </a:cubicBezTo>
                    <a:cubicBezTo>
                      <a:pt x="63655" y="186595"/>
                      <a:pt x="59178" y="188024"/>
                      <a:pt x="54607" y="1880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32B1908-480D-4812-B076-00522A02567B}"/>
                  </a:ext>
                </a:extLst>
              </p:cNvPr>
              <p:cNvSpPr/>
              <p:nvPr/>
            </p:nvSpPr>
            <p:spPr>
              <a:xfrm>
                <a:off x="9501663" y="976503"/>
                <a:ext cx="956214" cy="956119"/>
              </a:xfrm>
              <a:custGeom>
                <a:avLst/>
                <a:gdLst>
                  <a:gd name="connsiteX0" fmla="*/ 478060 w 956214"/>
                  <a:gd name="connsiteY0" fmla="*/ 956119 h 956119"/>
                  <a:gd name="connsiteX1" fmla="*/ 0 w 956214"/>
                  <a:gd name="connsiteY1" fmla="*/ 478060 h 956119"/>
                  <a:gd name="connsiteX2" fmla="*/ 478060 w 956214"/>
                  <a:gd name="connsiteY2" fmla="*/ 0 h 956119"/>
                  <a:gd name="connsiteX3" fmla="*/ 728472 w 956214"/>
                  <a:gd name="connsiteY3" fmla="*/ 70771 h 956119"/>
                  <a:gd name="connsiteX4" fmla="*/ 742379 w 956214"/>
                  <a:gd name="connsiteY4" fmla="*/ 129349 h 956119"/>
                  <a:gd name="connsiteX5" fmla="*/ 683800 w 956214"/>
                  <a:gd name="connsiteY5" fmla="*/ 143256 h 956119"/>
                  <a:gd name="connsiteX6" fmla="*/ 478060 w 956214"/>
                  <a:gd name="connsiteY6" fmla="*/ 85153 h 956119"/>
                  <a:gd name="connsiteX7" fmla="*/ 85154 w 956214"/>
                  <a:gd name="connsiteY7" fmla="*/ 478060 h 956119"/>
                  <a:gd name="connsiteX8" fmla="*/ 478060 w 956214"/>
                  <a:gd name="connsiteY8" fmla="*/ 870966 h 956119"/>
                  <a:gd name="connsiteX9" fmla="*/ 870966 w 956214"/>
                  <a:gd name="connsiteY9" fmla="*/ 478060 h 956119"/>
                  <a:gd name="connsiteX10" fmla="*/ 819531 w 956214"/>
                  <a:gd name="connsiteY10" fmla="*/ 283559 h 956119"/>
                  <a:gd name="connsiteX11" fmla="*/ 835438 w 956214"/>
                  <a:gd name="connsiteY11" fmla="*/ 225457 h 956119"/>
                  <a:gd name="connsiteX12" fmla="*/ 893540 w 956214"/>
                  <a:gd name="connsiteY12" fmla="*/ 241364 h 956119"/>
                  <a:gd name="connsiteX13" fmla="*/ 956215 w 956214"/>
                  <a:gd name="connsiteY13" fmla="*/ 478155 h 956119"/>
                  <a:gd name="connsiteX14" fmla="*/ 478060 w 956214"/>
                  <a:gd name="connsiteY14" fmla="*/ 956119 h 956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6214" h="956119">
                    <a:moveTo>
                      <a:pt x="478060" y="956119"/>
                    </a:moveTo>
                    <a:cubicBezTo>
                      <a:pt x="214408" y="956119"/>
                      <a:pt x="0" y="741617"/>
                      <a:pt x="0" y="478060"/>
                    </a:cubicBezTo>
                    <a:cubicBezTo>
                      <a:pt x="0" y="214408"/>
                      <a:pt x="214503" y="0"/>
                      <a:pt x="478060" y="0"/>
                    </a:cubicBezTo>
                    <a:cubicBezTo>
                      <a:pt x="566738" y="0"/>
                      <a:pt x="653320" y="24479"/>
                      <a:pt x="728472" y="70771"/>
                    </a:cubicBezTo>
                    <a:cubicBezTo>
                      <a:pt x="748475" y="83058"/>
                      <a:pt x="754761" y="109347"/>
                      <a:pt x="742379" y="129349"/>
                    </a:cubicBezTo>
                    <a:cubicBezTo>
                      <a:pt x="730092" y="149352"/>
                      <a:pt x="703802" y="155639"/>
                      <a:pt x="683800" y="143256"/>
                    </a:cubicBezTo>
                    <a:cubicBezTo>
                      <a:pt x="622078" y="105251"/>
                      <a:pt x="550926" y="85153"/>
                      <a:pt x="478060" y="85153"/>
                    </a:cubicBezTo>
                    <a:cubicBezTo>
                      <a:pt x="261366" y="85153"/>
                      <a:pt x="85154" y="261461"/>
                      <a:pt x="85154" y="478060"/>
                    </a:cubicBezTo>
                    <a:cubicBezTo>
                      <a:pt x="85154" y="694754"/>
                      <a:pt x="261461" y="870966"/>
                      <a:pt x="478060" y="870966"/>
                    </a:cubicBezTo>
                    <a:cubicBezTo>
                      <a:pt x="694658" y="870966"/>
                      <a:pt x="870966" y="694658"/>
                      <a:pt x="870966" y="478060"/>
                    </a:cubicBezTo>
                    <a:cubicBezTo>
                      <a:pt x="870966" y="409766"/>
                      <a:pt x="853154" y="342424"/>
                      <a:pt x="819531" y="283559"/>
                    </a:cubicBezTo>
                    <a:cubicBezTo>
                      <a:pt x="807911" y="263176"/>
                      <a:pt x="814959" y="237172"/>
                      <a:pt x="835438" y="225457"/>
                    </a:cubicBezTo>
                    <a:cubicBezTo>
                      <a:pt x="855916" y="213836"/>
                      <a:pt x="881920" y="220885"/>
                      <a:pt x="893540" y="241364"/>
                    </a:cubicBezTo>
                    <a:cubicBezTo>
                      <a:pt x="934498" y="313182"/>
                      <a:pt x="956215" y="395002"/>
                      <a:pt x="956215" y="478155"/>
                    </a:cubicBezTo>
                    <a:cubicBezTo>
                      <a:pt x="956120" y="741617"/>
                      <a:pt x="741712" y="956119"/>
                      <a:pt x="478060" y="9561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07100AB0-F1CF-4E53-BC4E-4D7BC58AB896}"/>
                  </a:ext>
                </a:extLst>
              </p:cNvPr>
              <p:cNvSpPr/>
              <p:nvPr/>
            </p:nvSpPr>
            <p:spPr>
              <a:xfrm>
                <a:off x="10007440" y="1084992"/>
                <a:ext cx="927734" cy="927734"/>
              </a:xfrm>
              <a:custGeom>
                <a:avLst/>
                <a:gdLst>
                  <a:gd name="connsiteX0" fmla="*/ 463867 w 927734"/>
                  <a:gd name="connsiteY0" fmla="*/ 927735 h 927734"/>
                  <a:gd name="connsiteX1" fmla="*/ 340137 w 927734"/>
                  <a:gd name="connsiteY1" fmla="*/ 911066 h 927734"/>
                  <a:gd name="connsiteX2" fmla="*/ 310419 w 927734"/>
                  <a:gd name="connsiteY2" fmla="*/ 858679 h 927734"/>
                  <a:gd name="connsiteX3" fmla="*/ 362807 w 927734"/>
                  <a:gd name="connsiteY3" fmla="*/ 828961 h 927734"/>
                  <a:gd name="connsiteX4" fmla="*/ 463867 w 927734"/>
                  <a:gd name="connsiteY4" fmla="*/ 842581 h 927734"/>
                  <a:gd name="connsiteX5" fmla="*/ 842581 w 927734"/>
                  <a:gd name="connsiteY5" fmla="*/ 463868 h 927734"/>
                  <a:gd name="connsiteX6" fmla="*/ 463867 w 927734"/>
                  <a:gd name="connsiteY6" fmla="*/ 85153 h 927734"/>
                  <a:gd name="connsiteX7" fmla="*/ 85154 w 927734"/>
                  <a:gd name="connsiteY7" fmla="*/ 463868 h 927734"/>
                  <a:gd name="connsiteX8" fmla="*/ 118205 w 927734"/>
                  <a:gd name="connsiteY8" fmla="*/ 618839 h 927734"/>
                  <a:gd name="connsiteX9" fmla="*/ 96774 w 927734"/>
                  <a:gd name="connsiteY9" fmla="*/ 675132 h 927734"/>
                  <a:gd name="connsiteX10" fmla="*/ 40481 w 927734"/>
                  <a:gd name="connsiteY10" fmla="*/ 653701 h 927734"/>
                  <a:gd name="connsiteX11" fmla="*/ 0 w 927734"/>
                  <a:gd name="connsiteY11" fmla="*/ 463868 h 927734"/>
                  <a:gd name="connsiteX12" fmla="*/ 463867 w 927734"/>
                  <a:gd name="connsiteY12" fmla="*/ 0 h 927734"/>
                  <a:gd name="connsiteX13" fmla="*/ 927735 w 927734"/>
                  <a:gd name="connsiteY13" fmla="*/ 463868 h 927734"/>
                  <a:gd name="connsiteX14" fmla="*/ 463867 w 927734"/>
                  <a:gd name="connsiteY14" fmla="*/ 927735 h 92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27734" h="927734">
                    <a:moveTo>
                      <a:pt x="463867" y="927735"/>
                    </a:moveTo>
                    <a:cubicBezTo>
                      <a:pt x="421862" y="927735"/>
                      <a:pt x="380238" y="922115"/>
                      <a:pt x="340137" y="911066"/>
                    </a:cubicBezTo>
                    <a:cubicBezTo>
                      <a:pt x="317468" y="904780"/>
                      <a:pt x="304133" y="881348"/>
                      <a:pt x="310419" y="858679"/>
                    </a:cubicBezTo>
                    <a:cubicBezTo>
                      <a:pt x="316706" y="836009"/>
                      <a:pt x="340137" y="822674"/>
                      <a:pt x="362807" y="828961"/>
                    </a:cubicBezTo>
                    <a:cubicBezTo>
                      <a:pt x="395573" y="838010"/>
                      <a:pt x="429577" y="842581"/>
                      <a:pt x="463867" y="842581"/>
                    </a:cubicBezTo>
                    <a:cubicBezTo>
                      <a:pt x="672655" y="842581"/>
                      <a:pt x="842581" y="672656"/>
                      <a:pt x="842581" y="463868"/>
                    </a:cubicBezTo>
                    <a:cubicBezTo>
                      <a:pt x="842581" y="255080"/>
                      <a:pt x="672655" y="85153"/>
                      <a:pt x="463867" y="85153"/>
                    </a:cubicBezTo>
                    <a:cubicBezTo>
                      <a:pt x="255079" y="85153"/>
                      <a:pt x="85154" y="255080"/>
                      <a:pt x="85154" y="463868"/>
                    </a:cubicBezTo>
                    <a:cubicBezTo>
                      <a:pt x="85154" y="517874"/>
                      <a:pt x="96298" y="570071"/>
                      <a:pt x="118205" y="618839"/>
                    </a:cubicBezTo>
                    <a:cubicBezTo>
                      <a:pt x="127825" y="640271"/>
                      <a:pt x="118300" y="665512"/>
                      <a:pt x="96774" y="675132"/>
                    </a:cubicBezTo>
                    <a:cubicBezTo>
                      <a:pt x="75342" y="684752"/>
                      <a:pt x="50101" y="675227"/>
                      <a:pt x="40481" y="653701"/>
                    </a:cubicBezTo>
                    <a:cubicBezTo>
                      <a:pt x="13621" y="593884"/>
                      <a:pt x="0" y="529971"/>
                      <a:pt x="0" y="463868"/>
                    </a:cubicBezTo>
                    <a:cubicBezTo>
                      <a:pt x="0" y="208121"/>
                      <a:pt x="208121" y="0"/>
                      <a:pt x="463867" y="0"/>
                    </a:cubicBezTo>
                    <a:cubicBezTo>
                      <a:pt x="719614" y="0"/>
                      <a:pt x="927735" y="208121"/>
                      <a:pt x="927735" y="463868"/>
                    </a:cubicBezTo>
                    <a:cubicBezTo>
                      <a:pt x="927735" y="719709"/>
                      <a:pt x="719709" y="927735"/>
                      <a:pt x="463867" y="92773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6" name="Graphic 2">
              <a:extLst>
                <a:ext uri="{FF2B5EF4-FFF2-40B4-BE49-F238E27FC236}">
                  <a16:creationId xmlns:a16="http://schemas.microsoft.com/office/drawing/2014/main" id="{3F284C69-FCCB-428C-B6D3-064717CB0B86}"/>
                </a:ext>
              </a:extLst>
            </p:cNvPr>
            <p:cNvGrpSpPr/>
            <p:nvPr/>
          </p:nvGrpSpPr>
          <p:grpSpPr>
            <a:xfrm>
              <a:off x="3471225" y="3691398"/>
              <a:ext cx="1224936" cy="1173222"/>
              <a:chOff x="7209853" y="590385"/>
              <a:chExt cx="1435512" cy="1374908"/>
            </a:xfrm>
            <a:grpFill/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E6A0B923-72A7-4470-B048-94FF6AA6B22C}"/>
                  </a:ext>
                </a:extLst>
              </p:cNvPr>
              <p:cNvSpPr/>
              <p:nvPr/>
            </p:nvSpPr>
            <p:spPr>
              <a:xfrm>
                <a:off x="7784196" y="590385"/>
                <a:ext cx="286920" cy="261816"/>
              </a:xfrm>
              <a:custGeom>
                <a:avLst/>
                <a:gdLst>
                  <a:gd name="connsiteX0" fmla="*/ 224232 w 286920"/>
                  <a:gd name="connsiteY0" fmla="*/ 70 h 261816"/>
                  <a:gd name="connsiteX1" fmla="*/ 143460 w 286920"/>
                  <a:gd name="connsiteY1" fmla="*/ 48076 h 261816"/>
                  <a:gd name="connsiteX2" fmla="*/ 62688 w 286920"/>
                  <a:gd name="connsiteY2" fmla="*/ 70 h 261816"/>
                  <a:gd name="connsiteX3" fmla="*/ 143460 w 286920"/>
                  <a:gd name="connsiteY3" fmla="*/ 261817 h 261816"/>
                  <a:gd name="connsiteX4" fmla="*/ 224232 w 286920"/>
                  <a:gd name="connsiteY4" fmla="*/ 70 h 26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920" h="261816">
                    <a:moveTo>
                      <a:pt x="224232" y="70"/>
                    </a:moveTo>
                    <a:cubicBezTo>
                      <a:pt x="160986" y="-2121"/>
                      <a:pt x="143460" y="48076"/>
                      <a:pt x="143460" y="48076"/>
                    </a:cubicBezTo>
                    <a:cubicBezTo>
                      <a:pt x="143460" y="48076"/>
                      <a:pt x="125934" y="-2121"/>
                      <a:pt x="62688" y="70"/>
                    </a:cubicBezTo>
                    <a:cubicBezTo>
                      <a:pt x="-558" y="2260"/>
                      <a:pt x="-67995" y="135325"/>
                      <a:pt x="143460" y="261817"/>
                    </a:cubicBezTo>
                    <a:cubicBezTo>
                      <a:pt x="354915" y="135325"/>
                      <a:pt x="287478" y="2260"/>
                      <a:pt x="224232" y="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1BCE70A-BB94-42C5-9B85-EDB2A9C8450F}"/>
                  </a:ext>
                </a:extLst>
              </p:cNvPr>
              <p:cNvSpPr/>
              <p:nvPr/>
            </p:nvSpPr>
            <p:spPr>
              <a:xfrm>
                <a:off x="7597996" y="810672"/>
                <a:ext cx="659130" cy="381571"/>
              </a:xfrm>
              <a:custGeom>
                <a:avLst/>
                <a:gdLst>
                  <a:gd name="connsiteX0" fmla="*/ 616648 w 659130"/>
                  <a:gd name="connsiteY0" fmla="*/ 381571 h 381571"/>
                  <a:gd name="connsiteX1" fmla="*/ 42577 w 659130"/>
                  <a:gd name="connsiteY1" fmla="*/ 381571 h 381571"/>
                  <a:gd name="connsiteX2" fmla="*/ 0 w 659130"/>
                  <a:gd name="connsiteY2" fmla="*/ 338995 h 381571"/>
                  <a:gd name="connsiteX3" fmla="*/ 0 w 659130"/>
                  <a:gd name="connsiteY3" fmla="*/ 106490 h 381571"/>
                  <a:gd name="connsiteX4" fmla="*/ 106489 w 659130"/>
                  <a:gd name="connsiteY4" fmla="*/ 0 h 381571"/>
                  <a:gd name="connsiteX5" fmla="*/ 552640 w 659130"/>
                  <a:gd name="connsiteY5" fmla="*/ 0 h 381571"/>
                  <a:gd name="connsiteX6" fmla="*/ 659130 w 659130"/>
                  <a:gd name="connsiteY6" fmla="*/ 106490 h 381571"/>
                  <a:gd name="connsiteX7" fmla="*/ 659130 w 659130"/>
                  <a:gd name="connsiteY7" fmla="*/ 338995 h 381571"/>
                  <a:gd name="connsiteX8" fmla="*/ 616648 w 659130"/>
                  <a:gd name="connsiteY8" fmla="*/ 381571 h 381571"/>
                  <a:gd name="connsiteX9" fmla="*/ 85154 w 659130"/>
                  <a:gd name="connsiteY9" fmla="*/ 296418 h 381571"/>
                  <a:gd name="connsiteX10" fmla="*/ 574072 w 659130"/>
                  <a:gd name="connsiteY10" fmla="*/ 296418 h 381571"/>
                  <a:gd name="connsiteX11" fmla="*/ 574072 w 659130"/>
                  <a:gd name="connsiteY11" fmla="*/ 106490 h 381571"/>
                  <a:gd name="connsiteX12" fmla="*/ 552736 w 659130"/>
                  <a:gd name="connsiteY12" fmla="*/ 85153 h 381571"/>
                  <a:gd name="connsiteX13" fmla="*/ 106585 w 659130"/>
                  <a:gd name="connsiteY13" fmla="*/ 85153 h 381571"/>
                  <a:gd name="connsiteX14" fmla="*/ 85249 w 659130"/>
                  <a:gd name="connsiteY14" fmla="*/ 106490 h 381571"/>
                  <a:gd name="connsiteX15" fmla="*/ 85249 w 659130"/>
                  <a:gd name="connsiteY15" fmla="*/ 296418 h 381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59130" h="381571">
                    <a:moveTo>
                      <a:pt x="616648" y="381571"/>
                    </a:moveTo>
                    <a:lnTo>
                      <a:pt x="42577" y="381571"/>
                    </a:lnTo>
                    <a:cubicBezTo>
                      <a:pt x="19050" y="381571"/>
                      <a:pt x="0" y="362521"/>
                      <a:pt x="0" y="338995"/>
                    </a:cubicBezTo>
                    <a:lnTo>
                      <a:pt x="0" y="106490"/>
                    </a:lnTo>
                    <a:cubicBezTo>
                      <a:pt x="0" y="47720"/>
                      <a:pt x="47815" y="0"/>
                      <a:pt x="106489" y="0"/>
                    </a:cubicBezTo>
                    <a:lnTo>
                      <a:pt x="552640" y="0"/>
                    </a:lnTo>
                    <a:cubicBezTo>
                      <a:pt x="611410" y="0"/>
                      <a:pt x="659130" y="47816"/>
                      <a:pt x="659130" y="106490"/>
                    </a:cubicBezTo>
                    <a:lnTo>
                      <a:pt x="659130" y="338995"/>
                    </a:lnTo>
                    <a:cubicBezTo>
                      <a:pt x="659225" y="362521"/>
                      <a:pt x="640080" y="381571"/>
                      <a:pt x="616648" y="381571"/>
                    </a:cubicBezTo>
                    <a:close/>
                    <a:moveTo>
                      <a:pt x="85154" y="296418"/>
                    </a:moveTo>
                    <a:lnTo>
                      <a:pt x="574072" y="296418"/>
                    </a:lnTo>
                    <a:lnTo>
                      <a:pt x="574072" y="106490"/>
                    </a:lnTo>
                    <a:cubicBezTo>
                      <a:pt x="574072" y="94678"/>
                      <a:pt x="564452" y="85153"/>
                      <a:pt x="552736" y="85153"/>
                    </a:cubicBezTo>
                    <a:lnTo>
                      <a:pt x="106585" y="85153"/>
                    </a:lnTo>
                    <a:cubicBezTo>
                      <a:pt x="94774" y="85153"/>
                      <a:pt x="85249" y="94774"/>
                      <a:pt x="85249" y="106490"/>
                    </a:cubicBezTo>
                    <a:lnTo>
                      <a:pt x="85249" y="2964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685B328F-D333-48B9-95C7-CD51C8387FBB}"/>
                  </a:ext>
                </a:extLst>
              </p:cNvPr>
              <p:cNvSpPr/>
              <p:nvPr/>
            </p:nvSpPr>
            <p:spPr>
              <a:xfrm>
                <a:off x="7379778" y="1107186"/>
                <a:ext cx="1095565" cy="415956"/>
              </a:xfrm>
              <a:custGeom>
                <a:avLst/>
                <a:gdLst>
                  <a:gd name="connsiteX0" fmla="*/ 1052989 w 1095565"/>
                  <a:gd name="connsiteY0" fmla="*/ 415957 h 415956"/>
                  <a:gd name="connsiteX1" fmla="*/ 42577 w 1095565"/>
                  <a:gd name="connsiteY1" fmla="*/ 415957 h 415956"/>
                  <a:gd name="connsiteX2" fmla="*/ 0 w 1095565"/>
                  <a:gd name="connsiteY2" fmla="*/ 373380 h 415956"/>
                  <a:gd name="connsiteX3" fmla="*/ 0 w 1095565"/>
                  <a:gd name="connsiteY3" fmla="*/ 144304 h 415956"/>
                  <a:gd name="connsiteX4" fmla="*/ 144399 w 1095565"/>
                  <a:gd name="connsiteY4" fmla="*/ 0 h 415956"/>
                  <a:gd name="connsiteX5" fmla="*/ 951262 w 1095565"/>
                  <a:gd name="connsiteY5" fmla="*/ 0 h 415956"/>
                  <a:gd name="connsiteX6" fmla="*/ 1095565 w 1095565"/>
                  <a:gd name="connsiteY6" fmla="*/ 144304 h 415956"/>
                  <a:gd name="connsiteX7" fmla="*/ 1095565 w 1095565"/>
                  <a:gd name="connsiteY7" fmla="*/ 373380 h 415956"/>
                  <a:gd name="connsiteX8" fmla="*/ 1052989 w 1095565"/>
                  <a:gd name="connsiteY8" fmla="*/ 415957 h 415956"/>
                  <a:gd name="connsiteX9" fmla="*/ 85154 w 1095565"/>
                  <a:gd name="connsiteY9" fmla="*/ 330803 h 415956"/>
                  <a:gd name="connsiteX10" fmla="*/ 1010412 w 1095565"/>
                  <a:gd name="connsiteY10" fmla="*/ 330803 h 415956"/>
                  <a:gd name="connsiteX11" fmla="*/ 1010412 w 1095565"/>
                  <a:gd name="connsiteY11" fmla="*/ 144304 h 415956"/>
                  <a:gd name="connsiteX12" fmla="*/ 951167 w 1095565"/>
                  <a:gd name="connsiteY12" fmla="*/ 85058 h 415956"/>
                  <a:gd name="connsiteX13" fmla="*/ 144304 w 1095565"/>
                  <a:gd name="connsiteY13" fmla="*/ 85058 h 415956"/>
                  <a:gd name="connsiteX14" fmla="*/ 85058 w 1095565"/>
                  <a:gd name="connsiteY14" fmla="*/ 144304 h 415956"/>
                  <a:gd name="connsiteX15" fmla="*/ 85058 w 1095565"/>
                  <a:gd name="connsiteY15" fmla="*/ 330803 h 415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95565" h="415956">
                    <a:moveTo>
                      <a:pt x="1052989" y="415957"/>
                    </a:moveTo>
                    <a:lnTo>
                      <a:pt x="42577" y="415957"/>
                    </a:lnTo>
                    <a:cubicBezTo>
                      <a:pt x="19050" y="415957"/>
                      <a:pt x="0" y="396907"/>
                      <a:pt x="0" y="373380"/>
                    </a:cubicBezTo>
                    <a:lnTo>
                      <a:pt x="0" y="144304"/>
                    </a:lnTo>
                    <a:cubicBezTo>
                      <a:pt x="0" y="64675"/>
                      <a:pt x="64770" y="0"/>
                      <a:pt x="144399" y="0"/>
                    </a:cubicBezTo>
                    <a:lnTo>
                      <a:pt x="951262" y="0"/>
                    </a:lnTo>
                    <a:cubicBezTo>
                      <a:pt x="1030891" y="0"/>
                      <a:pt x="1095565" y="64770"/>
                      <a:pt x="1095565" y="144304"/>
                    </a:cubicBezTo>
                    <a:lnTo>
                      <a:pt x="1095565" y="373380"/>
                    </a:lnTo>
                    <a:cubicBezTo>
                      <a:pt x="1095565" y="396907"/>
                      <a:pt x="1076515" y="415957"/>
                      <a:pt x="1052989" y="415957"/>
                    </a:cubicBezTo>
                    <a:close/>
                    <a:moveTo>
                      <a:pt x="85154" y="330803"/>
                    </a:moveTo>
                    <a:lnTo>
                      <a:pt x="1010412" y="330803"/>
                    </a:lnTo>
                    <a:lnTo>
                      <a:pt x="1010412" y="144304"/>
                    </a:lnTo>
                    <a:cubicBezTo>
                      <a:pt x="1010412" y="111633"/>
                      <a:pt x="983837" y="85058"/>
                      <a:pt x="951167" y="85058"/>
                    </a:cubicBezTo>
                    <a:lnTo>
                      <a:pt x="144304" y="85058"/>
                    </a:lnTo>
                    <a:cubicBezTo>
                      <a:pt x="111633" y="85058"/>
                      <a:pt x="85058" y="111633"/>
                      <a:pt x="85058" y="144304"/>
                    </a:cubicBezTo>
                    <a:lnTo>
                      <a:pt x="85058" y="33080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28A78CBF-C503-4627-9D3F-064A99AB4F5C}"/>
                  </a:ext>
                </a:extLst>
              </p:cNvPr>
              <p:cNvSpPr/>
              <p:nvPr/>
            </p:nvSpPr>
            <p:spPr>
              <a:xfrm>
                <a:off x="7209853" y="1437989"/>
                <a:ext cx="1435512" cy="527304"/>
              </a:xfrm>
              <a:custGeom>
                <a:avLst/>
                <a:gdLst>
                  <a:gd name="connsiteX0" fmla="*/ 1392936 w 1435512"/>
                  <a:gd name="connsiteY0" fmla="*/ 527304 h 527304"/>
                  <a:gd name="connsiteX1" fmla="*/ 42577 w 1435512"/>
                  <a:gd name="connsiteY1" fmla="*/ 527304 h 527304"/>
                  <a:gd name="connsiteX2" fmla="*/ 0 w 1435512"/>
                  <a:gd name="connsiteY2" fmla="*/ 484727 h 527304"/>
                  <a:gd name="connsiteX3" fmla="*/ 0 w 1435512"/>
                  <a:gd name="connsiteY3" fmla="*/ 178594 h 527304"/>
                  <a:gd name="connsiteX4" fmla="*/ 178594 w 1435512"/>
                  <a:gd name="connsiteY4" fmla="*/ 0 h 527304"/>
                  <a:gd name="connsiteX5" fmla="*/ 1256919 w 1435512"/>
                  <a:gd name="connsiteY5" fmla="*/ 0 h 527304"/>
                  <a:gd name="connsiteX6" fmla="*/ 1435513 w 1435512"/>
                  <a:gd name="connsiteY6" fmla="*/ 178594 h 527304"/>
                  <a:gd name="connsiteX7" fmla="*/ 1435513 w 1435512"/>
                  <a:gd name="connsiteY7" fmla="*/ 484727 h 527304"/>
                  <a:gd name="connsiteX8" fmla="*/ 1392936 w 1435512"/>
                  <a:gd name="connsiteY8" fmla="*/ 527304 h 527304"/>
                  <a:gd name="connsiteX9" fmla="*/ 85154 w 1435512"/>
                  <a:gd name="connsiteY9" fmla="*/ 442150 h 527304"/>
                  <a:gd name="connsiteX10" fmla="*/ 1350359 w 1435512"/>
                  <a:gd name="connsiteY10" fmla="*/ 442150 h 527304"/>
                  <a:gd name="connsiteX11" fmla="*/ 1350359 w 1435512"/>
                  <a:gd name="connsiteY11" fmla="*/ 178594 h 527304"/>
                  <a:gd name="connsiteX12" fmla="*/ 1256919 w 1435512"/>
                  <a:gd name="connsiteY12" fmla="*/ 85154 h 527304"/>
                  <a:gd name="connsiteX13" fmla="*/ 178594 w 1435512"/>
                  <a:gd name="connsiteY13" fmla="*/ 85154 h 527304"/>
                  <a:gd name="connsiteX14" fmla="*/ 85154 w 1435512"/>
                  <a:gd name="connsiteY14" fmla="*/ 178594 h 527304"/>
                  <a:gd name="connsiteX15" fmla="*/ 85154 w 1435512"/>
                  <a:gd name="connsiteY15" fmla="*/ 442150 h 52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35512" h="527304">
                    <a:moveTo>
                      <a:pt x="1392936" y="527304"/>
                    </a:moveTo>
                    <a:lnTo>
                      <a:pt x="42577" y="527304"/>
                    </a:lnTo>
                    <a:cubicBezTo>
                      <a:pt x="19050" y="527304"/>
                      <a:pt x="0" y="508254"/>
                      <a:pt x="0" y="484727"/>
                    </a:cubicBezTo>
                    <a:lnTo>
                      <a:pt x="0" y="178594"/>
                    </a:lnTo>
                    <a:cubicBezTo>
                      <a:pt x="0" y="80105"/>
                      <a:pt x="80105" y="0"/>
                      <a:pt x="178594" y="0"/>
                    </a:cubicBezTo>
                    <a:lnTo>
                      <a:pt x="1256919" y="0"/>
                    </a:lnTo>
                    <a:cubicBezTo>
                      <a:pt x="1355407" y="0"/>
                      <a:pt x="1435513" y="80105"/>
                      <a:pt x="1435513" y="178594"/>
                    </a:cubicBezTo>
                    <a:lnTo>
                      <a:pt x="1435513" y="484727"/>
                    </a:lnTo>
                    <a:cubicBezTo>
                      <a:pt x="1435513" y="508254"/>
                      <a:pt x="1416463" y="527304"/>
                      <a:pt x="1392936" y="527304"/>
                    </a:cubicBezTo>
                    <a:close/>
                    <a:moveTo>
                      <a:pt x="85154" y="442150"/>
                    </a:moveTo>
                    <a:lnTo>
                      <a:pt x="1350359" y="442150"/>
                    </a:lnTo>
                    <a:lnTo>
                      <a:pt x="1350359" y="178594"/>
                    </a:lnTo>
                    <a:cubicBezTo>
                      <a:pt x="1350359" y="127063"/>
                      <a:pt x="1308449" y="85154"/>
                      <a:pt x="1256919" y="85154"/>
                    </a:cubicBezTo>
                    <a:lnTo>
                      <a:pt x="178594" y="85154"/>
                    </a:lnTo>
                    <a:cubicBezTo>
                      <a:pt x="127063" y="85154"/>
                      <a:pt x="85154" y="127063"/>
                      <a:pt x="85154" y="178594"/>
                    </a:cubicBezTo>
                    <a:lnTo>
                      <a:pt x="85154" y="4421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1" name="Graphic 2">
              <a:extLst>
                <a:ext uri="{FF2B5EF4-FFF2-40B4-BE49-F238E27FC236}">
                  <a16:creationId xmlns:a16="http://schemas.microsoft.com/office/drawing/2014/main" id="{CE20E848-0E7E-43C1-BA01-01B528C50AC3}"/>
                </a:ext>
              </a:extLst>
            </p:cNvPr>
            <p:cNvGrpSpPr/>
            <p:nvPr/>
          </p:nvGrpSpPr>
          <p:grpSpPr>
            <a:xfrm>
              <a:off x="7464951" y="3726298"/>
              <a:ext cx="1122553" cy="1103423"/>
              <a:chOff x="11890132" y="716664"/>
              <a:chExt cx="1315529" cy="1293110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8B4485B8-0A82-4FC3-95B1-638E1CEF33BE}"/>
                  </a:ext>
                </a:extLst>
              </p:cNvPr>
              <p:cNvSpPr/>
              <p:nvPr/>
            </p:nvSpPr>
            <p:spPr>
              <a:xfrm>
                <a:off x="11890132" y="749791"/>
                <a:ext cx="1315529" cy="1259983"/>
              </a:xfrm>
              <a:custGeom>
                <a:avLst/>
                <a:gdLst>
                  <a:gd name="connsiteX0" fmla="*/ 303390 w 1315529"/>
                  <a:gd name="connsiteY0" fmla="*/ 1259984 h 1259983"/>
                  <a:gd name="connsiteX1" fmla="*/ 168993 w 1315529"/>
                  <a:gd name="connsiteY1" fmla="*/ 1209692 h 1259983"/>
                  <a:gd name="connsiteX2" fmla="*/ 154801 w 1315529"/>
                  <a:gd name="connsiteY2" fmla="*/ 1171211 h 1259983"/>
                  <a:gd name="connsiteX3" fmla="*/ 179661 w 1315529"/>
                  <a:gd name="connsiteY3" fmla="*/ 1138635 h 1259983"/>
                  <a:gd name="connsiteX4" fmla="*/ 199378 w 1315529"/>
                  <a:gd name="connsiteY4" fmla="*/ 1127110 h 1259983"/>
                  <a:gd name="connsiteX5" fmla="*/ 8211 w 1315529"/>
                  <a:gd name="connsiteY5" fmla="*/ 1022716 h 1259983"/>
                  <a:gd name="connsiteX6" fmla="*/ 4115 w 1315529"/>
                  <a:gd name="connsiteY6" fmla="*/ 978996 h 1259983"/>
                  <a:gd name="connsiteX7" fmla="*/ 40120 w 1315529"/>
                  <a:gd name="connsiteY7" fmla="*/ 954517 h 1259983"/>
                  <a:gd name="connsiteX8" fmla="*/ 124702 w 1315529"/>
                  <a:gd name="connsiteY8" fmla="*/ 929561 h 1259983"/>
                  <a:gd name="connsiteX9" fmla="*/ 77362 w 1315529"/>
                  <a:gd name="connsiteY9" fmla="*/ 882889 h 1259983"/>
                  <a:gd name="connsiteX10" fmla="*/ 53836 w 1315529"/>
                  <a:gd name="connsiteY10" fmla="*/ 705914 h 1259983"/>
                  <a:gd name="connsiteX11" fmla="*/ 77743 w 1315529"/>
                  <a:gd name="connsiteY11" fmla="*/ 681149 h 1259983"/>
                  <a:gd name="connsiteX12" fmla="*/ 112129 w 1315529"/>
                  <a:gd name="connsiteY12" fmla="*/ 682197 h 1259983"/>
                  <a:gd name="connsiteX13" fmla="*/ 461315 w 1315529"/>
                  <a:gd name="connsiteY13" fmla="*/ 735823 h 1259983"/>
                  <a:gd name="connsiteX14" fmla="*/ 210427 w 1315529"/>
                  <a:gd name="connsiteY14" fmla="*/ 449025 h 1259983"/>
                  <a:gd name="connsiteX15" fmla="*/ 266148 w 1315529"/>
                  <a:gd name="connsiteY15" fmla="*/ 22686 h 1259983"/>
                  <a:gd name="connsiteX16" fmla="*/ 309868 w 1315529"/>
                  <a:gd name="connsiteY16" fmla="*/ 493 h 1259983"/>
                  <a:gd name="connsiteX17" fmla="*/ 345491 w 1315529"/>
                  <a:gd name="connsiteY17" fmla="*/ 34116 h 1259983"/>
                  <a:gd name="connsiteX18" fmla="*/ 624383 w 1315529"/>
                  <a:gd name="connsiteY18" fmla="*/ 281576 h 1259983"/>
                  <a:gd name="connsiteX19" fmla="*/ 767639 w 1315529"/>
                  <a:gd name="connsiteY19" fmla="*/ 389589 h 1259983"/>
                  <a:gd name="connsiteX20" fmla="*/ 762877 w 1315529"/>
                  <a:gd name="connsiteY20" fmla="*/ 336725 h 1259983"/>
                  <a:gd name="connsiteX21" fmla="*/ 894989 w 1315529"/>
                  <a:gd name="connsiteY21" fmla="*/ 13256 h 1259983"/>
                  <a:gd name="connsiteX22" fmla="*/ 1142543 w 1315529"/>
                  <a:gd name="connsiteY22" fmla="*/ 63167 h 1259983"/>
                  <a:gd name="connsiteX23" fmla="*/ 1281894 w 1315529"/>
                  <a:gd name="connsiteY23" fmla="*/ 67454 h 1259983"/>
                  <a:gd name="connsiteX24" fmla="*/ 1315517 w 1315529"/>
                  <a:gd name="connsiteY24" fmla="*/ 108125 h 1259983"/>
                  <a:gd name="connsiteX25" fmla="*/ 1283799 w 1315529"/>
                  <a:gd name="connsiteY25" fmla="*/ 150321 h 1259983"/>
                  <a:gd name="connsiteX26" fmla="*/ 1156545 w 1315529"/>
                  <a:gd name="connsiteY26" fmla="*/ 333582 h 1259983"/>
                  <a:gd name="connsiteX27" fmla="*/ 1192930 w 1315529"/>
                  <a:gd name="connsiteY27" fmla="*/ 531893 h 1259983"/>
                  <a:gd name="connsiteX28" fmla="*/ 1230745 w 1315529"/>
                  <a:gd name="connsiteY28" fmla="*/ 706105 h 1259983"/>
                  <a:gd name="connsiteX29" fmla="*/ 859175 w 1315529"/>
                  <a:gd name="connsiteY29" fmla="*/ 1171211 h 1259983"/>
                  <a:gd name="connsiteX30" fmla="*/ 507512 w 1315529"/>
                  <a:gd name="connsiteY30" fmla="*/ 1121395 h 1259983"/>
                  <a:gd name="connsiteX31" fmla="*/ 459791 w 1315529"/>
                  <a:gd name="connsiteY31" fmla="*/ 1187784 h 1259983"/>
                  <a:gd name="connsiteX32" fmla="*/ 320059 w 1315529"/>
                  <a:gd name="connsiteY32" fmla="*/ 1259507 h 1259983"/>
                  <a:gd name="connsiteX33" fmla="*/ 303390 w 1315529"/>
                  <a:gd name="connsiteY33" fmla="*/ 1259984 h 1259983"/>
                  <a:gd name="connsiteX34" fmla="*/ 278912 w 1315529"/>
                  <a:gd name="connsiteY34" fmla="*/ 1172258 h 1259983"/>
                  <a:gd name="connsiteX35" fmla="*/ 313297 w 1315529"/>
                  <a:gd name="connsiteY35" fmla="*/ 1174449 h 1259983"/>
                  <a:gd name="connsiteX36" fmla="*/ 394449 w 1315529"/>
                  <a:gd name="connsiteY36" fmla="*/ 1132825 h 1259983"/>
                  <a:gd name="connsiteX37" fmla="*/ 451599 w 1315529"/>
                  <a:gd name="connsiteY37" fmla="*/ 1041575 h 1259983"/>
                  <a:gd name="connsiteX38" fmla="*/ 482366 w 1315529"/>
                  <a:gd name="connsiteY38" fmla="*/ 1014334 h 1259983"/>
                  <a:gd name="connsiteX39" fmla="*/ 521799 w 1315529"/>
                  <a:gd name="connsiteY39" fmla="*/ 1025764 h 1259983"/>
                  <a:gd name="connsiteX40" fmla="*/ 839077 w 1315529"/>
                  <a:gd name="connsiteY40" fmla="*/ 1088153 h 1259983"/>
                  <a:gd name="connsiteX41" fmla="*/ 1145496 w 1315529"/>
                  <a:gd name="connsiteY41" fmla="*/ 705819 h 1259983"/>
                  <a:gd name="connsiteX42" fmla="*/ 1111492 w 1315529"/>
                  <a:gd name="connsiteY42" fmla="*/ 556753 h 1259983"/>
                  <a:gd name="connsiteX43" fmla="*/ 1072439 w 1315529"/>
                  <a:gd name="connsiteY43" fmla="*/ 319295 h 1259983"/>
                  <a:gd name="connsiteX44" fmla="*/ 1143877 w 1315529"/>
                  <a:gd name="connsiteY44" fmla="*/ 153083 h 1259983"/>
                  <a:gd name="connsiteX45" fmla="*/ 1100633 w 1315529"/>
                  <a:gd name="connsiteY45" fmla="*/ 140415 h 1259983"/>
                  <a:gd name="connsiteX46" fmla="*/ 921182 w 1315529"/>
                  <a:gd name="connsiteY46" fmla="*/ 94028 h 1259983"/>
                  <a:gd name="connsiteX47" fmla="*/ 846887 w 1315529"/>
                  <a:gd name="connsiteY47" fmla="*/ 323200 h 1259983"/>
                  <a:gd name="connsiteX48" fmla="*/ 793547 w 1315529"/>
                  <a:gd name="connsiteY48" fmla="*/ 566564 h 1259983"/>
                  <a:gd name="connsiteX49" fmla="*/ 749351 w 1315529"/>
                  <a:gd name="connsiteY49" fmla="*/ 570755 h 1259983"/>
                  <a:gd name="connsiteX50" fmla="*/ 725443 w 1315529"/>
                  <a:gd name="connsiteY50" fmla="*/ 533417 h 1259983"/>
                  <a:gd name="connsiteX51" fmla="*/ 602190 w 1315529"/>
                  <a:gd name="connsiteY51" fmla="*/ 363586 h 1259983"/>
                  <a:gd name="connsiteX52" fmla="*/ 304343 w 1315529"/>
                  <a:gd name="connsiteY52" fmla="*/ 164609 h 1259983"/>
                  <a:gd name="connsiteX53" fmla="*/ 293865 w 1315529"/>
                  <a:gd name="connsiteY53" fmla="*/ 431975 h 1259983"/>
                  <a:gd name="connsiteX54" fmla="*/ 580664 w 1315529"/>
                  <a:gd name="connsiteY54" fmla="*/ 678101 h 1259983"/>
                  <a:gd name="connsiteX55" fmla="*/ 616287 w 1315529"/>
                  <a:gd name="connsiteY55" fmla="*/ 705724 h 1259983"/>
                  <a:gd name="connsiteX56" fmla="*/ 607143 w 1315529"/>
                  <a:gd name="connsiteY56" fmla="*/ 749920 h 1259983"/>
                  <a:gd name="connsiteX57" fmla="*/ 127559 w 1315529"/>
                  <a:gd name="connsiteY57" fmla="*/ 782114 h 1259983"/>
                  <a:gd name="connsiteX58" fmla="*/ 146705 w 1315529"/>
                  <a:gd name="connsiteY58" fmla="*/ 833645 h 1259983"/>
                  <a:gd name="connsiteX59" fmla="*/ 231287 w 1315529"/>
                  <a:gd name="connsiteY59" fmla="*/ 877079 h 1259983"/>
                  <a:gd name="connsiteX60" fmla="*/ 235859 w 1315529"/>
                  <a:gd name="connsiteY60" fmla="*/ 876983 h 1259983"/>
                  <a:gd name="connsiteX61" fmla="*/ 278150 w 1315529"/>
                  <a:gd name="connsiteY61" fmla="*/ 907368 h 1259983"/>
                  <a:gd name="connsiteX62" fmla="*/ 259385 w 1315529"/>
                  <a:gd name="connsiteY62" fmla="*/ 955946 h 1259983"/>
                  <a:gd name="connsiteX63" fmla="*/ 128893 w 1315529"/>
                  <a:gd name="connsiteY63" fmla="*/ 1019477 h 1259983"/>
                  <a:gd name="connsiteX64" fmla="*/ 296247 w 1315529"/>
                  <a:gd name="connsiteY64" fmla="*/ 1018715 h 1259983"/>
                  <a:gd name="connsiteX65" fmla="*/ 323965 w 1315529"/>
                  <a:gd name="connsiteY65" fmla="*/ 997475 h 1259983"/>
                  <a:gd name="connsiteX66" fmla="*/ 382543 w 1315529"/>
                  <a:gd name="connsiteY66" fmla="*/ 993760 h 1259983"/>
                  <a:gd name="connsiteX67" fmla="*/ 389115 w 1315529"/>
                  <a:gd name="connsiteY67" fmla="*/ 1052053 h 1259983"/>
                  <a:gd name="connsiteX68" fmla="*/ 278912 w 1315529"/>
                  <a:gd name="connsiteY68" fmla="*/ 1172258 h 1259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315529" h="1259983">
                    <a:moveTo>
                      <a:pt x="303390" y="1259984"/>
                    </a:moveTo>
                    <a:cubicBezTo>
                      <a:pt x="253956" y="1259984"/>
                      <a:pt x="206712" y="1242458"/>
                      <a:pt x="168993" y="1209692"/>
                    </a:cubicBezTo>
                    <a:cubicBezTo>
                      <a:pt x="158039" y="1200167"/>
                      <a:pt x="152610" y="1185689"/>
                      <a:pt x="154801" y="1171211"/>
                    </a:cubicBezTo>
                    <a:cubicBezTo>
                      <a:pt x="156991" y="1156828"/>
                      <a:pt x="166326" y="1144541"/>
                      <a:pt x="179661" y="1138635"/>
                    </a:cubicBezTo>
                    <a:cubicBezTo>
                      <a:pt x="185757" y="1135968"/>
                      <a:pt x="192329" y="1131968"/>
                      <a:pt x="199378" y="1127110"/>
                    </a:cubicBezTo>
                    <a:cubicBezTo>
                      <a:pt x="125845" y="1123109"/>
                      <a:pt x="54407" y="1086724"/>
                      <a:pt x="8211" y="1022716"/>
                    </a:cubicBezTo>
                    <a:cubicBezTo>
                      <a:pt x="-933" y="1010048"/>
                      <a:pt x="-2647" y="992998"/>
                      <a:pt x="4115" y="978996"/>
                    </a:cubicBezTo>
                    <a:cubicBezTo>
                      <a:pt x="10878" y="964899"/>
                      <a:pt x="24499" y="955279"/>
                      <a:pt x="40120" y="954517"/>
                    </a:cubicBezTo>
                    <a:cubicBezTo>
                      <a:pt x="62884" y="953374"/>
                      <a:pt x="94317" y="942706"/>
                      <a:pt x="124702" y="929561"/>
                    </a:cubicBezTo>
                    <a:cubicBezTo>
                      <a:pt x="106604" y="917084"/>
                      <a:pt x="90507" y="901367"/>
                      <a:pt x="77362" y="882889"/>
                    </a:cubicBezTo>
                    <a:cubicBezTo>
                      <a:pt x="40881" y="831263"/>
                      <a:pt x="32023" y="765160"/>
                      <a:pt x="53836" y="705914"/>
                    </a:cubicBezTo>
                    <a:cubicBezTo>
                      <a:pt x="57932" y="694675"/>
                      <a:pt x="66694" y="685721"/>
                      <a:pt x="77743" y="681149"/>
                    </a:cubicBezTo>
                    <a:cubicBezTo>
                      <a:pt x="88792" y="676673"/>
                      <a:pt x="101270" y="677054"/>
                      <a:pt x="112129" y="682197"/>
                    </a:cubicBezTo>
                    <a:cubicBezTo>
                      <a:pt x="277483" y="761159"/>
                      <a:pt x="391783" y="756302"/>
                      <a:pt x="461315" y="735823"/>
                    </a:cubicBezTo>
                    <a:cubicBezTo>
                      <a:pt x="357588" y="696008"/>
                      <a:pt x="243193" y="610093"/>
                      <a:pt x="210427" y="449025"/>
                    </a:cubicBezTo>
                    <a:cubicBezTo>
                      <a:pt x="163754" y="219282"/>
                      <a:pt x="261957" y="30592"/>
                      <a:pt x="266148" y="22686"/>
                    </a:cubicBezTo>
                    <a:cubicBezTo>
                      <a:pt x="274530" y="6779"/>
                      <a:pt x="291961" y="-1984"/>
                      <a:pt x="309868" y="493"/>
                    </a:cubicBezTo>
                    <a:cubicBezTo>
                      <a:pt x="327680" y="3065"/>
                      <a:pt x="341872" y="16495"/>
                      <a:pt x="345491" y="34116"/>
                    </a:cubicBezTo>
                    <a:cubicBezTo>
                      <a:pt x="371018" y="158703"/>
                      <a:pt x="459601" y="237284"/>
                      <a:pt x="624383" y="281576"/>
                    </a:cubicBezTo>
                    <a:cubicBezTo>
                      <a:pt x="693630" y="300149"/>
                      <a:pt x="739064" y="342726"/>
                      <a:pt x="767639" y="389589"/>
                    </a:cubicBezTo>
                    <a:cubicBezTo>
                      <a:pt x="767258" y="372920"/>
                      <a:pt x="765734" y="355013"/>
                      <a:pt x="762877" y="336725"/>
                    </a:cubicBezTo>
                    <a:cubicBezTo>
                      <a:pt x="734873" y="159560"/>
                      <a:pt x="779355" y="50690"/>
                      <a:pt x="894989" y="13256"/>
                    </a:cubicBezTo>
                    <a:cubicBezTo>
                      <a:pt x="1014718" y="-25510"/>
                      <a:pt x="1103014" y="29830"/>
                      <a:pt x="1142543" y="63167"/>
                    </a:cubicBezTo>
                    <a:cubicBezTo>
                      <a:pt x="1192930" y="50499"/>
                      <a:pt x="1259129" y="62596"/>
                      <a:pt x="1281894" y="67454"/>
                    </a:cubicBezTo>
                    <a:cubicBezTo>
                      <a:pt x="1301134" y="71549"/>
                      <a:pt x="1315136" y="88409"/>
                      <a:pt x="1315517" y="108125"/>
                    </a:cubicBezTo>
                    <a:cubicBezTo>
                      <a:pt x="1315993" y="127842"/>
                      <a:pt x="1302849" y="145273"/>
                      <a:pt x="1283799" y="150321"/>
                    </a:cubicBezTo>
                    <a:cubicBezTo>
                      <a:pt x="1234078" y="163370"/>
                      <a:pt x="1172833" y="235570"/>
                      <a:pt x="1156545" y="333582"/>
                    </a:cubicBezTo>
                    <a:cubicBezTo>
                      <a:pt x="1147877" y="385779"/>
                      <a:pt x="1170737" y="460074"/>
                      <a:pt x="1192930" y="531893"/>
                    </a:cubicBezTo>
                    <a:cubicBezTo>
                      <a:pt x="1212362" y="594948"/>
                      <a:pt x="1230745" y="654479"/>
                      <a:pt x="1230745" y="706105"/>
                    </a:cubicBezTo>
                    <a:cubicBezTo>
                      <a:pt x="1230745" y="837074"/>
                      <a:pt x="1103110" y="1112251"/>
                      <a:pt x="859175" y="1171211"/>
                    </a:cubicBezTo>
                    <a:cubicBezTo>
                      <a:pt x="689058" y="1212359"/>
                      <a:pt x="568662" y="1160352"/>
                      <a:pt x="507512" y="1121395"/>
                    </a:cubicBezTo>
                    <a:cubicBezTo>
                      <a:pt x="494843" y="1142826"/>
                      <a:pt x="478937" y="1165019"/>
                      <a:pt x="459791" y="1187784"/>
                    </a:cubicBezTo>
                    <a:cubicBezTo>
                      <a:pt x="424549" y="1229694"/>
                      <a:pt x="375019" y="1255221"/>
                      <a:pt x="320059" y="1259507"/>
                    </a:cubicBezTo>
                    <a:cubicBezTo>
                      <a:pt x="314440" y="1259698"/>
                      <a:pt x="308915" y="1259984"/>
                      <a:pt x="303390" y="1259984"/>
                    </a:cubicBezTo>
                    <a:close/>
                    <a:moveTo>
                      <a:pt x="278912" y="1172258"/>
                    </a:moveTo>
                    <a:cubicBezTo>
                      <a:pt x="290056" y="1174640"/>
                      <a:pt x="301581" y="1175306"/>
                      <a:pt x="313297" y="1174449"/>
                    </a:cubicBezTo>
                    <a:cubicBezTo>
                      <a:pt x="345205" y="1171973"/>
                      <a:pt x="374066" y="1157114"/>
                      <a:pt x="394449" y="1132825"/>
                    </a:cubicBezTo>
                    <a:cubicBezTo>
                      <a:pt x="422834" y="1099011"/>
                      <a:pt x="441980" y="1068341"/>
                      <a:pt x="451599" y="1041575"/>
                    </a:cubicBezTo>
                    <a:cubicBezTo>
                      <a:pt x="456553" y="1027859"/>
                      <a:pt x="468078" y="1017572"/>
                      <a:pt x="482366" y="1014334"/>
                    </a:cubicBezTo>
                    <a:cubicBezTo>
                      <a:pt x="496558" y="1011191"/>
                      <a:pt x="511512" y="1015477"/>
                      <a:pt x="521799" y="1025764"/>
                    </a:cubicBezTo>
                    <a:cubicBezTo>
                      <a:pt x="526276" y="1030145"/>
                      <a:pt x="638480" y="1136730"/>
                      <a:pt x="839077" y="1088153"/>
                    </a:cubicBezTo>
                    <a:cubicBezTo>
                      <a:pt x="1041293" y="1039194"/>
                      <a:pt x="1145496" y="797926"/>
                      <a:pt x="1145496" y="705819"/>
                    </a:cubicBezTo>
                    <a:cubicBezTo>
                      <a:pt x="1145496" y="667052"/>
                      <a:pt x="1128923" y="613522"/>
                      <a:pt x="1111492" y="556753"/>
                    </a:cubicBezTo>
                    <a:cubicBezTo>
                      <a:pt x="1086346" y="475409"/>
                      <a:pt x="1060438" y="391399"/>
                      <a:pt x="1072439" y="319295"/>
                    </a:cubicBezTo>
                    <a:cubicBezTo>
                      <a:pt x="1082917" y="256620"/>
                      <a:pt x="1108920" y="198327"/>
                      <a:pt x="1143877" y="153083"/>
                    </a:cubicBezTo>
                    <a:cubicBezTo>
                      <a:pt x="1128541" y="156893"/>
                      <a:pt x="1111301" y="152607"/>
                      <a:pt x="1100633" y="140415"/>
                    </a:cubicBezTo>
                    <a:cubicBezTo>
                      <a:pt x="1097395" y="136700"/>
                      <a:pt x="1027481" y="59548"/>
                      <a:pt x="921182" y="94028"/>
                    </a:cubicBezTo>
                    <a:cubicBezTo>
                      <a:pt x="848507" y="117555"/>
                      <a:pt x="825646" y="188326"/>
                      <a:pt x="846887" y="323200"/>
                    </a:cubicBezTo>
                    <a:cubicBezTo>
                      <a:pt x="860127" y="407020"/>
                      <a:pt x="854126" y="521129"/>
                      <a:pt x="793547" y="566564"/>
                    </a:cubicBezTo>
                    <a:cubicBezTo>
                      <a:pt x="780784" y="576184"/>
                      <a:pt x="763734" y="577803"/>
                      <a:pt x="749351" y="570755"/>
                    </a:cubicBezTo>
                    <a:cubicBezTo>
                      <a:pt x="734968" y="563801"/>
                      <a:pt x="725729" y="549323"/>
                      <a:pt x="725443" y="533417"/>
                    </a:cubicBezTo>
                    <a:cubicBezTo>
                      <a:pt x="725253" y="527987"/>
                      <a:pt x="719919" y="395114"/>
                      <a:pt x="602190" y="363586"/>
                    </a:cubicBezTo>
                    <a:cubicBezTo>
                      <a:pt x="457505" y="324819"/>
                      <a:pt x="359112" y="259192"/>
                      <a:pt x="304343" y="164609"/>
                    </a:cubicBezTo>
                    <a:cubicBezTo>
                      <a:pt x="286341" y="232617"/>
                      <a:pt x="272816" y="328153"/>
                      <a:pt x="293865" y="431975"/>
                    </a:cubicBezTo>
                    <a:cubicBezTo>
                      <a:pt x="338538" y="651431"/>
                      <a:pt x="570757" y="677149"/>
                      <a:pt x="580664" y="678101"/>
                    </a:cubicBezTo>
                    <a:cubicBezTo>
                      <a:pt x="596856" y="679721"/>
                      <a:pt x="610667" y="690389"/>
                      <a:pt x="616287" y="705724"/>
                    </a:cubicBezTo>
                    <a:cubicBezTo>
                      <a:pt x="621906" y="720964"/>
                      <a:pt x="618382" y="738109"/>
                      <a:pt x="607143" y="749920"/>
                    </a:cubicBezTo>
                    <a:cubicBezTo>
                      <a:pt x="600475" y="756968"/>
                      <a:pt x="447314" y="911940"/>
                      <a:pt x="127559" y="782114"/>
                    </a:cubicBezTo>
                    <a:cubicBezTo>
                      <a:pt x="129274" y="800402"/>
                      <a:pt x="135751" y="818214"/>
                      <a:pt x="146705" y="833645"/>
                    </a:cubicBezTo>
                    <a:cubicBezTo>
                      <a:pt x="166612" y="861743"/>
                      <a:pt x="197663" y="877745"/>
                      <a:pt x="231287" y="877079"/>
                    </a:cubicBezTo>
                    <a:lnTo>
                      <a:pt x="235859" y="876983"/>
                    </a:lnTo>
                    <a:cubicBezTo>
                      <a:pt x="255289" y="876793"/>
                      <a:pt x="272625" y="888794"/>
                      <a:pt x="278150" y="907368"/>
                    </a:cubicBezTo>
                    <a:cubicBezTo>
                      <a:pt x="283674" y="925942"/>
                      <a:pt x="275959" y="945849"/>
                      <a:pt x="259385" y="955946"/>
                    </a:cubicBezTo>
                    <a:cubicBezTo>
                      <a:pt x="250241" y="961470"/>
                      <a:pt x="191472" y="996522"/>
                      <a:pt x="128893" y="1019477"/>
                    </a:cubicBezTo>
                    <a:cubicBezTo>
                      <a:pt x="180137" y="1049291"/>
                      <a:pt x="244336" y="1050719"/>
                      <a:pt x="296247" y="1018715"/>
                    </a:cubicBezTo>
                    <a:cubicBezTo>
                      <a:pt x="311678" y="1009190"/>
                      <a:pt x="319869" y="1001951"/>
                      <a:pt x="323965" y="997475"/>
                    </a:cubicBezTo>
                    <a:cubicBezTo>
                      <a:pt x="339395" y="980901"/>
                      <a:pt x="365113" y="979187"/>
                      <a:pt x="382543" y="993760"/>
                    </a:cubicBezTo>
                    <a:cubicBezTo>
                      <a:pt x="399879" y="1008333"/>
                      <a:pt x="402831" y="1033955"/>
                      <a:pt x="389115" y="1052053"/>
                    </a:cubicBezTo>
                    <a:cubicBezTo>
                      <a:pt x="381972" y="1061673"/>
                      <a:pt x="333299" y="1125014"/>
                      <a:pt x="278912" y="11722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CD773E5-CC8A-4A14-818A-934708CD993F}"/>
                  </a:ext>
                </a:extLst>
              </p:cNvPr>
              <p:cNvSpPr/>
              <p:nvPr/>
            </p:nvSpPr>
            <p:spPr>
              <a:xfrm>
                <a:off x="12234951" y="716664"/>
                <a:ext cx="507514" cy="608358"/>
              </a:xfrm>
              <a:custGeom>
                <a:avLst/>
                <a:gdLst>
                  <a:gd name="connsiteX0" fmla="*/ 423202 w 507514"/>
                  <a:gd name="connsiteY0" fmla="*/ 608358 h 608358"/>
                  <a:gd name="connsiteX1" fmla="*/ 404533 w 507514"/>
                  <a:gd name="connsiteY1" fmla="*/ 604072 h 608358"/>
                  <a:gd name="connsiteX2" fmla="*/ 380625 w 507514"/>
                  <a:gd name="connsiteY2" fmla="*/ 566734 h 608358"/>
                  <a:gd name="connsiteX3" fmla="*/ 257372 w 507514"/>
                  <a:gd name="connsiteY3" fmla="*/ 396903 h 608358"/>
                  <a:gd name="connsiteX4" fmla="*/ 257372 w 507514"/>
                  <a:gd name="connsiteY4" fmla="*/ 396903 h 608358"/>
                  <a:gd name="connsiteX5" fmla="*/ 12103 w 507514"/>
                  <a:gd name="connsiteY5" fmla="*/ 266125 h 608358"/>
                  <a:gd name="connsiteX6" fmla="*/ 6 w 507514"/>
                  <a:gd name="connsiteY6" fmla="*/ 235550 h 608358"/>
                  <a:gd name="connsiteX7" fmla="*/ 65538 w 507514"/>
                  <a:gd name="connsiteY7" fmla="*/ 16189 h 608358"/>
                  <a:gd name="connsiteX8" fmla="*/ 106305 w 507514"/>
                  <a:gd name="connsiteY8" fmla="*/ 663 h 608358"/>
                  <a:gd name="connsiteX9" fmla="*/ 139357 w 507514"/>
                  <a:gd name="connsiteY9" fmla="*/ 29143 h 608358"/>
                  <a:gd name="connsiteX10" fmla="*/ 355288 w 507514"/>
                  <a:gd name="connsiteY10" fmla="*/ 270602 h 608358"/>
                  <a:gd name="connsiteX11" fmla="*/ 503212 w 507514"/>
                  <a:gd name="connsiteY11" fmla="*/ 424240 h 608358"/>
                  <a:gd name="connsiteX12" fmla="*/ 507498 w 507514"/>
                  <a:gd name="connsiteY12" fmla="*/ 444147 h 608358"/>
                  <a:gd name="connsiteX13" fmla="*/ 448729 w 507514"/>
                  <a:gd name="connsiteY13" fmla="*/ 599881 h 608358"/>
                  <a:gd name="connsiteX14" fmla="*/ 423202 w 507514"/>
                  <a:gd name="connsiteY14" fmla="*/ 608358 h 608358"/>
                  <a:gd name="connsiteX15" fmla="*/ 85826 w 507514"/>
                  <a:gd name="connsiteY15" fmla="*/ 218881 h 608358"/>
                  <a:gd name="connsiteX16" fmla="*/ 254991 w 507514"/>
                  <a:gd name="connsiteY16" fmla="*/ 307559 h 608358"/>
                  <a:gd name="connsiteX17" fmla="*/ 98494 w 507514"/>
                  <a:gd name="connsiteY17" fmla="*/ 137633 h 608358"/>
                  <a:gd name="connsiteX18" fmla="*/ 85826 w 507514"/>
                  <a:gd name="connsiteY18" fmla="*/ 218881 h 60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7514" h="608358">
                    <a:moveTo>
                      <a:pt x="423202" y="608358"/>
                    </a:moveTo>
                    <a:cubicBezTo>
                      <a:pt x="416820" y="608358"/>
                      <a:pt x="410533" y="606929"/>
                      <a:pt x="404533" y="604072"/>
                    </a:cubicBezTo>
                    <a:cubicBezTo>
                      <a:pt x="390150" y="597119"/>
                      <a:pt x="380911" y="582641"/>
                      <a:pt x="380625" y="566734"/>
                    </a:cubicBezTo>
                    <a:cubicBezTo>
                      <a:pt x="380435" y="561305"/>
                      <a:pt x="375101" y="428431"/>
                      <a:pt x="257372" y="396903"/>
                    </a:cubicBezTo>
                    <a:lnTo>
                      <a:pt x="257372" y="396903"/>
                    </a:lnTo>
                    <a:cubicBezTo>
                      <a:pt x="150120" y="368138"/>
                      <a:pt x="69825" y="325370"/>
                      <a:pt x="12103" y="266125"/>
                    </a:cubicBezTo>
                    <a:cubicBezTo>
                      <a:pt x="4102" y="257933"/>
                      <a:pt x="-185" y="246884"/>
                      <a:pt x="6" y="235550"/>
                    </a:cubicBezTo>
                    <a:cubicBezTo>
                      <a:pt x="2006" y="141252"/>
                      <a:pt x="23437" y="69434"/>
                      <a:pt x="65538" y="16189"/>
                    </a:cubicBezTo>
                    <a:cubicBezTo>
                      <a:pt x="75253" y="3902"/>
                      <a:pt x="90779" y="-2099"/>
                      <a:pt x="106305" y="663"/>
                    </a:cubicBezTo>
                    <a:cubicBezTo>
                      <a:pt x="121735" y="3330"/>
                      <a:pt x="134404" y="14284"/>
                      <a:pt x="139357" y="29143"/>
                    </a:cubicBezTo>
                    <a:cubicBezTo>
                      <a:pt x="139833" y="30476"/>
                      <a:pt x="192601" y="180971"/>
                      <a:pt x="355288" y="270602"/>
                    </a:cubicBezTo>
                    <a:cubicBezTo>
                      <a:pt x="421487" y="307082"/>
                      <a:pt x="471208" y="358708"/>
                      <a:pt x="503212" y="424240"/>
                    </a:cubicBezTo>
                    <a:cubicBezTo>
                      <a:pt x="506260" y="430431"/>
                      <a:pt x="507688" y="437289"/>
                      <a:pt x="507498" y="444147"/>
                    </a:cubicBezTo>
                    <a:cubicBezTo>
                      <a:pt x="505974" y="496249"/>
                      <a:pt x="494544" y="565496"/>
                      <a:pt x="448729" y="599881"/>
                    </a:cubicBezTo>
                    <a:cubicBezTo>
                      <a:pt x="441204" y="605405"/>
                      <a:pt x="432251" y="608358"/>
                      <a:pt x="423202" y="608358"/>
                    </a:cubicBezTo>
                    <a:close/>
                    <a:moveTo>
                      <a:pt x="85826" y="218881"/>
                    </a:moveTo>
                    <a:cubicBezTo>
                      <a:pt x="127260" y="256505"/>
                      <a:pt x="182981" y="285651"/>
                      <a:pt x="254991" y="307559"/>
                    </a:cubicBezTo>
                    <a:cubicBezTo>
                      <a:pt x="178314" y="252218"/>
                      <a:pt x="128689" y="187639"/>
                      <a:pt x="98494" y="137633"/>
                    </a:cubicBezTo>
                    <a:cubicBezTo>
                      <a:pt x="91637" y="161350"/>
                      <a:pt x="87446" y="188306"/>
                      <a:pt x="85826" y="218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7A71BDD-D43E-41F0-AB15-3D6974AC199A}"/>
                  </a:ext>
                </a:extLst>
              </p:cNvPr>
              <p:cNvSpPr/>
              <p:nvPr/>
            </p:nvSpPr>
            <p:spPr>
              <a:xfrm>
                <a:off x="12875608" y="891920"/>
                <a:ext cx="58864" cy="58865"/>
              </a:xfrm>
              <a:custGeom>
                <a:avLst/>
                <a:gdLst>
                  <a:gd name="connsiteX0" fmla="*/ 58864 w 58864"/>
                  <a:gd name="connsiteY0" fmla="*/ 29433 h 58865"/>
                  <a:gd name="connsiteX1" fmla="*/ 29432 w 58864"/>
                  <a:gd name="connsiteY1" fmla="*/ 58865 h 58865"/>
                  <a:gd name="connsiteX2" fmla="*/ 0 w 58864"/>
                  <a:gd name="connsiteY2" fmla="*/ 29433 h 58865"/>
                  <a:gd name="connsiteX3" fmla="*/ 29432 w 58864"/>
                  <a:gd name="connsiteY3" fmla="*/ 1 h 58865"/>
                  <a:gd name="connsiteX4" fmla="*/ 58864 w 58864"/>
                  <a:gd name="connsiteY4" fmla="*/ 29433 h 5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64" h="58865">
                    <a:moveTo>
                      <a:pt x="58864" y="29433"/>
                    </a:moveTo>
                    <a:cubicBezTo>
                      <a:pt x="58864" y="45721"/>
                      <a:pt x="45625" y="58865"/>
                      <a:pt x="29432" y="58865"/>
                    </a:cubicBezTo>
                    <a:cubicBezTo>
                      <a:pt x="13145" y="58865"/>
                      <a:pt x="0" y="45625"/>
                      <a:pt x="0" y="29433"/>
                    </a:cubicBezTo>
                    <a:cubicBezTo>
                      <a:pt x="0" y="13145"/>
                      <a:pt x="13239" y="1"/>
                      <a:pt x="29432" y="1"/>
                    </a:cubicBezTo>
                    <a:cubicBezTo>
                      <a:pt x="45720" y="-95"/>
                      <a:pt x="58864" y="13145"/>
                      <a:pt x="58864" y="29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5" name="Graphic 2">
              <a:extLst>
                <a:ext uri="{FF2B5EF4-FFF2-40B4-BE49-F238E27FC236}">
                  <a16:creationId xmlns:a16="http://schemas.microsoft.com/office/drawing/2014/main" id="{D6A001D2-9ADE-4975-B49C-3C3B60B65325}"/>
                </a:ext>
              </a:extLst>
            </p:cNvPr>
            <p:cNvGrpSpPr/>
            <p:nvPr/>
          </p:nvGrpSpPr>
          <p:grpSpPr>
            <a:xfrm>
              <a:off x="1534702" y="5883792"/>
              <a:ext cx="1273377" cy="1273377"/>
              <a:chOff x="4940426" y="2895314"/>
              <a:chExt cx="1492281" cy="149228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C652C18-15F8-489B-A1C0-69E264ABD5D3}"/>
                  </a:ext>
                </a:extLst>
              </p:cNvPr>
              <p:cNvSpPr/>
              <p:nvPr/>
            </p:nvSpPr>
            <p:spPr>
              <a:xfrm>
                <a:off x="5024986" y="3033853"/>
                <a:ext cx="1323215" cy="1215249"/>
              </a:xfrm>
              <a:custGeom>
                <a:avLst/>
                <a:gdLst>
                  <a:gd name="connsiteX0" fmla="*/ 661534 w 1323215"/>
                  <a:gd name="connsiteY0" fmla="*/ 1215250 h 1215249"/>
                  <a:gd name="connsiteX1" fmla="*/ 636864 w 1323215"/>
                  <a:gd name="connsiteY1" fmla="*/ 1208487 h 1215249"/>
                  <a:gd name="connsiteX2" fmla="*/ 94701 w 1323215"/>
                  <a:gd name="connsiteY2" fmla="*/ 711377 h 1215249"/>
                  <a:gd name="connsiteX3" fmla="*/ 14691 w 1323215"/>
                  <a:gd name="connsiteY3" fmla="*/ 275989 h 1215249"/>
                  <a:gd name="connsiteX4" fmla="*/ 314538 w 1323215"/>
                  <a:gd name="connsiteY4" fmla="*/ 336 h 1215249"/>
                  <a:gd name="connsiteX5" fmla="*/ 661629 w 1323215"/>
                  <a:gd name="connsiteY5" fmla="*/ 155879 h 1215249"/>
                  <a:gd name="connsiteX6" fmla="*/ 1008720 w 1323215"/>
                  <a:gd name="connsiteY6" fmla="*/ 336 h 1215249"/>
                  <a:gd name="connsiteX7" fmla="*/ 1308567 w 1323215"/>
                  <a:gd name="connsiteY7" fmla="*/ 275989 h 1215249"/>
                  <a:gd name="connsiteX8" fmla="*/ 1228557 w 1323215"/>
                  <a:gd name="connsiteY8" fmla="*/ 711377 h 1215249"/>
                  <a:gd name="connsiteX9" fmla="*/ 686299 w 1323215"/>
                  <a:gd name="connsiteY9" fmla="*/ 1208487 h 1215249"/>
                  <a:gd name="connsiteX10" fmla="*/ 661534 w 1323215"/>
                  <a:gd name="connsiteY10" fmla="*/ 1215250 h 1215249"/>
                  <a:gd name="connsiteX11" fmla="*/ 332921 w 1323215"/>
                  <a:gd name="connsiteY11" fmla="*/ 95967 h 1215249"/>
                  <a:gd name="connsiteX12" fmla="*/ 317776 w 1323215"/>
                  <a:gd name="connsiteY12" fmla="*/ 96252 h 1215249"/>
                  <a:gd name="connsiteX13" fmla="*/ 107560 w 1323215"/>
                  <a:gd name="connsiteY13" fmla="*/ 299992 h 1215249"/>
                  <a:gd name="connsiteX14" fmla="*/ 661438 w 1323215"/>
                  <a:gd name="connsiteY14" fmla="*/ 1111141 h 1215249"/>
                  <a:gd name="connsiteX15" fmla="*/ 1215412 w 1323215"/>
                  <a:gd name="connsiteY15" fmla="*/ 299992 h 1215249"/>
                  <a:gd name="connsiteX16" fmla="*/ 1005196 w 1323215"/>
                  <a:gd name="connsiteY16" fmla="*/ 96348 h 1215249"/>
                  <a:gd name="connsiteX17" fmla="*/ 706682 w 1323215"/>
                  <a:gd name="connsiteY17" fmla="*/ 269608 h 1215249"/>
                  <a:gd name="connsiteX18" fmla="*/ 661534 w 1323215"/>
                  <a:gd name="connsiteY18" fmla="*/ 301326 h 1215249"/>
                  <a:gd name="connsiteX19" fmla="*/ 661248 w 1323215"/>
                  <a:gd name="connsiteY19" fmla="*/ 301326 h 1215249"/>
                  <a:gd name="connsiteX20" fmla="*/ 616195 w 1323215"/>
                  <a:gd name="connsiteY20" fmla="*/ 269322 h 1215249"/>
                  <a:gd name="connsiteX21" fmla="*/ 332921 w 1323215"/>
                  <a:gd name="connsiteY21" fmla="*/ 95967 h 121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3215" h="1215249">
                    <a:moveTo>
                      <a:pt x="661534" y="1215250"/>
                    </a:moveTo>
                    <a:cubicBezTo>
                      <a:pt x="652961" y="1215250"/>
                      <a:pt x="644484" y="1212963"/>
                      <a:pt x="636864" y="1208487"/>
                    </a:cubicBezTo>
                    <a:cubicBezTo>
                      <a:pt x="380641" y="1055134"/>
                      <a:pt x="198238" y="887875"/>
                      <a:pt x="94701" y="711377"/>
                    </a:cubicBezTo>
                    <a:cubicBezTo>
                      <a:pt x="-15694" y="523068"/>
                      <a:pt x="-9788" y="370668"/>
                      <a:pt x="14691" y="275989"/>
                    </a:cubicBezTo>
                    <a:cubicBezTo>
                      <a:pt x="55363" y="118350"/>
                      <a:pt x="178616" y="5003"/>
                      <a:pt x="314538" y="336"/>
                    </a:cubicBezTo>
                    <a:cubicBezTo>
                      <a:pt x="490274" y="-5760"/>
                      <a:pt x="602193" y="77202"/>
                      <a:pt x="661629" y="155879"/>
                    </a:cubicBezTo>
                    <a:cubicBezTo>
                      <a:pt x="721065" y="77202"/>
                      <a:pt x="832603" y="-5951"/>
                      <a:pt x="1008720" y="336"/>
                    </a:cubicBezTo>
                    <a:cubicBezTo>
                      <a:pt x="1144642" y="5003"/>
                      <a:pt x="1267895" y="118350"/>
                      <a:pt x="1308567" y="275989"/>
                    </a:cubicBezTo>
                    <a:cubicBezTo>
                      <a:pt x="1332951" y="370668"/>
                      <a:pt x="1338952" y="523068"/>
                      <a:pt x="1228557" y="711377"/>
                    </a:cubicBezTo>
                    <a:cubicBezTo>
                      <a:pt x="1125115" y="887875"/>
                      <a:pt x="942616" y="1055134"/>
                      <a:pt x="686299" y="1208487"/>
                    </a:cubicBezTo>
                    <a:cubicBezTo>
                      <a:pt x="678583" y="1213059"/>
                      <a:pt x="670106" y="1215250"/>
                      <a:pt x="661534" y="1215250"/>
                    </a:cubicBezTo>
                    <a:close/>
                    <a:moveTo>
                      <a:pt x="332921" y="95967"/>
                    </a:moveTo>
                    <a:cubicBezTo>
                      <a:pt x="327968" y="95967"/>
                      <a:pt x="322920" y="96062"/>
                      <a:pt x="317776" y="96252"/>
                    </a:cubicBezTo>
                    <a:cubicBezTo>
                      <a:pt x="238719" y="99015"/>
                      <a:pt x="141183" y="169785"/>
                      <a:pt x="107560" y="299992"/>
                    </a:cubicBezTo>
                    <a:cubicBezTo>
                      <a:pt x="41742" y="555358"/>
                      <a:pt x="248434" y="857300"/>
                      <a:pt x="661438" y="1111141"/>
                    </a:cubicBezTo>
                    <a:cubicBezTo>
                      <a:pt x="1074538" y="857300"/>
                      <a:pt x="1281230" y="555358"/>
                      <a:pt x="1215412" y="299992"/>
                    </a:cubicBezTo>
                    <a:cubicBezTo>
                      <a:pt x="1181884" y="169881"/>
                      <a:pt x="1084253" y="99015"/>
                      <a:pt x="1005196" y="96348"/>
                    </a:cubicBezTo>
                    <a:cubicBezTo>
                      <a:pt x="775643" y="88156"/>
                      <a:pt x="709349" y="262273"/>
                      <a:pt x="706682" y="269608"/>
                    </a:cubicBezTo>
                    <a:cubicBezTo>
                      <a:pt x="699824" y="288562"/>
                      <a:pt x="681727" y="301326"/>
                      <a:pt x="661534" y="301326"/>
                    </a:cubicBezTo>
                    <a:cubicBezTo>
                      <a:pt x="661438" y="301326"/>
                      <a:pt x="661343" y="301326"/>
                      <a:pt x="661248" y="301326"/>
                    </a:cubicBezTo>
                    <a:cubicBezTo>
                      <a:pt x="640960" y="301231"/>
                      <a:pt x="622862" y="288467"/>
                      <a:pt x="616195" y="269322"/>
                    </a:cubicBezTo>
                    <a:cubicBezTo>
                      <a:pt x="613718" y="262273"/>
                      <a:pt x="550758" y="95967"/>
                      <a:pt x="332921" y="959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E6DCC04-58CA-4ABA-AD6A-E615620273AA}"/>
                  </a:ext>
                </a:extLst>
              </p:cNvPr>
              <p:cNvSpPr/>
              <p:nvPr/>
            </p:nvSpPr>
            <p:spPr>
              <a:xfrm>
                <a:off x="5754933" y="3207853"/>
                <a:ext cx="365236" cy="365259"/>
              </a:xfrm>
              <a:custGeom>
                <a:avLst/>
                <a:gdLst>
                  <a:gd name="connsiteX0" fmla="*/ 47982 w 365236"/>
                  <a:gd name="connsiteY0" fmla="*/ 365260 h 365259"/>
                  <a:gd name="connsiteX1" fmla="*/ 14073 w 365236"/>
                  <a:gd name="connsiteY1" fmla="*/ 351163 h 365259"/>
                  <a:gd name="connsiteX2" fmla="*/ 14073 w 365236"/>
                  <a:gd name="connsiteY2" fmla="*/ 283250 h 365259"/>
                  <a:gd name="connsiteX3" fmla="*/ 283250 w 365236"/>
                  <a:gd name="connsiteY3" fmla="*/ 14073 h 365259"/>
                  <a:gd name="connsiteX4" fmla="*/ 351163 w 365236"/>
                  <a:gd name="connsiteY4" fmla="*/ 14073 h 365259"/>
                  <a:gd name="connsiteX5" fmla="*/ 351163 w 365236"/>
                  <a:gd name="connsiteY5" fmla="*/ 81986 h 365259"/>
                  <a:gd name="connsiteX6" fmla="*/ 81986 w 365236"/>
                  <a:gd name="connsiteY6" fmla="*/ 351163 h 365259"/>
                  <a:gd name="connsiteX7" fmla="*/ 47982 w 365236"/>
                  <a:gd name="connsiteY7" fmla="*/ 365260 h 36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236" h="365259">
                    <a:moveTo>
                      <a:pt x="47982" y="365260"/>
                    </a:moveTo>
                    <a:cubicBezTo>
                      <a:pt x="35695" y="365260"/>
                      <a:pt x="23408" y="360593"/>
                      <a:pt x="14073" y="351163"/>
                    </a:cubicBezTo>
                    <a:cubicBezTo>
                      <a:pt x="-4691" y="332399"/>
                      <a:pt x="-4691" y="302014"/>
                      <a:pt x="14073" y="283250"/>
                    </a:cubicBezTo>
                    <a:lnTo>
                      <a:pt x="283250" y="14073"/>
                    </a:lnTo>
                    <a:cubicBezTo>
                      <a:pt x="302014" y="-4691"/>
                      <a:pt x="332399" y="-4691"/>
                      <a:pt x="351163" y="14073"/>
                    </a:cubicBezTo>
                    <a:cubicBezTo>
                      <a:pt x="369927" y="32837"/>
                      <a:pt x="369927" y="63222"/>
                      <a:pt x="351163" y="81986"/>
                    </a:cubicBezTo>
                    <a:lnTo>
                      <a:pt x="81986" y="351163"/>
                    </a:lnTo>
                    <a:cubicBezTo>
                      <a:pt x="72557" y="360593"/>
                      <a:pt x="60269" y="365260"/>
                      <a:pt x="47982" y="3652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6D018A6-4825-4368-8B5B-308CDD560409}"/>
                  </a:ext>
                </a:extLst>
              </p:cNvPr>
              <p:cNvSpPr/>
              <p:nvPr/>
            </p:nvSpPr>
            <p:spPr>
              <a:xfrm>
                <a:off x="5033985" y="3928800"/>
                <a:ext cx="365236" cy="365259"/>
              </a:xfrm>
              <a:custGeom>
                <a:avLst/>
                <a:gdLst>
                  <a:gd name="connsiteX0" fmla="*/ 47982 w 365236"/>
                  <a:gd name="connsiteY0" fmla="*/ 365260 h 365259"/>
                  <a:gd name="connsiteX1" fmla="*/ 14073 w 365236"/>
                  <a:gd name="connsiteY1" fmla="*/ 351163 h 365259"/>
                  <a:gd name="connsiteX2" fmla="*/ 14073 w 365236"/>
                  <a:gd name="connsiteY2" fmla="*/ 283250 h 365259"/>
                  <a:gd name="connsiteX3" fmla="*/ 283250 w 365236"/>
                  <a:gd name="connsiteY3" fmla="*/ 14073 h 365259"/>
                  <a:gd name="connsiteX4" fmla="*/ 351163 w 365236"/>
                  <a:gd name="connsiteY4" fmla="*/ 14073 h 365259"/>
                  <a:gd name="connsiteX5" fmla="*/ 351163 w 365236"/>
                  <a:gd name="connsiteY5" fmla="*/ 81986 h 365259"/>
                  <a:gd name="connsiteX6" fmla="*/ 81986 w 365236"/>
                  <a:gd name="connsiteY6" fmla="*/ 351163 h 365259"/>
                  <a:gd name="connsiteX7" fmla="*/ 47982 w 365236"/>
                  <a:gd name="connsiteY7" fmla="*/ 365260 h 36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236" h="365259">
                    <a:moveTo>
                      <a:pt x="47982" y="365260"/>
                    </a:moveTo>
                    <a:cubicBezTo>
                      <a:pt x="35695" y="365260"/>
                      <a:pt x="23408" y="360592"/>
                      <a:pt x="14073" y="351163"/>
                    </a:cubicBezTo>
                    <a:cubicBezTo>
                      <a:pt x="-4691" y="332399"/>
                      <a:pt x="-4691" y="302014"/>
                      <a:pt x="14073" y="283250"/>
                    </a:cubicBezTo>
                    <a:lnTo>
                      <a:pt x="283250" y="14073"/>
                    </a:lnTo>
                    <a:cubicBezTo>
                      <a:pt x="302014" y="-4691"/>
                      <a:pt x="332399" y="-4691"/>
                      <a:pt x="351163" y="14073"/>
                    </a:cubicBezTo>
                    <a:cubicBezTo>
                      <a:pt x="369927" y="32837"/>
                      <a:pt x="369927" y="63222"/>
                      <a:pt x="351163" y="81986"/>
                    </a:cubicBezTo>
                    <a:lnTo>
                      <a:pt x="81986" y="351163"/>
                    </a:lnTo>
                    <a:cubicBezTo>
                      <a:pt x="72557" y="360592"/>
                      <a:pt x="60269" y="365260"/>
                      <a:pt x="47982" y="3652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2A29300-7317-40D2-AB6C-EC72E242FB6D}"/>
                  </a:ext>
                </a:extLst>
              </p:cNvPr>
              <p:cNvSpPr/>
              <p:nvPr/>
            </p:nvSpPr>
            <p:spPr>
              <a:xfrm>
                <a:off x="6014560" y="2895314"/>
                <a:ext cx="418147" cy="418147"/>
              </a:xfrm>
              <a:custGeom>
                <a:avLst/>
                <a:gdLst>
                  <a:gd name="connsiteX0" fmla="*/ 210217 w 418147"/>
                  <a:gd name="connsiteY0" fmla="*/ 417386 h 418147"/>
                  <a:gd name="connsiteX1" fmla="*/ 418148 w 418147"/>
                  <a:gd name="connsiteY1" fmla="*/ 209550 h 418147"/>
                  <a:gd name="connsiteX2" fmla="*/ 242030 w 418147"/>
                  <a:gd name="connsiteY2" fmla="*/ 176117 h 418147"/>
                  <a:gd name="connsiteX3" fmla="*/ 208693 w 418147"/>
                  <a:gd name="connsiteY3" fmla="*/ 0 h 418147"/>
                  <a:gd name="connsiteX4" fmla="*/ 762 w 418147"/>
                  <a:gd name="connsiteY4" fmla="*/ 207931 h 418147"/>
                  <a:gd name="connsiteX5" fmla="*/ 0 w 418147"/>
                  <a:gd name="connsiteY5" fmla="*/ 418147 h 41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147" h="418147">
                    <a:moveTo>
                      <a:pt x="210217" y="417386"/>
                    </a:moveTo>
                    <a:lnTo>
                      <a:pt x="418148" y="209550"/>
                    </a:lnTo>
                    <a:lnTo>
                      <a:pt x="242030" y="176117"/>
                    </a:lnTo>
                    <a:lnTo>
                      <a:pt x="208693" y="0"/>
                    </a:lnTo>
                    <a:lnTo>
                      <a:pt x="762" y="207931"/>
                    </a:lnTo>
                    <a:lnTo>
                      <a:pt x="0" y="4181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8A3D308-7353-4428-AA00-0FFD44968082}"/>
                  </a:ext>
                </a:extLst>
              </p:cNvPr>
              <p:cNvSpPr/>
              <p:nvPr/>
            </p:nvSpPr>
            <p:spPr>
              <a:xfrm>
                <a:off x="4940426" y="4006691"/>
                <a:ext cx="380904" cy="380904"/>
              </a:xfrm>
              <a:custGeom>
                <a:avLst/>
                <a:gdLst>
                  <a:gd name="connsiteX0" fmla="*/ 0 w 380904"/>
                  <a:gd name="connsiteY0" fmla="*/ 380905 h 380904"/>
                  <a:gd name="connsiteX1" fmla="*/ 380905 w 380904"/>
                  <a:gd name="connsiteY1" fmla="*/ 209455 h 380904"/>
                  <a:gd name="connsiteX2" fmla="*/ 186214 w 380904"/>
                  <a:gd name="connsiteY2" fmla="*/ 194786 h 380904"/>
                  <a:gd name="connsiteX3" fmla="*/ 171450 w 380904"/>
                  <a:gd name="connsiteY3" fmla="*/ 0 h 380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04" h="380904">
                    <a:moveTo>
                      <a:pt x="0" y="380905"/>
                    </a:moveTo>
                    <a:lnTo>
                      <a:pt x="380905" y="209455"/>
                    </a:lnTo>
                    <a:lnTo>
                      <a:pt x="186214" y="194786"/>
                    </a:lnTo>
                    <a:lnTo>
                      <a:pt x="17145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1" name="Graphic 2">
              <a:extLst>
                <a:ext uri="{FF2B5EF4-FFF2-40B4-BE49-F238E27FC236}">
                  <a16:creationId xmlns:a16="http://schemas.microsoft.com/office/drawing/2014/main" id="{6E3025F1-4C0A-4E56-88E9-94408B24A8FE}"/>
                </a:ext>
              </a:extLst>
            </p:cNvPr>
            <p:cNvGrpSpPr/>
            <p:nvPr/>
          </p:nvGrpSpPr>
          <p:grpSpPr>
            <a:xfrm>
              <a:off x="13439525" y="5803284"/>
              <a:ext cx="1493802" cy="1434393"/>
              <a:chOff x="9463087" y="8062620"/>
              <a:chExt cx="1750599" cy="1680977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CB1B2C9-24D1-4257-B592-635EC2AB033A}"/>
                  </a:ext>
                </a:extLst>
              </p:cNvPr>
              <p:cNvSpPr/>
              <p:nvPr/>
            </p:nvSpPr>
            <p:spPr>
              <a:xfrm>
                <a:off x="10042363" y="8062620"/>
                <a:ext cx="673879" cy="1680977"/>
              </a:xfrm>
              <a:custGeom>
                <a:avLst/>
                <a:gdLst>
                  <a:gd name="connsiteX0" fmla="*/ 174437 w 673879"/>
                  <a:gd name="connsiteY0" fmla="*/ 1680978 h 1680977"/>
                  <a:gd name="connsiteX1" fmla="*/ 158149 w 673879"/>
                  <a:gd name="connsiteY1" fmla="*/ 1677549 h 1680977"/>
                  <a:gd name="connsiteX2" fmla="*/ 14417 w 673879"/>
                  <a:gd name="connsiteY2" fmla="*/ 1402086 h 1680977"/>
                  <a:gd name="connsiteX3" fmla="*/ 190153 w 673879"/>
                  <a:gd name="connsiteY3" fmla="*/ 1203109 h 1680977"/>
                  <a:gd name="connsiteX4" fmla="*/ 443994 w 673879"/>
                  <a:gd name="connsiteY4" fmla="*/ 840492 h 1680977"/>
                  <a:gd name="connsiteX5" fmla="*/ 190153 w 673879"/>
                  <a:gd name="connsiteY5" fmla="*/ 477875 h 1680977"/>
                  <a:gd name="connsiteX6" fmla="*/ 14417 w 673879"/>
                  <a:gd name="connsiteY6" fmla="*/ 278898 h 1680977"/>
                  <a:gd name="connsiteX7" fmla="*/ 158149 w 673879"/>
                  <a:gd name="connsiteY7" fmla="*/ 3435 h 1680977"/>
                  <a:gd name="connsiteX8" fmla="*/ 203107 w 673879"/>
                  <a:gd name="connsiteY8" fmla="*/ 11912 h 1680977"/>
                  <a:gd name="connsiteX9" fmla="*/ 211298 w 673879"/>
                  <a:gd name="connsiteY9" fmla="*/ 56965 h 1680977"/>
                  <a:gd name="connsiteX10" fmla="*/ 377510 w 673879"/>
                  <a:gd name="connsiteY10" fmla="*/ 349668 h 1680977"/>
                  <a:gd name="connsiteX11" fmla="*/ 464282 w 673879"/>
                  <a:gd name="connsiteY11" fmla="*/ 407295 h 1680977"/>
                  <a:gd name="connsiteX12" fmla="*/ 464282 w 673879"/>
                  <a:gd name="connsiteY12" fmla="*/ 407295 h 1680977"/>
                  <a:gd name="connsiteX13" fmla="*/ 583726 w 673879"/>
                  <a:gd name="connsiteY13" fmla="*/ 534168 h 1680977"/>
                  <a:gd name="connsiteX14" fmla="*/ 583726 w 673879"/>
                  <a:gd name="connsiteY14" fmla="*/ 1146625 h 1680977"/>
                  <a:gd name="connsiteX15" fmla="*/ 464282 w 673879"/>
                  <a:gd name="connsiteY15" fmla="*/ 1273498 h 1680977"/>
                  <a:gd name="connsiteX16" fmla="*/ 377510 w 673879"/>
                  <a:gd name="connsiteY16" fmla="*/ 1331124 h 1680977"/>
                  <a:gd name="connsiteX17" fmla="*/ 211298 w 673879"/>
                  <a:gd name="connsiteY17" fmla="*/ 1623828 h 1680977"/>
                  <a:gd name="connsiteX18" fmla="*/ 203107 w 673879"/>
                  <a:gd name="connsiteY18" fmla="*/ 1668881 h 1680977"/>
                  <a:gd name="connsiteX19" fmla="*/ 174437 w 673879"/>
                  <a:gd name="connsiteY19" fmla="*/ 1680978 h 1680977"/>
                  <a:gd name="connsiteX20" fmla="*/ 108524 w 673879"/>
                  <a:gd name="connsiteY20" fmla="*/ 139262 h 1680977"/>
                  <a:gd name="connsiteX21" fmla="*/ 89474 w 673879"/>
                  <a:gd name="connsiteY21" fmla="*/ 248799 h 1680977"/>
                  <a:gd name="connsiteX22" fmla="*/ 244255 w 673879"/>
                  <a:gd name="connsiteY22" fmla="*/ 417772 h 1680977"/>
                  <a:gd name="connsiteX23" fmla="*/ 524861 w 673879"/>
                  <a:gd name="connsiteY23" fmla="*/ 840492 h 1680977"/>
                  <a:gd name="connsiteX24" fmla="*/ 244255 w 673879"/>
                  <a:gd name="connsiteY24" fmla="*/ 1263212 h 1680977"/>
                  <a:gd name="connsiteX25" fmla="*/ 89474 w 673879"/>
                  <a:gd name="connsiteY25" fmla="*/ 1432090 h 1680977"/>
                  <a:gd name="connsiteX26" fmla="*/ 108524 w 673879"/>
                  <a:gd name="connsiteY26" fmla="*/ 1542294 h 1680977"/>
                  <a:gd name="connsiteX27" fmla="*/ 333695 w 673879"/>
                  <a:gd name="connsiteY27" fmla="*/ 1263306 h 1680977"/>
                  <a:gd name="connsiteX28" fmla="*/ 417991 w 673879"/>
                  <a:gd name="connsiteY28" fmla="*/ 1207395 h 1680977"/>
                  <a:gd name="connsiteX29" fmla="*/ 515908 w 673879"/>
                  <a:gd name="connsiteY29" fmla="*/ 1102906 h 1680977"/>
                  <a:gd name="connsiteX30" fmla="*/ 515908 w 673879"/>
                  <a:gd name="connsiteY30" fmla="*/ 578173 h 1680977"/>
                  <a:gd name="connsiteX31" fmla="*/ 417991 w 673879"/>
                  <a:gd name="connsiteY31" fmla="*/ 473684 h 1680977"/>
                  <a:gd name="connsiteX32" fmla="*/ 417991 w 673879"/>
                  <a:gd name="connsiteY32" fmla="*/ 473684 h 1680977"/>
                  <a:gd name="connsiteX33" fmla="*/ 333695 w 673879"/>
                  <a:gd name="connsiteY33" fmla="*/ 417772 h 1680977"/>
                  <a:gd name="connsiteX34" fmla="*/ 108524 w 673879"/>
                  <a:gd name="connsiteY34" fmla="*/ 139262 h 168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73879" h="1680977">
                    <a:moveTo>
                      <a:pt x="174437" y="1680978"/>
                    </a:moveTo>
                    <a:cubicBezTo>
                      <a:pt x="168912" y="1680978"/>
                      <a:pt x="163387" y="1679835"/>
                      <a:pt x="158149" y="1677549"/>
                    </a:cubicBezTo>
                    <a:cubicBezTo>
                      <a:pt x="83473" y="1644688"/>
                      <a:pt x="-42733" y="1544771"/>
                      <a:pt x="14417" y="1402086"/>
                    </a:cubicBezTo>
                    <a:cubicBezTo>
                      <a:pt x="39848" y="1338554"/>
                      <a:pt x="109476" y="1275784"/>
                      <a:pt x="190153" y="1203109"/>
                    </a:cubicBezTo>
                    <a:cubicBezTo>
                      <a:pt x="309120" y="1095953"/>
                      <a:pt x="443994" y="974414"/>
                      <a:pt x="443994" y="840492"/>
                    </a:cubicBezTo>
                    <a:cubicBezTo>
                      <a:pt x="443994" y="706571"/>
                      <a:pt x="309120" y="585127"/>
                      <a:pt x="190153" y="477875"/>
                    </a:cubicBezTo>
                    <a:cubicBezTo>
                      <a:pt x="109476" y="405199"/>
                      <a:pt x="39848" y="342429"/>
                      <a:pt x="14417" y="278898"/>
                    </a:cubicBezTo>
                    <a:cubicBezTo>
                      <a:pt x="-42733" y="136213"/>
                      <a:pt x="83473" y="36296"/>
                      <a:pt x="158149" y="3435"/>
                    </a:cubicBezTo>
                    <a:cubicBezTo>
                      <a:pt x="173485" y="-3328"/>
                      <a:pt x="191391" y="101"/>
                      <a:pt x="203107" y="11912"/>
                    </a:cubicBezTo>
                    <a:cubicBezTo>
                      <a:pt x="214918" y="23818"/>
                      <a:pt x="218156" y="41725"/>
                      <a:pt x="211298" y="56965"/>
                    </a:cubicBezTo>
                    <a:cubicBezTo>
                      <a:pt x="149577" y="194697"/>
                      <a:pt x="221681" y="249085"/>
                      <a:pt x="377510" y="349668"/>
                    </a:cubicBezTo>
                    <a:cubicBezTo>
                      <a:pt x="405703" y="367862"/>
                      <a:pt x="434755" y="386626"/>
                      <a:pt x="464282" y="407295"/>
                    </a:cubicBezTo>
                    <a:lnTo>
                      <a:pt x="464282" y="407295"/>
                    </a:lnTo>
                    <a:cubicBezTo>
                      <a:pt x="509717" y="439108"/>
                      <a:pt x="549912" y="481780"/>
                      <a:pt x="583726" y="534168"/>
                    </a:cubicBezTo>
                    <a:cubicBezTo>
                      <a:pt x="703931" y="720191"/>
                      <a:pt x="703931" y="960602"/>
                      <a:pt x="583726" y="1146625"/>
                    </a:cubicBezTo>
                    <a:cubicBezTo>
                      <a:pt x="549912" y="1199013"/>
                      <a:pt x="509717" y="1241780"/>
                      <a:pt x="464282" y="1273498"/>
                    </a:cubicBezTo>
                    <a:cubicBezTo>
                      <a:pt x="434755" y="1294168"/>
                      <a:pt x="405703" y="1312932"/>
                      <a:pt x="377510" y="1331124"/>
                    </a:cubicBezTo>
                    <a:cubicBezTo>
                      <a:pt x="221681" y="1431709"/>
                      <a:pt x="149577" y="1486096"/>
                      <a:pt x="211298" y="1623828"/>
                    </a:cubicBezTo>
                    <a:cubicBezTo>
                      <a:pt x="218156" y="1639068"/>
                      <a:pt x="214918" y="1656975"/>
                      <a:pt x="203107" y="1668881"/>
                    </a:cubicBezTo>
                    <a:cubicBezTo>
                      <a:pt x="195392" y="1676882"/>
                      <a:pt x="185009" y="1680978"/>
                      <a:pt x="174437" y="1680978"/>
                    </a:cubicBezTo>
                    <a:close/>
                    <a:moveTo>
                      <a:pt x="108524" y="139262"/>
                    </a:moveTo>
                    <a:cubicBezTo>
                      <a:pt x="85759" y="167360"/>
                      <a:pt x="71662" y="204317"/>
                      <a:pt x="89474" y="248799"/>
                    </a:cubicBezTo>
                    <a:cubicBezTo>
                      <a:pt x="107952" y="294900"/>
                      <a:pt x="174151" y="354526"/>
                      <a:pt x="244255" y="417772"/>
                    </a:cubicBezTo>
                    <a:cubicBezTo>
                      <a:pt x="369223" y="530358"/>
                      <a:pt x="524861" y="670566"/>
                      <a:pt x="524861" y="840492"/>
                    </a:cubicBezTo>
                    <a:cubicBezTo>
                      <a:pt x="524861" y="1010418"/>
                      <a:pt x="369318" y="1150531"/>
                      <a:pt x="244255" y="1263212"/>
                    </a:cubicBezTo>
                    <a:cubicBezTo>
                      <a:pt x="174151" y="1326362"/>
                      <a:pt x="107952" y="1386084"/>
                      <a:pt x="89474" y="1432090"/>
                    </a:cubicBezTo>
                    <a:cubicBezTo>
                      <a:pt x="71472" y="1477143"/>
                      <a:pt x="85664" y="1514195"/>
                      <a:pt x="108524" y="1542294"/>
                    </a:cubicBezTo>
                    <a:cubicBezTo>
                      <a:pt x="105000" y="1410849"/>
                      <a:pt x="220919" y="1336173"/>
                      <a:pt x="333695" y="1263306"/>
                    </a:cubicBezTo>
                    <a:cubicBezTo>
                      <a:pt x="361222" y="1245495"/>
                      <a:pt x="389702" y="1227111"/>
                      <a:pt x="417991" y="1207395"/>
                    </a:cubicBezTo>
                    <a:cubicBezTo>
                      <a:pt x="454853" y="1181678"/>
                      <a:pt x="487714" y="1146435"/>
                      <a:pt x="515908" y="1102906"/>
                    </a:cubicBezTo>
                    <a:cubicBezTo>
                      <a:pt x="618873" y="943553"/>
                      <a:pt x="618873" y="737527"/>
                      <a:pt x="515908" y="578173"/>
                    </a:cubicBezTo>
                    <a:cubicBezTo>
                      <a:pt x="487714" y="534549"/>
                      <a:pt x="454757" y="499402"/>
                      <a:pt x="417991" y="473684"/>
                    </a:cubicBezTo>
                    <a:lnTo>
                      <a:pt x="417991" y="473684"/>
                    </a:lnTo>
                    <a:cubicBezTo>
                      <a:pt x="389702" y="453872"/>
                      <a:pt x="361222" y="435489"/>
                      <a:pt x="333695" y="417772"/>
                    </a:cubicBezTo>
                    <a:cubicBezTo>
                      <a:pt x="221014" y="345001"/>
                      <a:pt x="105381" y="270325"/>
                      <a:pt x="108524" y="1392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F533EFA-0185-4C9E-B01D-9D9EBD90360D}"/>
                  </a:ext>
                </a:extLst>
              </p:cNvPr>
              <p:cNvSpPr/>
              <p:nvPr/>
            </p:nvSpPr>
            <p:spPr>
              <a:xfrm>
                <a:off x="9799414" y="8860535"/>
                <a:ext cx="1130236" cy="85153"/>
              </a:xfrm>
              <a:custGeom>
                <a:avLst/>
                <a:gdLst>
                  <a:gd name="connsiteX0" fmla="*/ 1087660 w 1130236"/>
                  <a:gd name="connsiteY0" fmla="*/ 85154 h 85153"/>
                  <a:gd name="connsiteX1" fmla="*/ 42577 w 1130236"/>
                  <a:gd name="connsiteY1" fmla="*/ 85154 h 85153"/>
                  <a:gd name="connsiteX2" fmla="*/ 0 w 1130236"/>
                  <a:gd name="connsiteY2" fmla="*/ 42577 h 85153"/>
                  <a:gd name="connsiteX3" fmla="*/ 42577 w 1130236"/>
                  <a:gd name="connsiteY3" fmla="*/ 0 h 85153"/>
                  <a:gd name="connsiteX4" fmla="*/ 1087660 w 1130236"/>
                  <a:gd name="connsiteY4" fmla="*/ 0 h 85153"/>
                  <a:gd name="connsiteX5" fmla="*/ 1130236 w 1130236"/>
                  <a:gd name="connsiteY5" fmla="*/ 42577 h 85153"/>
                  <a:gd name="connsiteX6" fmla="*/ 1087660 w 1130236"/>
                  <a:gd name="connsiteY6" fmla="*/ 85154 h 8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236" h="85153">
                    <a:moveTo>
                      <a:pt x="1087660" y="85154"/>
                    </a:moveTo>
                    <a:lnTo>
                      <a:pt x="42577" y="85154"/>
                    </a:lnTo>
                    <a:cubicBezTo>
                      <a:pt x="19050" y="85154"/>
                      <a:pt x="0" y="66104"/>
                      <a:pt x="0" y="42577"/>
                    </a:cubicBezTo>
                    <a:cubicBezTo>
                      <a:pt x="0" y="19050"/>
                      <a:pt x="19050" y="0"/>
                      <a:pt x="42577" y="0"/>
                    </a:cubicBezTo>
                    <a:lnTo>
                      <a:pt x="1087660" y="0"/>
                    </a:lnTo>
                    <a:cubicBezTo>
                      <a:pt x="1111186" y="0"/>
                      <a:pt x="1130236" y="19050"/>
                      <a:pt x="1130236" y="42577"/>
                    </a:cubicBezTo>
                    <a:cubicBezTo>
                      <a:pt x="1130236" y="66104"/>
                      <a:pt x="1111186" y="85154"/>
                      <a:pt x="1087660" y="851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4A3E468-CA6C-41D7-9274-9C27C45E608B}"/>
                  </a:ext>
                </a:extLst>
              </p:cNvPr>
              <p:cNvSpPr/>
              <p:nvPr/>
            </p:nvSpPr>
            <p:spPr>
              <a:xfrm>
                <a:off x="9463087" y="8748045"/>
                <a:ext cx="464153" cy="310133"/>
              </a:xfrm>
              <a:custGeom>
                <a:avLst/>
                <a:gdLst>
                  <a:gd name="connsiteX0" fmla="*/ 307848 w 464153"/>
                  <a:gd name="connsiteY0" fmla="*/ 0 h 310133"/>
                  <a:gd name="connsiteX1" fmla="*/ 0 w 464153"/>
                  <a:gd name="connsiteY1" fmla="*/ 0 h 310133"/>
                  <a:gd name="connsiteX2" fmla="*/ 105728 w 464153"/>
                  <a:gd name="connsiteY2" fmla="*/ 155067 h 310133"/>
                  <a:gd name="connsiteX3" fmla="*/ 0 w 464153"/>
                  <a:gd name="connsiteY3" fmla="*/ 310134 h 310133"/>
                  <a:gd name="connsiteX4" fmla="*/ 307848 w 464153"/>
                  <a:gd name="connsiteY4" fmla="*/ 310134 h 310133"/>
                  <a:gd name="connsiteX5" fmla="*/ 464153 w 464153"/>
                  <a:gd name="connsiteY5" fmla="*/ 155067 h 31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153" h="310133">
                    <a:moveTo>
                      <a:pt x="307848" y="0"/>
                    </a:moveTo>
                    <a:lnTo>
                      <a:pt x="0" y="0"/>
                    </a:lnTo>
                    <a:lnTo>
                      <a:pt x="105728" y="155067"/>
                    </a:lnTo>
                    <a:lnTo>
                      <a:pt x="0" y="310134"/>
                    </a:lnTo>
                    <a:lnTo>
                      <a:pt x="307848" y="310134"/>
                    </a:lnTo>
                    <a:lnTo>
                      <a:pt x="464153" y="15506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06DA87F3-5ECC-4427-B800-0FDA7D937B3A}"/>
                  </a:ext>
                </a:extLst>
              </p:cNvPr>
              <p:cNvSpPr/>
              <p:nvPr/>
            </p:nvSpPr>
            <p:spPr>
              <a:xfrm>
                <a:off x="10804683" y="8748045"/>
                <a:ext cx="409003" cy="310133"/>
              </a:xfrm>
              <a:custGeom>
                <a:avLst/>
                <a:gdLst>
                  <a:gd name="connsiteX0" fmla="*/ 409004 w 409003"/>
                  <a:gd name="connsiteY0" fmla="*/ 155067 h 310133"/>
                  <a:gd name="connsiteX1" fmla="*/ 0 w 409003"/>
                  <a:gd name="connsiteY1" fmla="*/ 0 h 310133"/>
                  <a:gd name="connsiteX2" fmla="*/ 133255 w 409003"/>
                  <a:gd name="connsiteY2" fmla="*/ 155067 h 310133"/>
                  <a:gd name="connsiteX3" fmla="*/ 0 w 409003"/>
                  <a:gd name="connsiteY3" fmla="*/ 310134 h 31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003" h="310133">
                    <a:moveTo>
                      <a:pt x="409004" y="155067"/>
                    </a:moveTo>
                    <a:lnTo>
                      <a:pt x="0" y="0"/>
                    </a:lnTo>
                    <a:lnTo>
                      <a:pt x="133255" y="155067"/>
                    </a:lnTo>
                    <a:lnTo>
                      <a:pt x="0" y="3101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567EA2D-E5D8-4BDC-A738-30DEA4803026}"/>
                  </a:ext>
                </a:extLst>
              </p:cNvPr>
              <p:cNvSpPr/>
              <p:nvPr/>
            </p:nvSpPr>
            <p:spPr>
              <a:xfrm>
                <a:off x="9652624" y="8305249"/>
                <a:ext cx="462936" cy="543762"/>
              </a:xfrm>
              <a:custGeom>
                <a:avLst/>
                <a:gdLst>
                  <a:gd name="connsiteX0" fmla="*/ 21251 w 462936"/>
                  <a:gd name="connsiteY0" fmla="*/ 543762 h 543762"/>
                  <a:gd name="connsiteX1" fmla="*/ 7631 w 462936"/>
                  <a:gd name="connsiteY1" fmla="*/ 538809 h 543762"/>
                  <a:gd name="connsiteX2" fmla="*/ 4964 w 462936"/>
                  <a:gd name="connsiteY2" fmla="*/ 508805 h 543762"/>
                  <a:gd name="connsiteX3" fmla="*/ 425302 w 462936"/>
                  <a:gd name="connsiteY3" fmla="*/ 7599 h 543762"/>
                  <a:gd name="connsiteX4" fmla="*/ 455306 w 462936"/>
                  <a:gd name="connsiteY4" fmla="*/ 4933 h 543762"/>
                  <a:gd name="connsiteX5" fmla="*/ 457972 w 462936"/>
                  <a:gd name="connsiteY5" fmla="*/ 34936 h 543762"/>
                  <a:gd name="connsiteX6" fmla="*/ 37634 w 462936"/>
                  <a:gd name="connsiteY6" fmla="*/ 536142 h 543762"/>
                  <a:gd name="connsiteX7" fmla="*/ 21251 w 462936"/>
                  <a:gd name="connsiteY7" fmla="*/ 543762 h 543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2936" h="543762">
                    <a:moveTo>
                      <a:pt x="21251" y="543762"/>
                    </a:moveTo>
                    <a:cubicBezTo>
                      <a:pt x="16393" y="543762"/>
                      <a:pt x="11631" y="542142"/>
                      <a:pt x="7631" y="538809"/>
                    </a:cubicBezTo>
                    <a:cubicBezTo>
                      <a:pt x="-1418" y="531284"/>
                      <a:pt x="-2561" y="517854"/>
                      <a:pt x="4964" y="508805"/>
                    </a:cubicBezTo>
                    <a:lnTo>
                      <a:pt x="425302" y="7599"/>
                    </a:lnTo>
                    <a:cubicBezTo>
                      <a:pt x="432922" y="-1354"/>
                      <a:pt x="446257" y="-2592"/>
                      <a:pt x="455306" y="4933"/>
                    </a:cubicBezTo>
                    <a:cubicBezTo>
                      <a:pt x="464354" y="12457"/>
                      <a:pt x="465497" y="25887"/>
                      <a:pt x="457972" y="34936"/>
                    </a:cubicBezTo>
                    <a:lnTo>
                      <a:pt x="37634" y="536142"/>
                    </a:lnTo>
                    <a:cubicBezTo>
                      <a:pt x="33348" y="541095"/>
                      <a:pt x="27347" y="543762"/>
                      <a:pt x="21251" y="5437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774795A-1C5B-40EC-A217-36BFE5475B74}"/>
                  </a:ext>
                </a:extLst>
              </p:cNvPr>
              <p:cNvSpPr/>
              <p:nvPr/>
            </p:nvSpPr>
            <p:spPr>
              <a:xfrm>
                <a:off x="9652624" y="8957299"/>
                <a:ext cx="462936" cy="543697"/>
              </a:xfrm>
              <a:custGeom>
                <a:avLst/>
                <a:gdLst>
                  <a:gd name="connsiteX0" fmla="*/ 441685 w 462936"/>
                  <a:gd name="connsiteY0" fmla="*/ 543697 h 543697"/>
                  <a:gd name="connsiteX1" fmla="*/ 425302 w 462936"/>
                  <a:gd name="connsiteY1" fmla="*/ 536077 h 543697"/>
                  <a:gd name="connsiteX2" fmla="*/ 4964 w 462936"/>
                  <a:gd name="connsiteY2" fmla="*/ 34967 h 543697"/>
                  <a:gd name="connsiteX3" fmla="*/ 7631 w 462936"/>
                  <a:gd name="connsiteY3" fmla="*/ 4963 h 543697"/>
                  <a:gd name="connsiteX4" fmla="*/ 37634 w 462936"/>
                  <a:gd name="connsiteY4" fmla="*/ 7631 h 543697"/>
                  <a:gd name="connsiteX5" fmla="*/ 457972 w 462936"/>
                  <a:gd name="connsiteY5" fmla="*/ 508741 h 543697"/>
                  <a:gd name="connsiteX6" fmla="*/ 455306 w 462936"/>
                  <a:gd name="connsiteY6" fmla="*/ 538745 h 543697"/>
                  <a:gd name="connsiteX7" fmla="*/ 441685 w 462936"/>
                  <a:gd name="connsiteY7" fmla="*/ 543697 h 54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2936" h="543697">
                    <a:moveTo>
                      <a:pt x="441685" y="543697"/>
                    </a:moveTo>
                    <a:cubicBezTo>
                      <a:pt x="435589" y="543697"/>
                      <a:pt x="429588" y="541126"/>
                      <a:pt x="425302" y="536077"/>
                    </a:cubicBezTo>
                    <a:lnTo>
                      <a:pt x="4964" y="34967"/>
                    </a:lnTo>
                    <a:cubicBezTo>
                      <a:pt x="-2561" y="26014"/>
                      <a:pt x="-1418" y="12583"/>
                      <a:pt x="7631" y="4963"/>
                    </a:cubicBezTo>
                    <a:cubicBezTo>
                      <a:pt x="16679" y="-2561"/>
                      <a:pt x="30014" y="-1418"/>
                      <a:pt x="37634" y="7631"/>
                    </a:cubicBezTo>
                    <a:lnTo>
                      <a:pt x="457972" y="508741"/>
                    </a:lnTo>
                    <a:cubicBezTo>
                      <a:pt x="465497" y="517694"/>
                      <a:pt x="464354" y="531124"/>
                      <a:pt x="455306" y="538745"/>
                    </a:cubicBezTo>
                    <a:cubicBezTo>
                      <a:pt x="451305" y="542078"/>
                      <a:pt x="446447" y="543697"/>
                      <a:pt x="441685" y="5436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8" name="Graphic 2">
              <a:extLst>
                <a:ext uri="{FF2B5EF4-FFF2-40B4-BE49-F238E27FC236}">
                  <a16:creationId xmlns:a16="http://schemas.microsoft.com/office/drawing/2014/main" id="{44263889-BB3A-4AA4-8F36-F31848FD6820}"/>
                </a:ext>
              </a:extLst>
            </p:cNvPr>
            <p:cNvGrpSpPr/>
            <p:nvPr/>
          </p:nvGrpSpPr>
          <p:grpSpPr>
            <a:xfrm>
              <a:off x="3375708" y="5955147"/>
              <a:ext cx="1220645" cy="1130667"/>
              <a:chOff x="7097916" y="2978927"/>
              <a:chExt cx="1430484" cy="1325038"/>
            </a:xfrm>
            <a:grpFill/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4744A14-9133-4463-B7F2-75D5844178F3}"/>
                  </a:ext>
                </a:extLst>
              </p:cNvPr>
              <p:cNvSpPr/>
              <p:nvPr/>
            </p:nvSpPr>
            <p:spPr>
              <a:xfrm>
                <a:off x="7558769" y="2978927"/>
                <a:ext cx="879697" cy="808688"/>
              </a:xfrm>
              <a:custGeom>
                <a:avLst/>
                <a:gdLst>
                  <a:gd name="connsiteX0" fmla="*/ 439849 w 879697"/>
                  <a:gd name="connsiteY0" fmla="*/ 808689 h 808688"/>
                  <a:gd name="connsiteX1" fmla="*/ 421275 w 879697"/>
                  <a:gd name="connsiteY1" fmla="*/ 803545 h 808688"/>
                  <a:gd name="connsiteX2" fmla="*/ 62944 w 879697"/>
                  <a:gd name="connsiteY2" fmla="*/ 474933 h 808688"/>
                  <a:gd name="connsiteX3" fmla="*/ 9795 w 879697"/>
                  <a:gd name="connsiteY3" fmla="*/ 184992 h 808688"/>
                  <a:gd name="connsiteX4" fmla="*/ 211344 w 879697"/>
                  <a:gd name="connsiteY4" fmla="*/ 207 h 808688"/>
                  <a:gd name="connsiteX5" fmla="*/ 439849 w 879697"/>
                  <a:gd name="connsiteY5" fmla="*/ 99648 h 808688"/>
                  <a:gd name="connsiteX6" fmla="*/ 668353 w 879697"/>
                  <a:gd name="connsiteY6" fmla="*/ 207 h 808688"/>
                  <a:gd name="connsiteX7" fmla="*/ 869902 w 879697"/>
                  <a:gd name="connsiteY7" fmla="*/ 184992 h 808688"/>
                  <a:gd name="connsiteX8" fmla="*/ 816753 w 879697"/>
                  <a:gd name="connsiteY8" fmla="*/ 474933 h 808688"/>
                  <a:gd name="connsiteX9" fmla="*/ 458423 w 879697"/>
                  <a:gd name="connsiteY9" fmla="*/ 803545 h 808688"/>
                  <a:gd name="connsiteX10" fmla="*/ 439849 w 879697"/>
                  <a:gd name="connsiteY10" fmla="*/ 808689 h 808688"/>
                  <a:gd name="connsiteX11" fmla="*/ 223631 w 879697"/>
                  <a:gd name="connsiteY11" fmla="*/ 72406 h 808688"/>
                  <a:gd name="connsiteX12" fmla="*/ 213916 w 879697"/>
                  <a:gd name="connsiteY12" fmla="*/ 72597 h 808688"/>
                  <a:gd name="connsiteX13" fmla="*/ 79994 w 879697"/>
                  <a:gd name="connsiteY13" fmla="*/ 203184 h 808688"/>
                  <a:gd name="connsiteX14" fmla="*/ 439944 w 879697"/>
                  <a:gd name="connsiteY14" fmla="*/ 730298 h 808688"/>
                  <a:gd name="connsiteX15" fmla="*/ 799894 w 879697"/>
                  <a:gd name="connsiteY15" fmla="*/ 203184 h 808688"/>
                  <a:gd name="connsiteX16" fmla="*/ 665972 w 879697"/>
                  <a:gd name="connsiteY16" fmla="*/ 72597 h 808688"/>
                  <a:gd name="connsiteX17" fmla="*/ 665972 w 879697"/>
                  <a:gd name="connsiteY17" fmla="*/ 72597 h 808688"/>
                  <a:gd name="connsiteX18" fmla="*/ 474139 w 879697"/>
                  <a:gd name="connsiteY18" fmla="*/ 183372 h 808688"/>
                  <a:gd name="connsiteX19" fmla="*/ 439944 w 879697"/>
                  <a:gd name="connsiteY19" fmla="*/ 207566 h 808688"/>
                  <a:gd name="connsiteX20" fmla="*/ 405749 w 879697"/>
                  <a:gd name="connsiteY20" fmla="*/ 183372 h 808688"/>
                  <a:gd name="connsiteX21" fmla="*/ 223631 w 879697"/>
                  <a:gd name="connsiteY21" fmla="*/ 72406 h 808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79697" h="808688">
                    <a:moveTo>
                      <a:pt x="439849" y="808689"/>
                    </a:moveTo>
                    <a:cubicBezTo>
                      <a:pt x="433467" y="808689"/>
                      <a:pt x="426990" y="806974"/>
                      <a:pt x="421275" y="803545"/>
                    </a:cubicBezTo>
                    <a:cubicBezTo>
                      <a:pt x="252016" y="702295"/>
                      <a:pt x="131429" y="591709"/>
                      <a:pt x="62944" y="474933"/>
                    </a:cubicBezTo>
                    <a:cubicBezTo>
                      <a:pt x="-10493" y="349679"/>
                      <a:pt x="-6493" y="248142"/>
                      <a:pt x="9795" y="184992"/>
                    </a:cubicBezTo>
                    <a:cubicBezTo>
                      <a:pt x="37036" y="79359"/>
                      <a:pt x="119904" y="3350"/>
                      <a:pt x="211344" y="207"/>
                    </a:cubicBezTo>
                    <a:cubicBezTo>
                      <a:pt x="325549" y="-3699"/>
                      <a:pt x="399177" y="48403"/>
                      <a:pt x="439849" y="99648"/>
                    </a:cubicBezTo>
                    <a:cubicBezTo>
                      <a:pt x="480520" y="48403"/>
                      <a:pt x="554435" y="-3603"/>
                      <a:pt x="668353" y="207"/>
                    </a:cubicBezTo>
                    <a:cubicBezTo>
                      <a:pt x="759793" y="3350"/>
                      <a:pt x="842661" y="79359"/>
                      <a:pt x="869902" y="184992"/>
                    </a:cubicBezTo>
                    <a:cubicBezTo>
                      <a:pt x="886190" y="248142"/>
                      <a:pt x="890191" y="349679"/>
                      <a:pt x="816753" y="474933"/>
                    </a:cubicBezTo>
                    <a:cubicBezTo>
                      <a:pt x="748268" y="591709"/>
                      <a:pt x="627682" y="702295"/>
                      <a:pt x="458423" y="803545"/>
                    </a:cubicBezTo>
                    <a:cubicBezTo>
                      <a:pt x="452708" y="806974"/>
                      <a:pt x="446326" y="808689"/>
                      <a:pt x="439849" y="808689"/>
                    </a:cubicBezTo>
                    <a:close/>
                    <a:moveTo>
                      <a:pt x="223631" y="72406"/>
                    </a:moveTo>
                    <a:cubicBezTo>
                      <a:pt x="220393" y="72406"/>
                      <a:pt x="217154" y="72501"/>
                      <a:pt x="213916" y="72597"/>
                    </a:cubicBezTo>
                    <a:cubicBezTo>
                      <a:pt x="163624" y="74311"/>
                      <a:pt x="101426" y="119745"/>
                      <a:pt x="79994" y="203184"/>
                    </a:cubicBezTo>
                    <a:cubicBezTo>
                      <a:pt x="37322" y="368634"/>
                      <a:pt x="171625" y="564754"/>
                      <a:pt x="439944" y="730298"/>
                    </a:cubicBezTo>
                    <a:cubicBezTo>
                      <a:pt x="708263" y="564754"/>
                      <a:pt x="842566" y="368634"/>
                      <a:pt x="799894" y="203184"/>
                    </a:cubicBezTo>
                    <a:cubicBezTo>
                      <a:pt x="778367" y="119745"/>
                      <a:pt x="716264" y="74406"/>
                      <a:pt x="665972" y="72597"/>
                    </a:cubicBezTo>
                    <a:lnTo>
                      <a:pt x="665972" y="72597"/>
                    </a:lnTo>
                    <a:cubicBezTo>
                      <a:pt x="516716" y="67453"/>
                      <a:pt x="474520" y="182134"/>
                      <a:pt x="474139" y="183372"/>
                    </a:cubicBezTo>
                    <a:cubicBezTo>
                      <a:pt x="469091" y="197850"/>
                      <a:pt x="455375" y="207566"/>
                      <a:pt x="439944" y="207566"/>
                    </a:cubicBezTo>
                    <a:cubicBezTo>
                      <a:pt x="424609" y="207566"/>
                      <a:pt x="410893" y="197850"/>
                      <a:pt x="405749" y="183372"/>
                    </a:cubicBezTo>
                    <a:cubicBezTo>
                      <a:pt x="404130" y="178896"/>
                      <a:pt x="363553" y="72406"/>
                      <a:pt x="223631" y="724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0CD8CCA-1743-469A-9F53-91957B1BEEFD}"/>
                  </a:ext>
                </a:extLst>
              </p:cNvPr>
              <p:cNvSpPr/>
              <p:nvPr/>
            </p:nvSpPr>
            <p:spPr>
              <a:xfrm>
                <a:off x="7097916" y="3670395"/>
                <a:ext cx="1430484" cy="633571"/>
              </a:xfrm>
              <a:custGeom>
                <a:avLst/>
                <a:gdLst>
                  <a:gd name="connsiteX0" fmla="*/ 774591 w 1430484"/>
                  <a:gd name="connsiteY0" fmla="*/ 633571 h 633571"/>
                  <a:gd name="connsiteX1" fmla="*/ 632002 w 1430484"/>
                  <a:gd name="connsiteY1" fmla="*/ 601663 h 633571"/>
                  <a:gd name="connsiteX2" fmla="*/ 455408 w 1430484"/>
                  <a:gd name="connsiteY2" fmla="*/ 513937 h 633571"/>
                  <a:gd name="connsiteX3" fmla="*/ 332536 w 1430484"/>
                  <a:gd name="connsiteY3" fmla="*/ 465169 h 633571"/>
                  <a:gd name="connsiteX4" fmla="*/ 213283 w 1430484"/>
                  <a:gd name="connsiteY4" fmla="*/ 522510 h 633571"/>
                  <a:gd name="connsiteX5" fmla="*/ 187851 w 1430484"/>
                  <a:gd name="connsiteY5" fmla="*/ 528225 h 633571"/>
                  <a:gd name="connsiteX6" fmla="*/ 167658 w 1430484"/>
                  <a:gd name="connsiteY6" fmla="*/ 511747 h 633571"/>
                  <a:gd name="connsiteX7" fmla="*/ 2780 w 1430484"/>
                  <a:gd name="connsiteY7" fmla="*/ 156464 h 633571"/>
                  <a:gd name="connsiteX8" fmla="*/ 2304 w 1430484"/>
                  <a:gd name="connsiteY8" fmla="*/ 132461 h 633571"/>
                  <a:gd name="connsiteX9" fmla="*/ 19640 w 1430484"/>
                  <a:gd name="connsiteY9" fmla="*/ 115888 h 633571"/>
                  <a:gd name="connsiteX10" fmla="*/ 294912 w 1430484"/>
                  <a:gd name="connsiteY10" fmla="*/ 15780 h 633571"/>
                  <a:gd name="connsiteX11" fmla="*/ 542467 w 1430484"/>
                  <a:gd name="connsiteY11" fmla="*/ 54356 h 633571"/>
                  <a:gd name="connsiteX12" fmla="*/ 642193 w 1430484"/>
                  <a:gd name="connsiteY12" fmla="*/ 131414 h 633571"/>
                  <a:gd name="connsiteX13" fmla="*/ 769257 w 1430484"/>
                  <a:gd name="connsiteY13" fmla="*/ 182563 h 633571"/>
                  <a:gd name="connsiteX14" fmla="*/ 978426 w 1430484"/>
                  <a:gd name="connsiteY14" fmla="*/ 205042 h 633571"/>
                  <a:gd name="connsiteX15" fmla="*/ 1023193 w 1430484"/>
                  <a:gd name="connsiteY15" fmla="*/ 234760 h 633571"/>
                  <a:gd name="connsiteX16" fmla="*/ 1024527 w 1430484"/>
                  <a:gd name="connsiteY16" fmla="*/ 287814 h 633571"/>
                  <a:gd name="connsiteX17" fmla="*/ 964805 w 1430484"/>
                  <a:gd name="connsiteY17" fmla="*/ 359442 h 633571"/>
                  <a:gd name="connsiteX18" fmla="*/ 1260366 w 1430484"/>
                  <a:gd name="connsiteY18" fmla="*/ 157702 h 633571"/>
                  <a:gd name="connsiteX19" fmla="*/ 1301990 w 1430484"/>
                  <a:gd name="connsiteY19" fmla="*/ 126460 h 633571"/>
                  <a:gd name="connsiteX20" fmla="*/ 1405813 w 1430484"/>
                  <a:gd name="connsiteY20" fmla="*/ 132747 h 633571"/>
                  <a:gd name="connsiteX21" fmla="*/ 1430387 w 1430484"/>
                  <a:gd name="connsiteY21" fmla="*/ 194469 h 633571"/>
                  <a:gd name="connsiteX22" fmla="*/ 1400098 w 1430484"/>
                  <a:gd name="connsiteY22" fmla="*/ 253619 h 633571"/>
                  <a:gd name="connsiteX23" fmla="*/ 1078820 w 1430484"/>
                  <a:gd name="connsiteY23" fmla="*/ 508889 h 633571"/>
                  <a:gd name="connsiteX24" fmla="*/ 774591 w 1430484"/>
                  <a:gd name="connsiteY24" fmla="*/ 633571 h 633571"/>
                  <a:gd name="connsiteX25" fmla="*/ 332536 w 1430484"/>
                  <a:gd name="connsiteY25" fmla="*/ 405448 h 633571"/>
                  <a:gd name="connsiteX26" fmla="*/ 482936 w 1430484"/>
                  <a:gd name="connsiteY26" fmla="*/ 460978 h 633571"/>
                  <a:gd name="connsiteX27" fmla="*/ 657338 w 1430484"/>
                  <a:gd name="connsiteY27" fmla="*/ 547656 h 633571"/>
                  <a:gd name="connsiteX28" fmla="*/ 1039672 w 1430484"/>
                  <a:gd name="connsiteY28" fmla="*/ 464122 h 633571"/>
                  <a:gd name="connsiteX29" fmla="*/ 1041196 w 1430484"/>
                  <a:gd name="connsiteY29" fmla="*/ 462788 h 633571"/>
                  <a:gd name="connsiteX30" fmla="*/ 1363236 w 1430484"/>
                  <a:gd name="connsiteY30" fmla="*/ 206947 h 633571"/>
                  <a:gd name="connsiteX31" fmla="*/ 1371047 w 1430484"/>
                  <a:gd name="connsiteY31" fmla="*/ 191802 h 633571"/>
                  <a:gd name="connsiteX32" fmla="*/ 1364760 w 1430484"/>
                  <a:gd name="connsiteY32" fmla="*/ 175990 h 633571"/>
                  <a:gd name="connsiteX33" fmla="*/ 1338090 w 1430484"/>
                  <a:gd name="connsiteY33" fmla="*/ 174371 h 633571"/>
                  <a:gd name="connsiteX34" fmla="*/ 1296847 w 1430484"/>
                  <a:gd name="connsiteY34" fmla="*/ 205232 h 633571"/>
                  <a:gd name="connsiteX35" fmla="*/ 721442 w 1430484"/>
                  <a:gd name="connsiteY35" fmla="*/ 467836 h 633571"/>
                  <a:gd name="connsiteX36" fmla="*/ 497318 w 1430484"/>
                  <a:gd name="connsiteY36" fmla="*/ 276003 h 633571"/>
                  <a:gd name="connsiteX37" fmla="*/ 511796 w 1430484"/>
                  <a:gd name="connsiteY37" fmla="*/ 247237 h 633571"/>
                  <a:gd name="connsiteX38" fmla="*/ 543991 w 1430484"/>
                  <a:gd name="connsiteY38" fmla="*/ 248381 h 633571"/>
                  <a:gd name="connsiteX39" fmla="*/ 551135 w 1430484"/>
                  <a:gd name="connsiteY39" fmla="*/ 253333 h 633571"/>
                  <a:gd name="connsiteX40" fmla="*/ 817358 w 1430484"/>
                  <a:gd name="connsiteY40" fmla="*/ 338868 h 633571"/>
                  <a:gd name="connsiteX41" fmla="*/ 970044 w 1430484"/>
                  <a:gd name="connsiteY41" fmla="*/ 263716 h 633571"/>
                  <a:gd name="connsiteX42" fmla="*/ 762875 w 1430484"/>
                  <a:gd name="connsiteY42" fmla="*/ 242094 h 633571"/>
                  <a:gd name="connsiteX43" fmla="*/ 605618 w 1430484"/>
                  <a:gd name="connsiteY43" fmla="*/ 178848 h 633571"/>
                  <a:gd name="connsiteX44" fmla="*/ 505891 w 1430484"/>
                  <a:gd name="connsiteY44" fmla="*/ 101791 h 633571"/>
                  <a:gd name="connsiteX45" fmla="*/ 315200 w 1430484"/>
                  <a:gd name="connsiteY45" fmla="*/ 72073 h 633571"/>
                  <a:gd name="connsiteX46" fmla="*/ 70313 w 1430484"/>
                  <a:gd name="connsiteY46" fmla="*/ 161132 h 633571"/>
                  <a:gd name="connsiteX47" fmla="*/ 206520 w 1430484"/>
                  <a:gd name="connsiteY47" fmla="*/ 453930 h 633571"/>
                  <a:gd name="connsiteX48" fmla="*/ 332536 w 1430484"/>
                  <a:gd name="connsiteY48" fmla="*/ 405448 h 633571"/>
                  <a:gd name="connsiteX49" fmla="*/ 604380 w 1430484"/>
                  <a:gd name="connsiteY49" fmla="*/ 353822 h 633571"/>
                  <a:gd name="connsiteX50" fmla="*/ 730300 w 1430484"/>
                  <a:gd name="connsiteY50" fmla="*/ 408686 h 633571"/>
                  <a:gd name="connsiteX51" fmla="*/ 875651 w 1430484"/>
                  <a:gd name="connsiteY51" fmla="*/ 395351 h 633571"/>
                  <a:gd name="connsiteX52" fmla="*/ 814406 w 1430484"/>
                  <a:gd name="connsiteY52" fmla="*/ 398304 h 633571"/>
                  <a:gd name="connsiteX53" fmla="*/ 604380 w 1430484"/>
                  <a:gd name="connsiteY53" fmla="*/ 353822 h 633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430484" h="633571">
                    <a:moveTo>
                      <a:pt x="774591" y="633571"/>
                    </a:moveTo>
                    <a:cubicBezTo>
                      <a:pt x="728966" y="633571"/>
                      <a:pt x="680770" y="624523"/>
                      <a:pt x="632002" y="601663"/>
                    </a:cubicBezTo>
                    <a:cubicBezTo>
                      <a:pt x="552849" y="564515"/>
                      <a:pt x="496556" y="535274"/>
                      <a:pt x="455408" y="513937"/>
                    </a:cubicBezTo>
                    <a:cubicBezTo>
                      <a:pt x="389114" y="479457"/>
                      <a:pt x="361587" y="465169"/>
                      <a:pt x="332536" y="465169"/>
                    </a:cubicBezTo>
                    <a:cubicBezTo>
                      <a:pt x="298055" y="465169"/>
                      <a:pt x="241096" y="500317"/>
                      <a:pt x="213283" y="522510"/>
                    </a:cubicBezTo>
                    <a:cubicBezTo>
                      <a:pt x="206139" y="528225"/>
                      <a:pt x="196709" y="530416"/>
                      <a:pt x="187851" y="528225"/>
                    </a:cubicBezTo>
                    <a:cubicBezTo>
                      <a:pt x="178898" y="526129"/>
                      <a:pt x="171468" y="520033"/>
                      <a:pt x="167658" y="511747"/>
                    </a:cubicBezTo>
                    <a:lnTo>
                      <a:pt x="2780" y="156464"/>
                    </a:lnTo>
                    <a:cubicBezTo>
                      <a:pt x="-744" y="148844"/>
                      <a:pt x="-934" y="140176"/>
                      <a:pt x="2304" y="132461"/>
                    </a:cubicBezTo>
                    <a:cubicBezTo>
                      <a:pt x="5543" y="124746"/>
                      <a:pt x="11829" y="118745"/>
                      <a:pt x="19640" y="115888"/>
                    </a:cubicBezTo>
                    <a:lnTo>
                      <a:pt x="294912" y="15780"/>
                    </a:lnTo>
                    <a:cubicBezTo>
                      <a:pt x="379113" y="-14795"/>
                      <a:pt x="471601" y="-413"/>
                      <a:pt x="542467" y="54356"/>
                    </a:cubicBezTo>
                    <a:lnTo>
                      <a:pt x="642193" y="131414"/>
                    </a:lnTo>
                    <a:cubicBezTo>
                      <a:pt x="679055" y="159893"/>
                      <a:pt x="722966" y="177610"/>
                      <a:pt x="769257" y="182563"/>
                    </a:cubicBezTo>
                    <a:lnTo>
                      <a:pt x="978426" y="205042"/>
                    </a:lnTo>
                    <a:cubicBezTo>
                      <a:pt x="997286" y="207042"/>
                      <a:pt x="1014050" y="218186"/>
                      <a:pt x="1023193" y="234760"/>
                    </a:cubicBezTo>
                    <a:cubicBezTo>
                      <a:pt x="1032242" y="251143"/>
                      <a:pt x="1032814" y="270955"/>
                      <a:pt x="1024527" y="287814"/>
                    </a:cubicBezTo>
                    <a:cubicBezTo>
                      <a:pt x="1014145" y="309055"/>
                      <a:pt x="995762" y="336963"/>
                      <a:pt x="964805" y="359442"/>
                    </a:cubicBezTo>
                    <a:cubicBezTo>
                      <a:pt x="1066151" y="309340"/>
                      <a:pt x="1166735" y="230759"/>
                      <a:pt x="1260366" y="157702"/>
                    </a:cubicBezTo>
                    <a:lnTo>
                      <a:pt x="1301990" y="126460"/>
                    </a:lnTo>
                    <a:cubicBezTo>
                      <a:pt x="1333614" y="102743"/>
                      <a:pt x="1377238" y="105410"/>
                      <a:pt x="1405813" y="132747"/>
                    </a:cubicBezTo>
                    <a:cubicBezTo>
                      <a:pt x="1422577" y="148749"/>
                      <a:pt x="1431531" y="171323"/>
                      <a:pt x="1430387" y="194469"/>
                    </a:cubicBezTo>
                    <a:cubicBezTo>
                      <a:pt x="1429340" y="217615"/>
                      <a:pt x="1418291" y="239141"/>
                      <a:pt x="1400098" y="253619"/>
                    </a:cubicBezTo>
                    <a:lnTo>
                      <a:pt x="1078820" y="508889"/>
                    </a:lnTo>
                    <a:cubicBezTo>
                      <a:pt x="1065770" y="520891"/>
                      <a:pt x="935945" y="633571"/>
                      <a:pt x="774591" y="633571"/>
                    </a:cubicBezTo>
                    <a:close/>
                    <a:moveTo>
                      <a:pt x="332536" y="405448"/>
                    </a:moveTo>
                    <a:cubicBezTo>
                      <a:pt x="376256" y="405448"/>
                      <a:pt x="409688" y="422878"/>
                      <a:pt x="482936" y="460978"/>
                    </a:cubicBezTo>
                    <a:cubicBezTo>
                      <a:pt x="523607" y="482124"/>
                      <a:pt x="579233" y="511080"/>
                      <a:pt x="657338" y="547656"/>
                    </a:cubicBezTo>
                    <a:cubicBezTo>
                      <a:pt x="846791" y="636524"/>
                      <a:pt x="1037767" y="465836"/>
                      <a:pt x="1039672" y="464122"/>
                    </a:cubicBezTo>
                    <a:cubicBezTo>
                      <a:pt x="1040148" y="463645"/>
                      <a:pt x="1040720" y="463169"/>
                      <a:pt x="1041196" y="462788"/>
                    </a:cubicBezTo>
                    <a:lnTo>
                      <a:pt x="1363236" y="206947"/>
                    </a:lnTo>
                    <a:cubicBezTo>
                      <a:pt x="1369618" y="201899"/>
                      <a:pt x="1370856" y="195231"/>
                      <a:pt x="1371047" y="191802"/>
                    </a:cubicBezTo>
                    <a:cubicBezTo>
                      <a:pt x="1371237" y="188278"/>
                      <a:pt x="1370570" y="181610"/>
                      <a:pt x="1364760" y="175990"/>
                    </a:cubicBezTo>
                    <a:cubicBezTo>
                      <a:pt x="1357426" y="168942"/>
                      <a:pt x="1346282" y="168275"/>
                      <a:pt x="1338090" y="174371"/>
                    </a:cubicBezTo>
                    <a:lnTo>
                      <a:pt x="1296847" y="205232"/>
                    </a:lnTo>
                    <a:cubicBezTo>
                      <a:pt x="1121397" y="342202"/>
                      <a:pt x="921943" y="497840"/>
                      <a:pt x="721442" y="467836"/>
                    </a:cubicBezTo>
                    <a:cubicBezTo>
                      <a:pt x="557516" y="443357"/>
                      <a:pt x="503129" y="331629"/>
                      <a:pt x="497318" y="276003"/>
                    </a:cubicBezTo>
                    <a:cubicBezTo>
                      <a:pt x="496080" y="264382"/>
                      <a:pt x="501795" y="253143"/>
                      <a:pt x="511796" y="247237"/>
                    </a:cubicBezTo>
                    <a:cubicBezTo>
                      <a:pt x="521798" y="241237"/>
                      <a:pt x="534466" y="241713"/>
                      <a:pt x="543991" y="248381"/>
                    </a:cubicBezTo>
                    <a:lnTo>
                      <a:pt x="551135" y="253333"/>
                    </a:lnTo>
                    <a:cubicBezTo>
                      <a:pt x="600665" y="287909"/>
                      <a:pt x="662291" y="330962"/>
                      <a:pt x="817358" y="338868"/>
                    </a:cubicBezTo>
                    <a:cubicBezTo>
                      <a:pt x="909084" y="343535"/>
                      <a:pt x="951089" y="301054"/>
                      <a:pt x="970044" y="263716"/>
                    </a:cubicBezTo>
                    <a:lnTo>
                      <a:pt x="762875" y="242094"/>
                    </a:lnTo>
                    <a:cubicBezTo>
                      <a:pt x="705630" y="235903"/>
                      <a:pt x="651242" y="214090"/>
                      <a:pt x="605618" y="178848"/>
                    </a:cubicBezTo>
                    <a:lnTo>
                      <a:pt x="505891" y="101791"/>
                    </a:lnTo>
                    <a:cubicBezTo>
                      <a:pt x="451313" y="59595"/>
                      <a:pt x="379970" y="48546"/>
                      <a:pt x="315200" y="72073"/>
                    </a:cubicBezTo>
                    <a:lnTo>
                      <a:pt x="70313" y="161132"/>
                    </a:lnTo>
                    <a:lnTo>
                      <a:pt x="206520" y="453930"/>
                    </a:lnTo>
                    <a:cubicBezTo>
                      <a:pt x="238143" y="433070"/>
                      <a:pt x="288435" y="405448"/>
                      <a:pt x="332536" y="405448"/>
                    </a:cubicBezTo>
                    <a:close/>
                    <a:moveTo>
                      <a:pt x="604380" y="353822"/>
                    </a:moveTo>
                    <a:cubicBezTo>
                      <a:pt x="630192" y="377730"/>
                      <a:pt x="669721" y="399637"/>
                      <a:pt x="730300" y="408686"/>
                    </a:cubicBezTo>
                    <a:cubicBezTo>
                      <a:pt x="778020" y="415830"/>
                      <a:pt x="826693" y="410115"/>
                      <a:pt x="875651" y="395351"/>
                    </a:cubicBezTo>
                    <a:cubicBezTo>
                      <a:pt x="857268" y="398304"/>
                      <a:pt x="836980" y="399447"/>
                      <a:pt x="814406" y="398304"/>
                    </a:cubicBezTo>
                    <a:cubicBezTo>
                      <a:pt x="717536" y="393446"/>
                      <a:pt x="652290" y="375349"/>
                      <a:pt x="604380" y="3538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1" name="Graphic 2">
              <a:extLst>
                <a:ext uri="{FF2B5EF4-FFF2-40B4-BE49-F238E27FC236}">
                  <a16:creationId xmlns:a16="http://schemas.microsoft.com/office/drawing/2014/main" id="{BC80E5D8-3C11-4701-BF38-AF95F8F08BCA}"/>
                </a:ext>
              </a:extLst>
            </p:cNvPr>
            <p:cNvGrpSpPr/>
            <p:nvPr/>
          </p:nvGrpSpPr>
          <p:grpSpPr>
            <a:xfrm>
              <a:off x="5397750" y="5900109"/>
              <a:ext cx="1226074" cy="1240743"/>
              <a:chOff x="9467563" y="2846119"/>
              <a:chExt cx="1436846" cy="1454037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1BA776F-87B1-4486-83EC-152DF06081BD}"/>
                  </a:ext>
                </a:extLst>
              </p:cNvPr>
              <p:cNvSpPr/>
              <p:nvPr/>
            </p:nvSpPr>
            <p:spPr>
              <a:xfrm>
                <a:off x="9649872" y="3672173"/>
                <a:ext cx="1072039" cy="627983"/>
              </a:xfrm>
              <a:custGeom>
                <a:avLst/>
                <a:gdLst>
                  <a:gd name="connsiteX0" fmla="*/ 1039654 w 1072039"/>
                  <a:gd name="connsiteY0" fmla="*/ 627983 h 627983"/>
                  <a:gd name="connsiteX1" fmla="*/ 32480 w 1072039"/>
                  <a:gd name="connsiteY1" fmla="*/ 627983 h 627983"/>
                  <a:gd name="connsiteX2" fmla="*/ 0 w 1072039"/>
                  <a:gd name="connsiteY2" fmla="*/ 595503 h 627983"/>
                  <a:gd name="connsiteX3" fmla="*/ 0 w 1072039"/>
                  <a:gd name="connsiteY3" fmla="*/ 32480 h 627983"/>
                  <a:gd name="connsiteX4" fmla="*/ 32480 w 1072039"/>
                  <a:gd name="connsiteY4" fmla="*/ 0 h 627983"/>
                  <a:gd name="connsiteX5" fmla="*/ 1039559 w 1072039"/>
                  <a:gd name="connsiteY5" fmla="*/ 0 h 627983"/>
                  <a:gd name="connsiteX6" fmla="*/ 1072039 w 1072039"/>
                  <a:gd name="connsiteY6" fmla="*/ 32480 h 627983"/>
                  <a:gd name="connsiteX7" fmla="*/ 1072039 w 1072039"/>
                  <a:gd name="connsiteY7" fmla="*/ 595503 h 627983"/>
                  <a:gd name="connsiteX8" fmla="*/ 1039654 w 1072039"/>
                  <a:gd name="connsiteY8" fmla="*/ 627983 h 627983"/>
                  <a:gd name="connsiteX9" fmla="*/ 65056 w 1072039"/>
                  <a:gd name="connsiteY9" fmla="*/ 563023 h 627983"/>
                  <a:gd name="connsiteX10" fmla="*/ 1007173 w 1072039"/>
                  <a:gd name="connsiteY10" fmla="*/ 563023 h 627983"/>
                  <a:gd name="connsiteX11" fmla="*/ 1007173 w 1072039"/>
                  <a:gd name="connsiteY11" fmla="*/ 64961 h 627983"/>
                  <a:gd name="connsiteX12" fmla="*/ 65056 w 1072039"/>
                  <a:gd name="connsiteY12" fmla="*/ 64961 h 627983"/>
                  <a:gd name="connsiteX13" fmla="*/ 65056 w 1072039"/>
                  <a:gd name="connsiteY13" fmla="*/ 563023 h 62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72039" h="627983">
                    <a:moveTo>
                      <a:pt x="1039654" y="627983"/>
                    </a:moveTo>
                    <a:lnTo>
                      <a:pt x="32480" y="627983"/>
                    </a:lnTo>
                    <a:cubicBezTo>
                      <a:pt x="14574" y="627983"/>
                      <a:pt x="0" y="613410"/>
                      <a:pt x="0" y="595503"/>
                    </a:cubicBezTo>
                    <a:lnTo>
                      <a:pt x="0" y="32480"/>
                    </a:lnTo>
                    <a:cubicBezTo>
                      <a:pt x="0" y="14573"/>
                      <a:pt x="14574" y="0"/>
                      <a:pt x="32480" y="0"/>
                    </a:cubicBezTo>
                    <a:lnTo>
                      <a:pt x="1039559" y="0"/>
                    </a:lnTo>
                    <a:cubicBezTo>
                      <a:pt x="1057466" y="0"/>
                      <a:pt x="1072039" y="14573"/>
                      <a:pt x="1072039" y="32480"/>
                    </a:cubicBezTo>
                    <a:lnTo>
                      <a:pt x="1072039" y="595503"/>
                    </a:lnTo>
                    <a:cubicBezTo>
                      <a:pt x="1072134" y="613410"/>
                      <a:pt x="1057561" y="627983"/>
                      <a:pt x="1039654" y="627983"/>
                    </a:cubicBezTo>
                    <a:close/>
                    <a:moveTo>
                      <a:pt x="65056" y="563023"/>
                    </a:moveTo>
                    <a:lnTo>
                      <a:pt x="1007173" y="563023"/>
                    </a:lnTo>
                    <a:lnTo>
                      <a:pt x="1007173" y="64961"/>
                    </a:lnTo>
                    <a:lnTo>
                      <a:pt x="65056" y="64961"/>
                    </a:lnTo>
                    <a:lnTo>
                      <a:pt x="65056" y="5630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4C877C0-BB92-4319-A060-004B167D8F8C}"/>
                  </a:ext>
                </a:extLst>
              </p:cNvPr>
              <p:cNvSpPr/>
              <p:nvPr/>
            </p:nvSpPr>
            <p:spPr>
              <a:xfrm>
                <a:off x="9467563" y="3426333"/>
                <a:ext cx="1436846" cy="310800"/>
              </a:xfrm>
              <a:custGeom>
                <a:avLst/>
                <a:gdLst>
                  <a:gd name="connsiteX0" fmla="*/ 1404366 w 1436846"/>
                  <a:gd name="connsiteY0" fmla="*/ 310801 h 310800"/>
                  <a:gd name="connsiteX1" fmla="*/ 32480 w 1436846"/>
                  <a:gd name="connsiteY1" fmla="*/ 310801 h 310800"/>
                  <a:gd name="connsiteX2" fmla="*/ 0 w 1436846"/>
                  <a:gd name="connsiteY2" fmla="*/ 278321 h 310800"/>
                  <a:gd name="connsiteX3" fmla="*/ 0 w 1436846"/>
                  <a:gd name="connsiteY3" fmla="*/ 32480 h 310800"/>
                  <a:gd name="connsiteX4" fmla="*/ 32480 w 1436846"/>
                  <a:gd name="connsiteY4" fmla="*/ 0 h 310800"/>
                  <a:gd name="connsiteX5" fmla="*/ 1404366 w 1436846"/>
                  <a:gd name="connsiteY5" fmla="*/ 0 h 310800"/>
                  <a:gd name="connsiteX6" fmla="*/ 1436846 w 1436846"/>
                  <a:gd name="connsiteY6" fmla="*/ 32480 h 310800"/>
                  <a:gd name="connsiteX7" fmla="*/ 1436846 w 1436846"/>
                  <a:gd name="connsiteY7" fmla="*/ 278321 h 310800"/>
                  <a:gd name="connsiteX8" fmla="*/ 1404366 w 1436846"/>
                  <a:gd name="connsiteY8" fmla="*/ 310801 h 310800"/>
                  <a:gd name="connsiteX9" fmla="*/ 64961 w 1436846"/>
                  <a:gd name="connsiteY9" fmla="*/ 245840 h 310800"/>
                  <a:gd name="connsiteX10" fmla="*/ 1371886 w 1436846"/>
                  <a:gd name="connsiteY10" fmla="*/ 245840 h 310800"/>
                  <a:gd name="connsiteX11" fmla="*/ 1371886 w 1436846"/>
                  <a:gd name="connsiteY11" fmla="*/ 64961 h 310800"/>
                  <a:gd name="connsiteX12" fmla="*/ 64961 w 1436846"/>
                  <a:gd name="connsiteY12" fmla="*/ 64961 h 310800"/>
                  <a:gd name="connsiteX13" fmla="*/ 64961 w 1436846"/>
                  <a:gd name="connsiteY13" fmla="*/ 245840 h 31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6846" h="310800">
                    <a:moveTo>
                      <a:pt x="1404366" y="310801"/>
                    </a:moveTo>
                    <a:lnTo>
                      <a:pt x="32480" y="310801"/>
                    </a:lnTo>
                    <a:cubicBezTo>
                      <a:pt x="14573" y="310801"/>
                      <a:pt x="0" y="296228"/>
                      <a:pt x="0" y="278321"/>
                    </a:cubicBezTo>
                    <a:lnTo>
                      <a:pt x="0" y="32480"/>
                    </a:lnTo>
                    <a:cubicBezTo>
                      <a:pt x="0" y="14573"/>
                      <a:pt x="14573" y="0"/>
                      <a:pt x="32480" y="0"/>
                    </a:cubicBezTo>
                    <a:lnTo>
                      <a:pt x="1404366" y="0"/>
                    </a:lnTo>
                    <a:cubicBezTo>
                      <a:pt x="1422273" y="0"/>
                      <a:pt x="1436846" y="14573"/>
                      <a:pt x="1436846" y="32480"/>
                    </a:cubicBezTo>
                    <a:lnTo>
                      <a:pt x="1436846" y="278321"/>
                    </a:lnTo>
                    <a:cubicBezTo>
                      <a:pt x="1436846" y="296228"/>
                      <a:pt x="1422273" y="310801"/>
                      <a:pt x="1404366" y="310801"/>
                    </a:cubicBezTo>
                    <a:close/>
                    <a:moveTo>
                      <a:pt x="64961" y="245840"/>
                    </a:moveTo>
                    <a:lnTo>
                      <a:pt x="1371886" y="245840"/>
                    </a:lnTo>
                    <a:lnTo>
                      <a:pt x="1371886" y="64961"/>
                    </a:lnTo>
                    <a:lnTo>
                      <a:pt x="64961" y="64961"/>
                    </a:lnTo>
                    <a:lnTo>
                      <a:pt x="64961" y="2458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FA59AE5-8351-4E66-9AF7-9A5909BBF84A}"/>
                  </a:ext>
                </a:extLst>
              </p:cNvPr>
              <p:cNvSpPr/>
              <p:nvPr/>
            </p:nvSpPr>
            <p:spPr>
              <a:xfrm>
                <a:off x="10070972" y="3458813"/>
                <a:ext cx="229933" cy="808863"/>
              </a:xfrm>
              <a:custGeom>
                <a:avLst/>
                <a:gdLst>
                  <a:gd name="connsiteX0" fmla="*/ 0 w 229933"/>
                  <a:gd name="connsiteY0" fmla="*/ 0 h 808863"/>
                  <a:gd name="connsiteX1" fmla="*/ 229934 w 229933"/>
                  <a:gd name="connsiteY1" fmla="*/ 0 h 808863"/>
                  <a:gd name="connsiteX2" fmla="*/ 229934 w 229933"/>
                  <a:gd name="connsiteY2" fmla="*/ 808863 h 808863"/>
                  <a:gd name="connsiteX3" fmla="*/ 0 w 229933"/>
                  <a:gd name="connsiteY3" fmla="*/ 808863 h 808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933" h="808863">
                    <a:moveTo>
                      <a:pt x="0" y="0"/>
                    </a:moveTo>
                    <a:lnTo>
                      <a:pt x="229934" y="0"/>
                    </a:lnTo>
                    <a:lnTo>
                      <a:pt x="229934" y="808863"/>
                    </a:lnTo>
                    <a:lnTo>
                      <a:pt x="0" y="8088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AEAA9AF-7E77-444C-AA27-66ABA154224D}"/>
                  </a:ext>
                </a:extLst>
              </p:cNvPr>
              <p:cNvSpPr/>
              <p:nvPr/>
            </p:nvSpPr>
            <p:spPr>
              <a:xfrm>
                <a:off x="9783716" y="2846119"/>
                <a:ext cx="434635" cy="557925"/>
              </a:xfrm>
              <a:custGeom>
                <a:avLst/>
                <a:gdLst>
                  <a:gd name="connsiteX0" fmla="*/ 402223 w 434635"/>
                  <a:gd name="connsiteY0" fmla="*/ 557925 h 557925"/>
                  <a:gd name="connsiteX1" fmla="*/ 391174 w 434635"/>
                  <a:gd name="connsiteY1" fmla="*/ 556020 h 557925"/>
                  <a:gd name="connsiteX2" fmla="*/ 1126 w 434635"/>
                  <a:gd name="connsiteY2" fmla="*/ 180164 h 557925"/>
                  <a:gd name="connsiteX3" fmla="*/ 100471 w 434635"/>
                  <a:gd name="connsiteY3" fmla="*/ 11762 h 557925"/>
                  <a:gd name="connsiteX4" fmla="*/ 313355 w 434635"/>
                  <a:gd name="connsiteY4" fmla="*/ 78056 h 557925"/>
                  <a:gd name="connsiteX5" fmla="*/ 434513 w 434635"/>
                  <a:gd name="connsiteY5" fmla="*/ 522588 h 557925"/>
                  <a:gd name="connsiteX6" fmla="*/ 422035 w 434635"/>
                  <a:gd name="connsiteY6" fmla="*/ 551258 h 557925"/>
                  <a:gd name="connsiteX7" fmla="*/ 402223 w 434635"/>
                  <a:gd name="connsiteY7" fmla="*/ 557925 h 557925"/>
                  <a:gd name="connsiteX8" fmla="*/ 163908 w 434635"/>
                  <a:gd name="connsiteY8" fmla="*/ 65007 h 557925"/>
                  <a:gd name="connsiteX9" fmla="*/ 124093 w 434635"/>
                  <a:gd name="connsiteY9" fmla="*/ 72341 h 557925"/>
                  <a:gd name="connsiteX10" fmla="*/ 65705 w 434635"/>
                  <a:gd name="connsiteY10" fmla="*/ 173020 h 557925"/>
                  <a:gd name="connsiteX11" fmla="*/ 363742 w 434635"/>
                  <a:gd name="connsiteY11" fmla="*/ 475915 h 557925"/>
                  <a:gd name="connsiteX12" fmla="*/ 260967 w 434635"/>
                  <a:gd name="connsiteY12" fmla="*/ 116537 h 557925"/>
                  <a:gd name="connsiteX13" fmla="*/ 163908 w 434635"/>
                  <a:gd name="connsiteY13" fmla="*/ 65007 h 55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4635" h="557925">
                    <a:moveTo>
                      <a:pt x="402223" y="557925"/>
                    </a:moveTo>
                    <a:cubicBezTo>
                      <a:pt x="398508" y="557925"/>
                      <a:pt x="394794" y="557259"/>
                      <a:pt x="391174" y="556020"/>
                    </a:cubicBezTo>
                    <a:cubicBezTo>
                      <a:pt x="147048" y="468009"/>
                      <a:pt x="19509" y="345042"/>
                      <a:pt x="1126" y="180164"/>
                    </a:cubicBezTo>
                    <a:cubicBezTo>
                      <a:pt x="-7257" y="104631"/>
                      <a:pt x="31701" y="38622"/>
                      <a:pt x="100471" y="11762"/>
                    </a:cubicBezTo>
                    <a:cubicBezTo>
                      <a:pt x="164098" y="-13003"/>
                      <a:pt x="254586" y="-2145"/>
                      <a:pt x="313355" y="78056"/>
                    </a:cubicBezTo>
                    <a:cubicBezTo>
                      <a:pt x="404890" y="202833"/>
                      <a:pt x="433370" y="509634"/>
                      <a:pt x="434513" y="522588"/>
                    </a:cubicBezTo>
                    <a:cubicBezTo>
                      <a:pt x="435465" y="533636"/>
                      <a:pt x="430798" y="544400"/>
                      <a:pt x="422035" y="551258"/>
                    </a:cubicBezTo>
                    <a:cubicBezTo>
                      <a:pt x="416320" y="555640"/>
                      <a:pt x="409272" y="557925"/>
                      <a:pt x="402223" y="557925"/>
                    </a:cubicBezTo>
                    <a:close/>
                    <a:moveTo>
                      <a:pt x="163908" y="65007"/>
                    </a:moveTo>
                    <a:cubicBezTo>
                      <a:pt x="149715" y="65007"/>
                      <a:pt x="136190" y="67674"/>
                      <a:pt x="124093" y="72341"/>
                    </a:cubicBezTo>
                    <a:cubicBezTo>
                      <a:pt x="82374" y="88629"/>
                      <a:pt x="60562" y="126252"/>
                      <a:pt x="65705" y="173020"/>
                    </a:cubicBezTo>
                    <a:cubicBezTo>
                      <a:pt x="79802" y="300084"/>
                      <a:pt x="177433" y="399429"/>
                      <a:pt x="363742" y="475915"/>
                    </a:cubicBezTo>
                    <a:cubicBezTo>
                      <a:pt x="351836" y="384570"/>
                      <a:pt x="321070" y="198452"/>
                      <a:pt x="260967" y="116537"/>
                    </a:cubicBezTo>
                    <a:cubicBezTo>
                      <a:pt x="234011" y="79675"/>
                      <a:pt x="197340" y="65007"/>
                      <a:pt x="163908" y="650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05FA8AEC-1865-449A-B64B-D7069AD6FF26}"/>
                  </a:ext>
                </a:extLst>
              </p:cNvPr>
              <p:cNvSpPr/>
              <p:nvPr/>
            </p:nvSpPr>
            <p:spPr>
              <a:xfrm>
                <a:off x="9649980" y="3220165"/>
                <a:ext cx="568586" cy="217216"/>
              </a:xfrm>
              <a:custGeom>
                <a:avLst/>
                <a:gdLst>
                  <a:gd name="connsiteX0" fmla="*/ 409086 w 568586"/>
                  <a:gd name="connsiteY0" fmla="*/ 217217 h 217216"/>
                  <a:gd name="connsiteX1" fmla="*/ 12655 w 568586"/>
                  <a:gd name="connsiteY1" fmla="*/ 58244 h 217216"/>
                  <a:gd name="connsiteX2" fmla="*/ 6750 w 568586"/>
                  <a:gd name="connsiteY2" fmla="*/ 12715 h 217216"/>
                  <a:gd name="connsiteX3" fmla="*/ 52279 w 568586"/>
                  <a:gd name="connsiteY3" fmla="*/ 6714 h 217216"/>
                  <a:gd name="connsiteX4" fmla="*/ 519099 w 568586"/>
                  <a:gd name="connsiteY4" fmla="*/ 123681 h 217216"/>
                  <a:gd name="connsiteX5" fmla="*/ 563772 w 568586"/>
                  <a:gd name="connsiteY5" fmla="*/ 134444 h 217216"/>
                  <a:gd name="connsiteX6" fmla="*/ 553008 w 568586"/>
                  <a:gd name="connsiteY6" fmla="*/ 179117 h 217216"/>
                  <a:gd name="connsiteX7" fmla="*/ 409086 w 568586"/>
                  <a:gd name="connsiteY7" fmla="*/ 217217 h 21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8586" h="217216">
                    <a:moveTo>
                      <a:pt x="409086" y="217217"/>
                    </a:moveTo>
                    <a:cubicBezTo>
                      <a:pt x="222015" y="217217"/>
                      <a:pt x="23133" y="66341"/>
                      <a:pt x="12655" y="58244"/>
                    </a:cubicBezTo>
                    <a:cubicBezTo>
                      <a:pt x="-1537" y="47291"/>
                      <a:pt x="-4204" y="26907"/>
                      <a:pt x="6750" y="12715"/>
                    </a:cubicBezTo>
                    <a:cubicBezTo>
                      <a:pt x="17704" y="-1477"/>
                      <a:pt x="38087" y="-4240"/>
                      <a:pt x="52279" y="6714"/>
                    </a:cubicBezTo>
                    <a:cubicBezTo>
                      <a:pt x="55232" y="8905"/>
                      <a:pt x="346221" y="229599"/>
                      <a:pt x="519099" y="123681"/>
                    </a:cubicBezTo>
                    <a:cubicBezTo>
                      <a:pt x="534339" y="114346"/>
                      <a:pt x="554437" y="119109"/>
                      <a:pt x="563772" y="134444"/>
                    </a:cubicBezTo>
                    <a:cubicBezTo>
                      <a:pt x="573201" y="149780"/>
                      <a:pt x="568344" y="169782"/>
                      <a:pt x="553008" y="179117"/>
                    </a:cubicBezTo>
                    <a:cubicBezTo>
                      <a:pt x="508336" y="206358"/>
                      <a:pt x="459092" y="217217"/>
                      <a:pt x="409086" y="2172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4DD4361-E08D-4FDA-BEB6-EDCFD6312133}"/>
                  </a:ext>
                </a:extLst>
              </p:cNvPr>
              <p:cNvSpPr/>
              <p:nvPr/>
            </p:nvSpPr>
            <p:spPr>
              <a:xfrm>
                <a:off x="10153428" y="2990221"/>
                <a:ext cx="379047" cy="371151"/>
              </a:xfrm>
              <a:custGeom>
                <a:avLst/>
                <a:gdLst>
                  <a:gd name="connsiteX0" fmla="*/ 32511 w 379047"/>
                  <a:gd name="connsiteY0" fmla="*/ 371056 h 371151"/>
                  <a:gd name="connsiteX1" fmla="*/ 30 w 379047"/>
                  <a:gd name="connsiteY1" fmla="*/ 339242 h 371151"/>
                  <a:gd name="connsiteX2" fmla="*/ 129475 w 379047"/>
                  <a:gd name="connsiteY2" fmla="*/ 29299 h 371151"/>
                  <a:gd name="connsiteX3" fmla="*/ 339216 w 379047"/>
                  <a:gd name="connsiteY3" fmla="*/ 53016 h 371151"/>
                  <a:gd name="connsiteX4" fmla="*/ 355408 w 379047"/>
                  <a:gd name="connsiteY4" fmla="*/ 217513 h 371151"/>
                  <a:gd name="connsiteX5" fmla="*/ 32606 w 379047"/>
                  <a:gd name="connsiteY5" fmla="*/ 371151 h 371151"/>
                  <a:gd name="connsiteX6" fmla="*/ 32511 w 379047"/>
                  <a:gd name="connsiteY6" fmla="*/ 371056 h 371151"/>
                  <a:gd name="connsiteX7" fmla="*/ 221297 w 379047"/>
                  <a:gd name="connsiteY7" fmla="*/ 65113 h 371151"/>
                  <a:gd name="connsiteX8" fmla="*/ 165480 w 379047"/>
                  <a:gd name="connsiteY8" fmla="*/ 83210 h 371151"/>
                  <a:gd name="connsiteX9" fmla="*/ 66420 w 379047"/>
                  <a:gd name="connsiteY9" fmla="*/ 303523 h 371151"/>
                  <a:gd name="connsiteX10" fmla="*/ 304259 w 379047"/>
                  <a:gd name="connsiteY10" fmla="*/ 177222 h 371151"/>
                  <a:gd name="connsiteX11" fmla="*/ 291496 w 379047"/>
                  <a:gd name="connsiteY11" fmla="*/ 96926 h 371151"/>
                  <a:gd name="connsiteX12" fmla="*/ 221297 w 379047"/>
                  <a:gd name="connsiteY12" fmla="*/ 65113 h 37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9047" h="371151">
                    <a:moveTo>
                      <a:pt x="32511" y="371056"/>
                    </a:moveTo>
                    <a:cubicBezTo>
                      <a:pt x="14795" y="371056"/>
                      <a:pt x="316" y="356864"/>
                      <a:pt x="30" y="339242"/>
                    </a:cubicBezTo>
                    <a:cubicBezTo>
                      <a:pt x="-160" y="330194"/>
                      <a:pt x="-2732" y="117405"/>
                      <a:pt x="129475" y="29299"/>
                    </a:cubicBezTo>
                    <a:cubicBezTo>
                      <a:pt x="209771" y="-24232"/>
                      <a:pt x="292639" y="2724"/>
                      <a:pt x="339216" y="53016"/>
                    </a:cubicBezTo>
                    <a:cubicBezTo>
                      <a:pt x="385507" y="103022"/>
                      <a:pt x="392175" y="170650"/>
                      <a:pt x="355408" y="217513"/>
                    </a:cubicBezTo>
                    <a:cubicBezTo>
                      <a:pt x="287114" y="304571"/>
                      <a:pt x="148335" y="370580"/>
                      <a:pt x="32606" y="371151"/>
                    </a:cubicBezTo>
                    <a:cubicBezTo>
                      <a:pt x="32606" y="371056"/>
                      <a:pt x="32511" y="371056"/>
                      <a:pt x="32511" y="371056"/>
                    </a:cubicBezTo>
                    <a:close/>
                    <a:moveTo>
                      <a:pt x="221297" y="65113"/>
                    </a:moveTo>
                    <a:cubicBezTo>
                      <a:pt x="203866" y="65113"/>
                      <a:pt x="184911" y="70352"/>
                      <a:pt x="165480" y="83210"/>
                    </a:cubicBezTo>
                    <a:cubicBezTo>
                      <a:pt x="89756" y="133693"/>
                      <a:pt x="71087" y="246564"/>
                      <a:pt x="66420" y="303523"/>
                    </a:cubicBezTo>
                    <a:cubicBezTo>
                      <a:pt x="154526" y="291808"/>
                      <a:pt x="255396" y="239515"/>
                      <a:pt x="304259" y="177222"/>
                    </a:cubicBezTo>
                    <a:cubicBezTo>
                      <a:pt x="323785" y="152362"/>
                      <a:pt x="311879" y="119024"/>
                      <a:pt x="291496" y="96926"/>
                    </a:cubicBezTo>
                    <a:cubicBezTo>
                      <a:pt x="275398" y="79591"/>
                      <a:pt x="250443" y="65113"/>
                      <a:pt x="221297" y="651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453ADFF5-F774-403A-8F58-6B7795CEF2FF}"/>
                  </a:ext>
                </a:extLst>
              </p:cNvPr>
              <p:cNvSpPr/>
              <p:nvPr/>
            </p:nvSpPr>
            <p:spPr>
              <a:xfrm>
                <a:off x="10153406" y="3180373"/>
                <a:ext cx="568528" cy="241387"/>
              </a:xfrm>
              <a:custGeom>
                <a:avLst/>
                <a:gdLst>
                  <a:gd name="connsiteX0" fmla="*/ 209412 w 568528"/>
                  <a:gd name="connsiteY0" fmla="*/ 241388 h 241387"/>
                  <a:gd name="connsiteX1" fmla="*/ 13387 w 568528"/>
                  <a:gd name="connsiteY1" fmla="*/ 174713 h 241387"/>
                  <a:gd name="connsiteX2" fmla="*/ 6148 w 568528"/>
                  <a:gd name="connsiteY2" fmla="*/ 129278 h 241387"/>
                  <a:gd name="connsiteX3" fmla="*/ 51583 w 568528"/>
                  <a:gd name="connsiteY3" fmla="*/ 122039 h 241387"/>
                  <a:gd name="connsiteX4" fmla="*/ 365050 w 568528"/>
                  <a:gd name="connsiteY4" fmla="*/ 132231 h 241387"/>
                  <a:gd name="connsiteX5" fmla="*/ 510783 w 568528"/>
                  <a:gd name="connsiteY5" fmla="*/ 12026 h 241387"/>
                  <a:gd name="connsiteX6" fmla="*/ 556503 w 568528"/>
                  <a:gd name="connsiteY6" fmla="*/ 7263 h 241387"/>
                  <a:gd name="connsiteX7" fmla="*/ 561266 w 568528"/>
                  <a:gd name="connsiteY7" fmla="*/ 52983 h 241387"/>
                  <a:gd name="connsiteX8" fmla="*/ 209412 w 568528"/>
                  <a:gd name="connsiteY8" fmla="*/ 241388 h 24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8528" h="241387">
                    <a:moveTo>
                      <a:pt x="209412" y="241388"/>
                    </a:moveTo>
                    <a:cubicBezTo>
                      <a:pt x="145785" y="241388"/>
                      <a:pt x="79205" y="222528"/>
                      <a:pt x="13387" y="174713"/>
                    </a:cubicBezTo>
                    <a:cubicBezTo>
                      <a:pt x="-1091" y="164140"/>
                      <a:pt x="-4329" y="143852"/>
                      <a:pt x="6148" y="129278"/>
                    </a:cubicBezTo>
                    <a:cubicBezTo>
                      <a:pt x="16721" y="114801"/>
                      <a:pt x="37009" y="111562"/>
                      <a:pt x="51583" y="122039"/>
                    </a:cubicBezTo>
                    <a:cubicBezTo>
                      <a:pt x="147309" y="191572"/>
                      <a:pt x="252751" y="195001"/>
                      <a:pt x="365050" y="132231"/>
                    </a:cubicBezTo>
                    <a:cubicBezTo>
                      <a:pt x="452300" y="83463"/>
                      <a:pt x="510211" y="12788"/>
                      <a:pt x="510783" y="12026"/>
                    </a:cubicBezTo>
                    <a:cubicBezTo>
                      <a:pt x="522117" y="-1881"/>
                      <a:pt x="542596" y="-4072"/>
                      <a:pt x="556503" y="7263"/>
                    </a:cubicBezTo>
                    <a:cubicBezTo>
                      <a:pt x="570409" y="18598"/>
                      <a:pt x="572600" y="39077"/>
                      <a:pt x="561266" y="52983"/>
                    </a:cubicBezTo>
                    <a:cubicBezTo>
                      <a:pt x="496590" y="132803"/>
                      <a:pt x="361717" y="241388"/>
                      <a:pt x="209412" y="2413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9" name="Graphic 2">
              <a:extLst>
                <a:ext uri="{FF2B5EF4-FFF2-40B4-BE49-F238E27FC236}">
                  <a16:creationId xmlns:a16="http://schemas.microsoft.com/office/drawing/2014/main" id="{F1CBA23C-AC38-422B-808E-FEBB66F5F02F}"/>
                </a:ext>
              </a:extLst>
            </p:cNvPr>
            <p:cNvGrpSpPr/>
            <p:nvPr/>
          </p:nvGrpSpPr>
          <p:grpSpPr>
            <a:xfrm>
              <a:off x="7229085" y="5970304"/>
              <a:ext cx="1511649" cy="1100352"/>
              <a:chOff x="11613719" y="3066080"/>
              <a:chExt cx="1771514" cy="1289511"/>
            </a:xfrm>
            <a:grpFill/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FDE55C58-0E21-4608-9E72-92B4EA1B732D}"/>
                  </a:ext>
                </a:extLst>
              </p:cNvPr>
              <p:cNvSpPr/>
              <p:nvPr/>
            </p:nvSpPr>
            <p:spPr>
              <a:xfrm>
                <a:off x="12230290" y="3151536"/>
                <a:ext cx="981836" cy="981932"/>
              </a:xfrm>
              <a:custGeom>
                <a:avLst/>
                <a:gdLst>
                  <a:gd name="connsiteX0" fmla="*/ 490918 w 981836"/>
                  <a:gd name="connsiteY0" fmla="*/ 981932 h 981932"/>
                  <a:gd name="connsiteX1" fmla="*/ 0 w 981836"/>
                  <a:gd name="connsiteY1" fmla="*/ 491014 h 981932"/>
                  <a:gd name="connsiteX2" fmla="*/ 64389 w 981836"/>
                  <a:gd name="connsiteY2" fmla="*/ 247936 h 981932"/>
                  <a:gd name="connsiteX3" fmla="*/ 124015 w 981836"/>
                  <a:gd name="connsiteY3" fmla="*/ 231648 h 981932"/>
                  <a:gd name="connsiteX4" fmla="*/ 140303 w 981836"/>
                  <a:gd name="connsiteY4" fmla="*/ 291275 h 981932"/>
                  <a:gd name="connsiteX5" fmla="*/ 87439 w 981836"/>
                  <a:gd name="connsiteY5" fmla="*/ 491014 h 981932"/>
                  <a:gd name="connsiteX6" fmla="*/ 490918 w 981836"/>
                  <a:gd name="connsiteY6" fmla="*/ 894493 h 981932"/>
                  <a:gd name="connsiteX7" fmla="*/ 894397 w 981836"/>
                  <a:gd name="connsiteY7" fmla="*/ 491014 h 981932"/>
                  <a:gd name="connsiteX8" fmla="*/ 490918 w 981836"/>
                  <a:gd name="connsiteY8" fmla="*/ 87535 h 981932"/>
                  <a:gd name="connsiteX9" fmla="*/ 279654 w 981836"/>
                  <a:gd name="connsiteY9" fmla="*/ 147161 h 981932"/>
                  <a:gd name="connsiteX10" fmla="*/ 219456 w 981836"/>
                  <a:gd name="connsiteY10" fmla="*/ 132874 h 981932"/>
                  <a:gd name="connsiteX11" fmla="*/ 233743 w 981836"/>
                  <a:gd name="connsiteY11" fmla="*/ 72676 h 981932"/>
                  <a:gd name="connsiteX12" fmla="*/ 490918 w 981836"/>
                  <a:gd name="connsiteY12" fmla="*/ 0 h 981932"/>
                  <a:gd name="connsiteX13" fmla="*/ 981837 w 981836"/>
                  <a:gd name="connsiteY13" fmla="*/ 490919 h 981932"/>
                  <a:gd name="connsiteX14" fmla="*/ 490918 w 981836"/>
                  <a:gd name="connsiteY14" fmla="*/ 981932 h 9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81836" h="981932">
                    <a:moveTo>
                      <a:pt x="490918" y="981932"/>
                    </a:moveTo>
                    <a:cubicBezTo>
                      <a:pt x="220218" y="981932"/>
                      <a:pt x="0" y="761714"/>
                      <a:pt x="0" y="491014"/>
                    </a:cubicBezTo>
                    <a:cubicBezTo>
                      <a:pt x="0" y="405670"/>
                      <a:pt x="22288" y="321564"/>
                      <a:pt x="64389" y="247936"/>
                    </a:cubicBezTo>
                    <a:cubicBezTo>
                      <a:pt x="76390" y="226981"/>
                      <a:pt x="103061" y="219742"/>
                      <a:pt x="124015" y="231648"/>
                    </a:cubicBezTo>
                    <a:cubicBezTo>
                      <a:pt x="144970" y="243650"/>
                      <a:pt x="152305" y="270320"/>
                      <a:pt x="140303" y="291275"/>
                    </a:cubicBezTo>
                    <a:cubicBezTo>
                      <a:pt x="105727" y="351758"/>
                      <a:pt x="87439" y="420814"/>
                      <a:pt x="87439" y="491014"/>
                    </a:cubicBezTo>
                    <a:cubicBezTo>
                      <a:pt x="87439" y="713518"/>
                      <a:pt x="268414" y="894493"/>
                      <a:pt x="490918" y="894493"/>
                    </a:cubicBezTo>
                    <a:cubicBezTo>
                      <a:pt x="713422" y="894493"/>
                      <a:pt x="894397" y="713518"/>
                      <a:pt x="894397" y="491014"/>
                    </a:cubicBezTo>
                    <a:cubicBezTo>
                      <a:pt x="894397" y="268510"/>
                      <a:pt x="713422" y="87535"/>
                      <a:pt x="490918" y="87535"/>
                    </a:cubicBezTo>
                    <a:cubicBezTo>
                      <a:pt x="416052" y="87535"/>
                      <a:pt x="342995" y="108204"/>
                      <a:pt x="279654" y="147161"/>
                    </a:cubicBezTo>
                    <a:cubicBezTo>
                      <a:pt x="259080" y="159829"/>
                      <a:pt x="232124" y="153448"/>
                      <a:pt x="219456" y="132874"/>
                    </a:cubicBezTo>
                    <a:cubicBezTo>
                      <a:pt x="206787" y="112300"/>
                      <a:pt x="213170" y="85344"/>
                      <a:pt x="233743" y="72676"/>
                    </a:cubicBezTo>
                    <a:cubicBezTo>
                      <a:pt x="310896" y="25146"/>
                      <a:pt x="399859" y="0"/>
                      <a:pt x="490918" y="0"/>
                    </a:cubicBezTo>
                    <a:cubicBezTo>
                      <a:pt x="761619" y="0"/>
                      <a:pt x="981837" y="220218"/>
                      <a:pt x="981837" y="490919"/>
                    </a:cubicBezTo>
                    <a:cubicBezTo>
                      <a:pt x="981837" y="761619"/>
                      <a:pt x="761619" y="981932"/>
                      <a:pt x="490918" y="9819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7A12A55-E71C-4883-9677-C3B34444F098}"/>
                  </a:ext>
                </a:extLst>
              </p:cNvPr>
              <p:cNvSpPr/>
              <p:nvPr/>
            </p:nvSpPr>
            <p:spPr>
              <a:xfrm>
                <a:off x="11740038" y="3263074"/>
                <a:ext cx="952690" cy="952690"/>
              </a:xfrm>
              <a:custGeom>
                <a:avLst/>
                <a:gdLst>
                  <a:gd name="connsiteX0" fmla="*/ 476345 w 952690"/>
                  <a:gd name="connsiteY0" fmla="*/ 952691 h 952690"/>
                  <a:gd name="connsiteX1" fmla="*/ 0 w 952690"/>
                  <a:gd name="connsiteY1" fmla="*/ 476345 h 952690"/>
                  <a:gd name="connsiteX2" fmla="*/ 476345 w 952690"/>
                  <a:gd name="connsiteY2" fmla="*/ 0 h 952690"/>
                  <a:gd name="connsiteX3" fmla="*/ 952691 w 952690"/>
                  <a:gd name="connsiteY3" fmla="*/ 476345 h 952690"/>
                  <a:gd name="connsiteX4" fmla="*/ 911067 w 952690"/>
                  <a:gd name="connsiteY4" fmla="*/ 671322 h 952690"/>
                  <a:gd name="connsiteX5" fmla="*/ 853250 w 952690"/>
                  <a:gd name="connsiteY5" fmla="*/ 693325 h 952690"/>
                  <a:gd name="connsiteX6" fmla="*/ 831247 w 952690"/>
                  <a:gd name="connsiteY6" fmla="*/ 635508 h 952690"/>
                  <a:gd name="connsiteX7" fmla="*/ 865156 w 952690"/>
                  <a:gd name="connsiteY7" fmla="*/ 476345 h 952690"/>
                  <a:gd name="connsiteX8" fmla="*/ 476250 w 952690"/>
                  <a:gd name="connsiteY8" fmla="*/ 87440 h 952690"/>
                  <a:gd name="connsiteX9" fmla="*/ 87344 w 952690"/>
                  <a:gd name="connsiteY9" fmla="*/ 476345 h 952690"/>
                  <a:gd name="connsiteX10" fmla="*/ 476250 w 952690"/>
                  <a:gd name="connsiteY10" fmla="*/ 865251 h 952690"/>
                  <a:gd name="connsiteX11" fmla="*/ 580073 w 952690"/>
                  <a:gd name="connsiteY11" fmla="*/ 851250 h 952690"/>
                  <a:gd name="connsiteX12" fmla="*/ 633889 w 952690"/>
                  <a:gd name="connsiteY12" fmla="*/ 881729 h 952690"/>
                  <a:gd name="connsiteX13" fmla="*/ 603409 w 952690"/>
                  <a:gd name="connsiteY13" fmla="*/ 935546 h 952690"/>
                  <a:gd name="connsiteX14" fmla="*/ 476345 w 952690"/>
                  <a:gd name="connsiteY14" fmla="*/ 952691 h 952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2690" h="952690">
                    <a:moveTo>
                      <a:pt x="476345" y="952691"/>
                    </a:moveTo>
                    <a:cubicBezTo>
                      <a:pt x="213741" y="952691"/>
                      <a:pt x="0" y="739045"/>
                      <a:pt x="0" y="476345"/>
                    </a:cubicBezTo>
                    <a:cubicBezTo>
                      <a:pt x="0" y="213646"/>
                      <a:pt x="213646" y="0"/>
                      <a:pt x="476345" y="0"/>
                    </a:cubicBezTo>
                    <a:cubicBezTo>
                      <a:pt x="739045" y="0"/>
                      <a:pt x="952691" y="213646"/>
                      <a:pt x="952691" y="476345"/>
                    </a:cubicBezTo>
                    <a:cubicBezTo>
                      <a:pt x="952691" y="544259"/>
                      <a:pt x="938689" y="609791"/>
                      <a:pt x="911067" y="671322"/>
                    </a:cubicBezTo>
                    <a:cubicBezTo>
                      <a:pt x="901160" y="693325"/>
                      <a:pt x="875157" y="703136"/>
                      <a:pt x="853250" y="693325"/>
                    </a:cubicBezTo>
                    <a:cubicBezTo>
                      <a:pt x="831247" y="683419"/>
                      <a:pt x="821341" y="657606"/>
                      <a:pt x="831247" y="635508"/>
                    </a:cubicBezTo>
                    <a:cubicBezTo>
                      <a:pt x="853726" y="585311"/>
                      <a:pt x="865156" y="531781"/>
                      <a:pt x="865156" y="476345"/>
                    </a:cubicBezTo>
                    <a:cubicBezTo>
                      <a:pt x="865156" y="261938"/>
                      <a:pt x="690658" y="87440"/>
                      <a:pt x="476250" y="87440"/>
                    </a:cubicBezTo>
                    <a:cubicBezTo>
                      <a:pt x="261842" y="87440"/>
                      <a:pt x="87344" y="261938"/>
                      <a:pt x="87344" y="476345"/>
                    </a:cubicBezTo>
                    <a:cubicBezTo>
                      <a:pt x="87344" y="690753"/>
                      <a:pt x="261842" y="865251"/>
                      <a:pt x="476250" y="865251"/>
                    </a:cubicBezTo>
                    <a:cubicBezTo>
                      <a:pt x="511493" y="865251"/>
                      <a:pt x="546449" y="860584"/>
                      <a:pt x="580073" y="851250"/>
                    </a:cubicBezTo>
                    <a:cubicBezTo>
                      <a:pt x="603314" y="844772"/>
                      <a:pt x="627412" y="858488"/>
                      <a:pt x="633889" y="881729"/>
                    </a:cubicBezTo>
                    <a:cubicBezTo>
                      <a:pt x="640271" y="904970"/>
                      <a:pt x="626650" y="929069"/>
                      <a:pt x="603409" y="935546"/>
                    </a:cubicBezTo>
                    <a:cubicBezTo>
                      <a:pt x="562166" y="946880"/>
                      <a:pt x="519399" y="952691"/>
                      <a:pt x="476345" y="9526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C3044574-7E4D-47DE-8706-A2453849A310}"/>
                  </a:ext>
                </a:extLst>
              </p:cNvPr>
              <p:cNvSpPr/>
              <p:nvPr/>
            </p:nvSpPr>
            <p:spPr>
              <a:xfrm>
                <a:off x="11638294" y="3066080"/>
                <a:ext cx="340076" cy="389113"/>
              </a:xfrm>
              <a:custGeom>
                <a:avLst/>
                <a:gdLst>
                  <a:gd name="connsiteX0" fmla="*/ 296340 w 340076"/>
                  <a:gd name="connsiteY0" fmla="*/ 389113 h 389113"/>
                  <a:gd name="connsiteX1" fmla="*/ 262812 w 340076"/>
                  <a:gd name="connsiteY1" fmla="*/ 373492 h 389113"/>
                  <a:gd name="connsiteX2" fmla="*/ 10209 w 340076"/>
                  <a:gd name="connsiteY2" fmla="*/ 71836 h 389113"/>
                  <a:gd name="connsiteX3" fmla="*/ 15638 w 340076"/>
                  <a:gd name="connsiteY3" fmla="*/ 10209 h 389113"/>
                  <a:gd name="connsiteX4" fmla="*/ 77265 w 340076"/>
                  <a:gd name="connsiteY4" fmla="*/ 15638 h 389113"/>
                  <a:gd name="connsiteX5" fmla="*/ 329868 w 340076"/>
                  <a:gd name="connsiteY5" fmla="*/ 317295 h 389113"/>
                  <a:gd name="connsiteX6" fmla="*/ 324439 w 340076"/>
                  <a:gd name="connsiteY6" fmla="*/ 378922 h 389113"/>
                  <a:gd name="connsiteX7" fmla="*/ 296340 w 340076"/>
                  <a:gd name="connsiteY7" fmla="*/ 389113 h 389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076" h="389113">
                    <a:moveTo>
                      <a:pt x="296340" y="389113"/>
                    </a:moveTo>
                    <a:cubicBezTo>
                      <a:pt x="283862" y="389113"/>
                      <a:pt x="271480" y="383779"/>
                      <a:pt x="262812" y="373492"/>
                    </a:cubicBezTo>
                    <a:lnTo>
                      <a:pt x="10209" y="71836"/>
                    </a:lnTo>
                    <a:cubicBezTo>
                      <a:pt x="-5317" y="53357"/>
                      <a:pt x="-2840" y="25735"/>
                      <a:pt x="15638" y="10209"/>
                    </a:cubicBezTo>
                    <a:cubicBezTo>
                      <a:pt x="34212" y="-5317"/>
                      <a:pt x="61739" y="-2840"/>
                      <a:pt x="77265" y="15638"/>
                    </a:cubicBezTo>
                    <a:lnTo>
                      <a:pt x="329868" y="317295"/>
                    </a:lnTo>
                    <a:cubicBezTo>
                      <a:pt x="345394" y="335773"/>
                      <a:pt x="342917" y="363396"/>
                      <a:pt x="324439" y="378922"/>
                    </a:cubicBezTo>
                    <a:cubicBezTo>
                      <a:pt x="316152" y="385780"/>
                      <a:pt x="306246" y="389113"/>
                      <a:pt x="296340" y="3891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670FC6C9-7317-4AB5-B7B2-F8AC5A5708D3}"/>
                  </a:ext>
                </a:extLst>
              </p:cNvPr>
              <p:cNvSpPr/>
              <p:nvPr/>
            </p:nvSpPr>
            <p:spPr>
              <a:xfrm>
                <a:off x="12999317" y="3911285"/>
                <a:ext cx="331131" cy="378965"/>
              </a:xfrm>
              <a:custGeom>
                <a:avLst/>
                <a:gdLst>
                  <a:gd name="connsiteX0" fmla="*/ 288533 w 331131"/>
                  <a:gd name="connsiteY0" fmla="*/ 378965 h 378965"/>
                  <a:gd name="connsiteX1" fmla="*/ 255863 w 331131"/>
                  <a:gd name="connsiteY1" fmla="*/ 363725 h 378965"/>
                  <a:gd name="connsiteX2" fmla="*/ 9927 w 331131"/>
                  <a:gd name="connsiteY2" fmla="*/ 69974 h 378965"/>
                  <a:gd name="connsiteX3" fmla="*/ 15261 w 331131"/>
                  <a:gd name="connsiteY3" fmla="*/ 9966 h 378965"/>
                  <a:gd name="connsiteX4" fmla="*/ 75268 w 331131"/>
                  <a:gd name="connsiteY4" fmla="*/ 15300 h 378965"/>
                  <a:gd name="connsiteX5" fmla="*/ 321204 w 331131"/>
                  <a:gd name="connsiteY5" fmla="*/ 309051 h 378965"/>
                  <a:gd name="connsiteX6" fmla="*/ 315870 w 331131"/>
                  <a:gd name="connsiteY6" fmla="*/ 369059 h 378965"/>
                  <a:gd name="connsiteX7" fmla="*/ 288533 w 331131"/>
                  <a:gd name="connsiteY7" fmla="*/ 378965 h 3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1131" h="378965">
                    <a:moveTo>
                      <a:pt x="288533" y="378965"/>
                    </a:moveTo>
                    <a:cubicBezTo>
                      <a:pt x="276342" y="378965"/>
                      <a:pt x="264340" y="373821"/>
                      <a:pt x="255863" y="363725"/>
                    </a:cubicBezTo>
                    <a:lnTo>
                      <a:pt x="9927" y="69974"/>
                    </a:lnTo>
                    <a:cubicBezTo>
                      <a:pt x="-5123" y="51972"/>
                      <a:pt x="-2836" y="25111"/>
                      <a:pt x="15261" y="9966"/>
                    </a:cubicBezTo>
                    <a:cubicBezTo>
                      <a:pt x="33263" y="-5178"/>
                      <a:pt x="60124" y="-2797"/>
                      <a:pt x="75268" y="15300"/>
                    </a:cubicBezTo>
                    <a:lnTo>
                      <a:pt x="321204" y="309051"/>
                    </a:lnTo>
                    <a:cubicBezTo>
                      <a:pt x="336254" y="327054"/>
                      <a:pt x="333968" y="353914"/>
                      <a:pt x="315870" y="369059"/>
                    </a:cubicBezTo>
                    <a:cubicBezTo>
                      <a:pt x="307869" y="375726"/>
                      <a:pt x="298154" y="378965"/>
                      <a:pt x="288533" y="3789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E736C42-6584-4B2E-8EB4-9DD5D7870B0E}"/>
                  </a:ext>
                </a:extLst>
              </p:cNvPr>
              <p:cNvSpPr/>
              <p:nvPr/>
            </p:nvSpPr>
            <p:spPr>
              <a:xfrm>
                <a:off x="11613719" y="3090654"/>
                <a:ext cx="389130" cy="340059"/>
              </a:xfrm>
              <a:custGeom>
                <a:avLst/>
                <a:gdLst>
                  <a:gd name="connsiteX0" fmla="*/ 43737 w 389130"/>
                  <a:gd name="connsiteY0" fmla="*/ 340060 h 340059"/>
                  <a:gd name="connsiteX1" fmla="*/ 10209 w 389130"/>
                  <a:gd name="connsiteY1" fmla="*/ 324439 h 340059"/>
                  <a:gd name="connsiteX2" fmla="*/ 15638 w 389130"/>
                  <a:gd name="connsiteY2" fmla="*/ 262812 h 340059"/>
                  <a:gd name="connsiteX3" fmla="*/ 317295 w 389130"/>
                  <a:gd name="connsiteY3" fmla="*/ 10209 h 340059"/>
                  <a:gd name="connsiteX4" fmla="*/ 378922 w 389130"/>
                  <a:gd name="connsiteY4" fmla="*/ 15638 h 340059"/>
                  <a:gd name="connsiteX5" fmla="*/ 373493 w 389130"/>
                  <a:gd name="connsiteY5" fmla="*/ 77265 h 340059"/>
                  <a:gd name="connsiteX6" fmla="*/ 71836 w 389130"/>
                  <a:gd name="connsiteY6" fmla="*/ 329868 h 340059"/>
                  <a:gd name="connsiteX7" fmla="*/ 43737 w 389130"/>
                  <a:gd name="connsiteY7" fmla="*/ 340060 h 34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9130" h="340059">
                    <a:moveTo>
                      <a:pt x="43737" y="340060"/>
                    </a:moveTo>
                    <a:cubicBezTo>
                      <a:pt x="31259" y="340060"/>
                      <a:pt x="18877" y="334726"/>
                      <a:pt x="10209" y="324439"/>
                    </a:cubicBezTo>
                    <a:cubicBezTo>
                      <a:pt x="-5317" y="305960"/>
                      <a:pt x="-2840" y="278338"/>
                      <a:pt x="15638" y="262812"/>
                    </a:cubicBezTo>
                    <a:lnTo>
                      <a:pt x="317295" y="10209"/>
                    </a:lnTo>
                    <a:cubicBezTo>
                      <a:pt x="335869" y="-5317"/>
                      <a:pt x="363396" y="-2840"/>
                      <a:pt x="378922" y="15638"/>
                    </a:cubicBezTo>
                    <a:cubicBezTo>
                      <a:pt x="394448" y="34117"/>
                      <a:pt x="391971" y="61739"/>
                      <a:pt x="373493" y="77265"/>
                    </a:cubicBezTo>
                    <a:lnTo>
                      <a:pt x="71836" y="329868"/>
                    </a:lnTo>
                    <a:cubicBezTo>
                      <a:pt x="63549" y="336726"/>
                      <a:pt x="53643" y="340060"/>
                      <a:pt x="43737" y="3400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E111BE4-8EEB-42A2-BE9C-F34F9DB21A36}"/>
                  </a:ext>
                </a:extLst>
              </p:cNvPr>
              <p:cNvSpPr/>
              <p:nvPr/>
            </p:nvSpPr>
            <p:spPr>
              <a:xfrm>
                <a:off x="13026005" y="3997879"/>
                <a:ext cx="359228" cy="357712"/>
              </a:xfrm>
              <a:custGeom>
                <a:avLst/>
                <a:gdLst>
                  <a:gd name="connsiteX0" fmla="*/ 316518 w 359228"/>
                  <a:gd name="connsiteY0" fmla="*/ 357712 h 357712"/>
                  <a:gd name="connsiteX1" fmla="*/ 306422 w 359228"/>
                  <a:gd name="connsiteY1" fmla="*/ 356474 h 357712"/>
                  <a:gd name="connsiteX2" fmla="*/ 32483 w 359228"/>
                  <a:gd name="connsiteY2" fmla="*/ 289704 h 357712"/>
                  <a:gd name="connsiteX3" fmla="*/ 1241 w 359228"/>
                  <a:gd name="connsiteY3" fmla="*/ 238269 h 357712"/>
                  <a:gd name="connsiteX4" fmla="*/ 52676 w 359228"/>
                  <a:gd name="connsiteY4" fmla="*/ 206932 h 357712"/>
                  <a:gd name="connsiteX5" fmla="*/ 268036 w 359228"/>
                  <a:gd name="connsiteY5" fmla="*/ 259414 h 357712"/>
                  <a:gd name="connsiteX6" fmla="*/ 246033 w 359228"/>
                  <a:gd name="connsiteY6" fmla="*/ 46911 h 357712"/>
                  <a:gd name="connsiteX7" fmla="*/ 284038 w 359228"/>
                  <a:gd name="connsiteY7" fmla="*/ 239 h 357712"/>
                  <a:gd name="connsiteX8" fmla="*/ 330806 w 359228"/>
                  <a:gd name="connsiteY8" fmla="*/ 38244 h 357712"/>
                  <a:gd name="connsiteX9" fmla="*/ 359000 w 359228"/>
                  <a:gd name="connsiteY9" fmla="*/ 310754 h 357712"/>
                  <a:gd name="connsiteX10" fmla="*/ 344617 w 359228"/>
                  <a:gd name="connsiteY10" fmla="*/ 347235 h 357712"/>
                  <a:gd name="connsiteX11" fmla="*/ 316518 w 359228"/>
                  <a:gd name="connsiteY11" fmla="*/ 357712 h 3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9228" h="357712">
                    <a:moveTo>
                      <a:pt x="316518" y="357712"/>
                    </a:moveTo>
                    <a:cubicBezTo>
                      <a:pt x="313185" y="357712"/>
                      <a:pt x="309756" y="357331"/>
                      <a:pt x="306422" y="356474"/>
                    </a:cubicBezTo>
                    <a:lnTo>
                      <a:pt x="32483" y="289704"/>
                    </a:lnTo>
                    <a:cubicBezTo>
                      <a:pt x="9623" y="284179"/>
                      <a:pt x="-4379" y="261129"/>
                      <a:pt x="1241" y="238269"/>
                    </a:cubicBezTo>
                    <a:cubicBezTo>
                      <a:pt x="6766" y="215409"/>
                      <a:pt x="29911" y="201502"/>
                      <a:pt x="52676" y="206932"/>
                    </a:cubicBezTo>
                    <a:lnTo>
                      <a:pt x="268036" y="259414"/>
                    </a:lnTo>
                    <a:lnTo>
                      <a:pt x="246033" y="46911"/>
                    </a:lnTo>
                    <a:cubicBezTo>
                      <a:pt x="243652" y="23480"/>
                      <a:pt x="260606" y="2620"/>
                      <a:pt x="284038" y="239"/>
                    </a:cubicBezTo>
                    <a:cubicBezTo>
                      <a:pt x="307755" y="-2238"/>
                      <a:pt x="328330" y="14812"/>
                      <a:pt x="330806" y="38244"/>
                    </a:cubicBezTo>
                    <a:lnTo>
                      <a:pt x="359000" y="310754"/>
                    </a:lnTo>
                    <a:cubicBezTo>
                      <a:pt x="360429" y="324470"/>
                      <a:pt x="355095" y="338091"/>
                      <a:pt x="344617" y="347235"/>
                    </a:cubicBezTo>
                    <a:cubicBezTo>
                      <a:pt x="336616" y="353998"/>
                      <a:pt x="326710" y="357712"/>
                      <a:pt x="316518" y="3577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6" name="Graphic 2">
              <a:extLst>
                <a:ext uri="{FF2B5EF4-FFF2-40B4-BE49-F238E27FC236}">
                  <a16:creationId xmlns:a16="http://schemas.microsoft.com/office/drawing/2014/main" id="{9353E3A8-77C5-4BBA-AB32-DB40A53002A5}"/>
                </a:ext>
              </a:extLst>
            </p:cNvPr>
            <p:cNvGrpSpPr/>
            <p:nvPr/>
          </p:nvGrpSpPr>
          <p:grpSpPr>
            <a:xfrm>
              <a:off x="11325766" y="5794914"/>
              <a:ext cx="1607077" cy="1451132"/>
              <a:chOff x="6985956" y="7958423"/>
              <a:chExt cx="1883346" cy="1700593"/>
            </a:xfrm>
            <a:grpFill/>
          </p:grpSpPr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9101EBD3-3ECA-431E-86AC-1E5AC437E91E}"/>
                  </a:ext>
                </a:extLst>
              </p:cNvPr>
              <p:cNvSpPr/>
              <p:nvPr/>
            </p:nvSpPr>
            <p:spPr>
              <a:xfrm>
                <a:off x="7281219" y="8594788"/>
                <a:ext cx="1292684" cy="1064228"/>
              </a:xfrm>
              <a:custGeom>
                <a:avLst/>
                <a:gdLst>
                  <a:gd name="connsiteX0" fmla="*/ 646342 w 1292684"/>
                  <a:gd name="connsiteY0" fmla="*/ 1064228 h 1064228"/>
                  <a:gd name="connsiteX1" fmla="*/ 646342 w 1292684"/>
                  <a:gd name="connsiteY1" fmla="*/ 1064228 h 1064228"/>
                  <a:gd name="connsiteX2" fmla="*/ 613481 w 1292684"/>
                  <a:gd name="connsiteY2" fmla="*/ 1048702 h 1064228"/>
                  <a:gd name="connsiteX3" fmla="*/ 9691 w 1292684"/>
                  <a:gd name="connsiteY3" fmla="*/ 314420 h 1064228"/>
                  <a:gd name="connsiteX4" fmla="*/ 3024 w 1292684"/>
                  <a:gd name="connsiteY4" fmla="*/ 271557 h 1064228"/>
                  <a:gd name="connsiteX5" fmla="*/ 100941 w 1292684"/>
                  <a:gd name="connsiteY5" fmla="*/ 26765 h 1064228"/>
                  <a:gd name="connsiteX6" fmla="*/ 140469 w 1292684"/>
                  <a:gd name="connsiteY6" fmla="*/ 0 h 1064228"/>
                  <a:gd name="connsiteX7" fmla="*/ 1152215 w 1292684"/>
                  <a:gd name="connsiteY7" fmla="*/ 0 h 1064228"/>
                  <a:gd name="connsiteX8" fmla="*/ 1191744 w 1292684"/>
                  <a:gd name="connsiteY8" fmla="*/ 26765 h 1064228"/>
                  <a:gd name="connsiteX9" fmla="*/ 1289661 w 1292684"/>
                  <a:gd name="connsiteY9" fmla="*/ 271557 h 1064228"/>
                  <a:gd name="connsiteX10" fmla="*/ 1282993 w 1292684"/>
                  <a:gd name="connsiteY10" fmla="*/ 314420 h 1064228"/>
                  <a:gd name="connsiteX11" fmla="*/ 679203 w 1292684"/>
                  <a:gd name="connsiteY11" fmla="*/ 1048702 h 1064228"/>
                  <a:gd name="connsiteX12" fmla="*/ 646342 w 1292684"/>
                  <a:gd name="connsiteY12" fmla="*/ 1064228 h 1064228"/>
                  <a:gd name="connsiteX13" fmla="*/ 91511 w 1292684"/>
                  <a:gd name="connsiteY13" fmla="*/ 279844 h 1064228"/>
                  <a:gd name="connsiteX14" fmla="*/ 646342 w 1292684"/>
                  <a:gd name="connsiteY14" fmla="*/ 954691 h 1064228"/>
                  <a:gd name="connsiteX15" fmla="*/ 1201269 w 1292684"/>
                  <a:gd name="connsiteY15" fmla="*/ 279844 h 1064228"/>
                  <a:gd name="connsiteX16" fmla="*/ 1123449 w 1292684"/>
                  <a:gd name="connsiteY16" fmla="*/ 85248 h 1064228"/>
                  <a:gd name="connsiteX17" fmla="*/ 169330 w 1292684"/>
                  <a:gd name="connsiteY17" fmla="*/ 85248 h 1064228"/>
                  <a:gd name="connsiteX18" fmla="*/ 91511 w 1292684"/>
                  <a:gd name="connsiteY18" fmla="*/ 279844 h 10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92684" h="1064228">
                    <a:moveTo>
                      <a:pt x="646342" y="1064228"/>
                    </a:moveTo>
                    <a:lnTo>
                      <a:pt x="646342" y="1064228"/>
                    </a:lnTo>
                    <a:cubicBezTo>
                      <a:pt x="633579" y="1064228"/>
                      <a:pt x="621577" y="1058513"/>
                      <a:pt x="613481" y="1048702"/>
                    </a:cubicBezTo>
                    <a:lnTo>
                      <a:pt x="9691" y="314420"/>
                    </a:lnTo>
                    <a:cubicBezTo>
                      <a:pt x="-215" y="302419"/>
                      <a:pt x="-2691" y="286035"/>
                      <a:pt x="3024" y="271557"/>
                    </a:cubicBezTo>
                    <a:lnTo>
                      <a:pt x="100941" y="26765"/>
                    </a:lnTo>
                    <a:cubicBezTo>
                      <a:pt x="107418" y="10573"/>
                      <a:pt x="123039" y="0"/>
                      <a:pt x="140469" y="0"/>
                    </a:cubicBezTo>
                    <a:lnTo>
                      <a:pt x="1152215" y="0"/>
                    </a:lnTo>
                    <a:cubicBezTo>
                      <a:pt x="1169646" y="0"/>
                      <a:pt x="1185267" y="10573"/>
                      <a:pt x="1191744" y="26765"/>
                    </a:cubicBezTo>
                    <a:lnTo>
                      <a:pt x="1289661" y="271557"/>
                    </a:lnTo>
                    <a:cubicBezTo>
                      <a:pt x="1295376" y="285940"/>
                      <a:pt x="1292899" y="302419"/>
                      <a:pt x="1282993" y="314420"/>
                    </a:cubicBezTo>
                    <a:lnTo>
                      <a:pt x="679203" y="1048702"/>
                    </a:lnTo>
                    <a:cubicBezTo>
                      <a:pt x="671202" y="1058608"/>
                      <a:pt x="659106" y="1064228"/>
                      <a:pt x="646342" y="1064228"/>
                    </a:cubicBezTo>
                    <a:close/>
                    <a:moveTo>
                      <a:pt x="91511" y="279844"/>
                    </a:moveTo>
                    <a:lnTo>
                      <a:pt x="646342" y="954691"/>
                    </a:lnTo>
                    <a:lnTo>
                      <a:pt x="1201269" y="279844"/>
                    </a:lnTo>
                    <a:lnTo>
                      <a:pt x="1123449" y="85248"/>
                    </a:lnTo>
                    <a:lnTo>
                      <a:pt x="169330" y="85248"/>
                    </a:lnTo>
                    <a:lnTo>
                      <a:pt x="91511" y="2798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E8B1423-21A3-4069-B46B-66412FEDB5E2}"/>
                  </a:ext>
                </a:extLst>
              </p:cNvPr>
              <p:cNvSpPr/>
              <p:nvPr/>
            </p:nvSpPr>
            <p:spPr>
              <a:xfrm>
                <a:off x="7281219" y="8594788"/>
                <a:ext cx="688879" cy="1064228"/>
              </a:xfrm>
              <a:custGeom>
                <a:avLst/>
                <a:gdLst>
                  <a:gd name="connsiteX0" fmla="*/ 646342 w 688879"/>
                  <a:gd name="connsiteY0" fmla="*/ 1064228 h 1064228"/>
                  <a:gd name="connsiteX1" fmla="*/ 613481 w 688879"/>
                  <a:gd name="connsiteY1" fmla="*/ 1048702 h 1064228"/>
                  <a:gd name="connsiteX2" fmla="*/ 9691 w 688879"/>
                  <a:gd name="connsiteY2" fmla="*/ 314420 h 1064228"/>
                  <a:gd name="connsiteX3" fmla="*/ 3024 w 688879"/>
                  <a:gd name="connsiteY3" fmla="*/ 271557 h 1064228"/>
                  <a:gd name="connsiteX4" fmla="*/ 100941 w 688879"/>
                  <a:gd name="connsiteY4" fmla="*/ 26765 h 1064228"/>
                  <a:gd name="connsiteX5" fmla="*/ 140469 w 688879"/>
                  <a:gd name="connsiteY5" fmla="*/ 0 h 1064228"/>
                  <a:gd name="connsiteX6" fmla="*/ 380976 w 688879"/>
                  <a:gd name="connsiteY6" fmla="*/ 0 h 1064228"/>
                  <a:gd name="connsiteX7" fmla="*/ 422028 w 688879"/>
                  <a:gd name="connsiteY7" fmla="*/ 31432 h 1064228"/>
                  <a:gd name="connsiteX8" fmla="*/ 687395 w 688879"/>
                  <a:gd name="connsiteY8" fmla="*/ 1010507 h 1064228"/>
                  <a:gd name="connsiteX9" fmla="*/ 665773 w 688879"/>
                  <a:gd name="connsiteY9" fmla="*/ 1059466 h 1064228"/>
                  <a:gd name="connsiteX10" fmla="*/ 646342 w 688879"/>
                  <a:gd name="connsiteY10" fmla="*/ 1064228 h 1064228"/>
                  <a:gd name="connsiteX11" fmla="*/ 91511 w 688879"/>
                  <a:gd name="connsiteY11" fmla="*/ 279844 h 1064228"/>
                  <a:gd name="connsiteX12" fmla="*/ 553473 w 688879"/>
                  <a:gd name="connsiteY12" fmla="*/ 841724 h 1064228"/>
                  <a:gd name="connsiteX13" fmla="*/ 348495 w 688879"/>
                  <a:gd name="connsiteY13" fmla="*/ 85248 h 1064228"/>
                  <a:gd name="connsiteX14" fmla="*/ 169425 w 688879"/>
                  <a:gd name="connsiteY14" fmla="*/ 85248 h 1064228"/>
                  <a:gd name="connsiteX15" fmla="*/ 91511 w 688879"/>
                  <a:gd name="connsiteY15" fmla="*/ 279844 h 10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88879" h="1064228">
                    <a:moveTo>
                      <a:pt x="646342" y="1064228"/>
                    </a:moveTo>
                    <a:cubicBezTo>
                      <a:pt x="633960" y="1064228"/>
                      <a:pt x="621768" y="1058799"/>
                      <a:pt x="613481" y="1048702"/>
                    </a:cubicBezTo>
                    <a:lnTo>
                      <a:pt x="9691" y="314420"/>
                    </a:lnTo>
                    <a:cubicBezTo>
                      <a:pt x="-215" y="302419"/>
                      <a:pt x="-2691" y="286035"/>
                      <a:pt x="3024" y="271557"/>
                    </a:cubicBezTo>
                    <a:lnTo>
                      <a:pt x="100941" y="26765"/>
                    </a:lnTo>
                    <a:cubicBezTo>
                      <a:pt x="107418" y="10573"/>
                      <a:pt x="123039" y="0"/>
                      <a:pt x="140469" y="0"/>
                    </a:cubicBezTo>
                    <a:lnTo>
                      <a:pt x="380976" y="0"/>
                    </a:lnTo>
                    <a:cubicBezTo>
                      <a:pt x="400216" y="0"/>
                      <a:pt x="417075" y="12859"/>
                      <a:pt x="422028" y="31432"/>
                    </a:cubicBezTo>
                    <a:lnTo>
                      <a:pt x="687395" y="1010507"/>
                    </a:lnTo>
                    <a:cubicBezTo>
                      <a:pt x="692634" y="1029843"/>
                      <a:pt x="683680" y="1050321"/>
                      <a:pt x="665773" y="1059466"/>
                    </a:cubicBezTo>
                    <a:cubicBezTo>
                      <a:pt x="659677" y="1062704"/>
                      <a:pt x="653010" y="1064228"/>
                      <a:pt x="646342" y="1064228"/>
                    </a:cubicBezTo>
                    <a:close/>
                    <a:moveTo>
                      <a:pt x="91511" y="279844"/>
                    </a:moveTo>
                    <a:lnTo>
                      <a:pt x="553473" y="841724"/>
                    </a:lnTo>
                    <a:lnTo>
                      <a:pt x="348495" y="85248"/>
                    </a:lnTo>
                    <a:lnTo>
                      <a:pt x="169425" y="85248"/>
                    </a:lnTo>
                    <a:lnTo>
                      <a:pt x="91511" y="2798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2C8E385-3A4F-4AE8-A145-863601114C40}"/>
                  </a:ext>
                </a:extLst>
              </p:cNvPr>
              <p:cNvSpPr/>
              <p:nvPr/>
            </p:nvSpPr>
            <p:spPr>
              <a:xfrm>
                <a:off x="7884937" y="8594788"/>
                <a:ext cx="688871" cy="1064228"/>
              </a:xfrm>
              <a:custGeom>
                <a:avLst/>
                <a:gdLst>
                  <a:gd name="connsiteX0" fmla="*/ 42625 w 688871"/>
                  <a:gd name="connsiteY0" fmla="*/ 1064228 h 1064228"/>
                  <a:gd name="connsiteX1" fmla="*/ 23098 w 688871"/>
                  <a:gd name="connsiteY1" fmla="*/ 1059466 h 1064228"/>
                  <a:gd name="connsiteX2" fmla="*/ 1477 w 688871"/>
                  <a:gd name="connsiteY2" fmla="*/ 1010507 h 1064228"/>
                  <a:gd name="connsiteX3" fmla="*/ 266843 w 688871"/>
                  <a:gd name="connsiteY3" fmla="*/ 31432 h 1064228"/>
                  <a:gd name="connsiteX4" fmla="*/ 307896 w 688871"/>
                  <a:gd name="connsiteY4" fmla="*/ 0 h 1064228"/>
                  <a:gd name="connsiteX5" fmla="*/ 548402 w 688871"/>
                  <a:gd name="connsiteY5" fmla="*/ 0 h 1064228"/>
                  <a:gd name="connsiteX6" fmla="*/ 587931 w 688871"/>
                  <a:gd name="connsiteY6" fmla="*/ 26765 h 1064228"/>
                  <a:gd name="connsiteX7" fmla="*/ 685848 w 688871"/>
                  <a:gd name="connsiteY7" fmla="*/ 271557 h 1064228"/>
                  <a:gd name="connsiteX8" fmla="*/ 679180 w 688871"/>
                  <a:gd name="connsiteY8" fmla="*/ 314420 h 1064228"/>
                  <a:gd name="connsiteX9" fmla="*/ 75391 w 688871"/>
                  <a:gd name="connsiteY9" fmla="*/ 1048702 h 1064228"/>
                  <a:gd name="connsiteX10" fmla="*/ 42625 w 688871"/>
                  <a:gd name="connsiteY10" fmla="*/ 1064228 h 1064228"/>
                  <a:gd name="connsiteX11" fmla="*/ 340567 w 688871"/>
                  <a:gd name="connsiteY11" fmla="*/ 85154 h 1064228"/>
                  <a:gd name="connsiteX12" fmla="*/ 135493 w 688871"/>
                  <a:gd name="connsiteY12" fmla="*/ 841629 h 1064228"/>
                  <a:gd name="connsiteX13" fmla="*/ 597456 w 688871"/>
                  <a:gd name="connsiteY13" fmla="*/ 279749 h 1064228"/>
                  <a:gd name="connsiteX14" fmla="*/ 519637 w 688871"/>
                  <a:gd name="connsiteY14" fmla="*/ 85154 h 1064228"/>
                  <a:gd name="connsiteX15" fmla="*/ 340567 w 688871"/>
                  <a:gd name="connsiteY15" fmla="*/ 85154 h 10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88871" h="1064228">
                    <a:moveTo>
                      <a:pt x="42625" y="1064228"/>
                    </a:moveTo>
                    <a:cubicBezTo>
                      <a:pt x="36052" y="1064228"/>
                      <a:pt x="29290" y="1062704"/>
                      <a:pt x="23098" y="1059466"/>
                    </a:cubicBezTo>
                    <a:cubicBezTo>
                      <a:pt x="5287" y="1050226"/>
                      <a:pt x="-3762" y="1029843"/>
                      <a:pt x="1477" y="1010507"/>
                    </a:cubicBezTo>
                    <a:lnTo>
                      <a:pt x="266843" y="31432"/>
                    </a:lnTo>
                    <a:cubicBezTo>
                      <a:pt x="271891" y="12859"/>
                      <a:pt x="288751" y="0"/>
                      <a:pt x="307896" y="0"/>
                    </a:cubicBezTo>
                    <a:lnTo>
                      <a:pt x="548402" y="0"/>
                    </a:lnTo>
                    <a:cubicBezTo>
                      <a:pt x="565833" y="0"/>
                      <a:pt x="581454" y="10573"/>
                      <a:pt x="587931" y="26765"/>
                    </a:cubicBezTo>
                    <a:lnTo>
                      <a:pt x="685848" y="271557"/>
                    </a:lnTo>
                    <a:cubicBezTo>
                      <a:pt x="691563" y="285940"/>
                      <a:pt x="689086" y="302419"/>
                      <a:pt x="679180" y="314420"/>
                    </a:cubicBezTo>
                    <a:lnTo>
                      <a:pt x="75391" y="1048702"/>
                    </a:lnTo>
                    <a:cubicBezTo>
                      <a:pt x="67199" y="1058799"/>
                      <a:pt x="55007" y="1064228"/>
                      <a:pt x="42625" y="1064228"/>
                    </a:cubicBezTo>
                    <a:close/>
                    <a:moveTo>
                      <a:pt x="340567" y="85154"/>
                    </a:moveTo>
                    <a:lnTo>
                      <a:pt x="135493" y="841629"/>
                    </a:lnTo>
                    <a:lnTo>
                      <a:pt x="597456" y="279749"/>
                    </a:lnTo>
                    <a:lnTo>
                      <a:pt x="519637" y="85154"/>
                    </a:lnTo>
                    <a:lnTo>
                      <a:pt x="340567" y="8515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538D0A0-A5C3-49A4-B15A-6488CC33402C}"/>
                  </a:ext>
                </a:extLst>
              </p:cNvPr>
              <p:cNvSpPr/>
              <p:nvPr/>
            </p:nvSpPr>
            <p:spPr>
              <a:xfrm>
                <a:off x="6985956" y="8301318"/>
                <a:ext cx="357114" cy="282325"/>
              </a:xfrm>
              <a:custGeom>
                <a:avLst/>
                <a:gdLst>
                  <a:gd name="connsiteX0" fmla="*/ 314574 w 357114"/>
                  <a:gd name="connsiteY0" fmla="*/ 282325 h 282325"/>
                  <a:gd name="connsiteX1" fmla="*/ 289619 w 357114"/>
                  <a:gd name="connsiteY1" fmla="*/ 274229 h 282325"/>
                  <a:gd name="connsiteX2" fmla="*/ 17585 w 357114"/>
                  <a:gd name="connsiteY2" fmla="*/ 77062 h 282325"/>
                  <a:gd name="connsiteX3" fmla="*/ 8060 w 357114"/>
                  <a:gd name="connsiteY3" fmla="*/ 17626 h 282325"/>
                  <a:gd name="connsiteX4" fmla="*/ 67496 w 357114"/>
                  <a:gd name="connsiteY4" fmla="*/ 8101 h 282325"/>
                  <a:gd name="connsiteX5" fmla="*/ 339530 w 357114"/>
                  <a:gd name="connsiteY5" fmla="*/ 205269 h 282325"/>
                  <a:gd name="connsiteX6" fmla="*/ 349055 w 357114"/>
                  <a:gd name="connsiteY6" fmla="*/ 264704 h 282325"/>
                  <a:gd name="connsiteX7" fmla="*/ 314574 w 357114"/>
                  <a:gd name="connsiteY7" fmla="*/ 282325 h 28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14" h="282325">
                    <a:moveTo>
                      <a:pt x="314574" y="282325"/>
                    </a:moveTo>
                    <a:cubicBezTo>
                      <a:pt x="305906" y="282325"/>
                      <a:pt x="297143" y="279659"/>
                      <a:pt x="289619" y="274229"/>
                    </a:cubicBezTo>
                    <a:lnTo>
                      <a:pt x="17585" y="77062"/>
                    </a:lnTo>
                    <a:cubicBezTo>
                      <a:pt x="-1465" y="63250"/>
                      <a:pt x="-5656" y="36676"/>
                      <a:pt x="8060" y="17626"/>
                    </a:cubicBezTo>
                    <a:cubicBezTo>
                      <a:pt x="21776" y="-1424"/>
                      <a:pt x="48446" y="-5710"/>
                      <a:pt x="67496" y="8101"/>
                    </a:cubicBezTo>
                    <a:lnTo>
                      <a:pt x="339530" y="205269"/>
                    </a:lnTo>
                    <a:cubicBezTo>
                      <a:pt x="358579" y="219080"/>
                      <a:pt x="362771" y="245654"/>
                      <a:pt x="349055" y="264704"/>
                    </a:cubicBezTo>
                    <a:cubicBezTo>
                      <a:pt x="340768" y="276230"/>
                      <a:pt x="327719" y="282325"/>
                      <a:pt x="314574" y="2823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27E786B-26FE-4509-A1B0-D0538BBA265C}"/>
                  </a:ext>
                </a:extLst>
              </p:cNvPr>
              <p:cNvSpPr/>
              <p:nvPr/>
            </p:nvSpPr>
            <p:spPr>
              <a:xfrm>
                <a:off x="7884985" y="7958423"/>
                <a:ext cx="85153" cy="424719"/>
              </a:xfrm>
              <a:custGeom>
                <a:avLst/>
                <a:gdLst>
                  <a:gd name="connsiteX0" fmla="*/ 42577 w 85153"/>
                  <a:gd name="connsiteY0" fmla="*/ 424719 h 424719"/>
                  <a:gd name="connsiteX1" fmla="*/ 0 w 85153"/>
                  <a:gd name="connsiteY1" fmla="*/ 382143 h 424719"/>
                  <a:gd name="connsiteX2" fmla="*/ 0 w 85153"/>
                  <a:gd name="connsiteY2" fmla="*/ 42576 h 424719"/>
                  <a:gd name="connsiteX3" fmla="*/ 42577 w 85153"/>
                  <a:gd name="connsiteY3" fmla="*/ 0 h 424719"/>
                  <a:gd name="connsiteX4" fmla="*/ 85154 w 85153"/>
                  <a:gd name="connsiteY4" fmla="*/ 42576 h 424719"/>
                  <a:gd name="connsiteX5" fmla="*/ 85154 w 85153"/>
                  <a:gd name="connsiteY5" fmla="*/ 382143 h 424719"/>
                  <a:gd name="connsiteX6" fmla="*/ 42577 w 85153"/>
                  <a:gd name="connsiteY6" fmla="*/ 424719 h 42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153" h="424719">
                    <a:moveTo>
                      <a:pt x="42577" y="424719"/>
                    </a:moveTo>
                    <a:cubicBezTo>
                      <a:pt x="19050" y="424719"/>
                      <a:pt x="0" y="405669"/>
                      <a:pt x="0" y="382143"/>
                    </a:cubicBezTo>
                    <a:lnTo>
                      <a:pt x="0" y="42576"/>
                    </a:lnTo>
                    <a:cubicBezTo>
                      <a:pt x="0" y="19050"/>
                      <a:pt x="19050" y="0"/>
                      <a:pt x="42577" y="0"/>
                    </a:cubicBezTo>
                    <a:cubicBezTo>
                      <a:pt x="66104" y="0"/>
                      <a:pt x="85154" y="19050"/>
                      <a:pt x="85154" y="42576"/>
                    </a:cubicBezTo>
                    <a:lnTo>
                      <a:pt x="85154" y="382143"/>
                    </a:lnTo>
                    <a:cubicBezTo>
                      <a:pt x="85154" y="405669"/>
                      <a:pt x="66104" y="424719"/>
                      <a:pt x="42577" y="424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EF10732D-BF3A-4865-8F0A-D352ED73C357}"/>
                  </a:ext>
                </a:extLst>
              </p:cNvPr>
              <p:cNvSpPr/>
              <p:nvPr/>
            </p:nvSpPr>
            <p:spPr>
              <a:xfrm>
                <a:off x="8512106" y="8301318"/>
                <a:ext cx="357196" cy="282325"/>
              </a:xfrm>
              <a:custGeom>
                <a:avLst/>
                <a:gdLst>
                  <a:gd name="connsiteX0" fmla="*/ 42581 w 357196"/>
                  <a:gd name="connsiteY0" fmla="*/ 282325 h 282325"/>
                  <a:gd name="connsiteX1" fmla="*/ 8101 w 357196"/>
                  <a:gd name="connsiteY1" fmla="*/ 264704 h 282325"/>
                  <a:gd name="connsiteX2" fmla="*/ 17626 w 357196"/>
                  <a:gd name="connsiteY2" fmla="*/ 205269 h 282325"/>
                  <a:gd name="connsiteX3" fmla="*/ 289660 w 357196"/>
                  <a:gd name="connsiteY3" fmla="*/ 8101 h 282325"/>
                  <a:gd name="connsiteX4" fmla="*/ 349096 w 357196"/>
                  <a:gd name="connsiteY4" fmla="*/ 17626 h 282325"/>
                  <a:gd name="connsiteX5" fmla="*/ 339571 w 357196"/>
                  <a:gd name="connsiteY5" fmla="*/ 77062 h 282325"/>
                  <a:gd name="connsiteX6" fmla="*/ 67537 w 357196"/>
                  <a:gd name="connsiteY6" fmla="*/ 274229 h 282325"/>
                  <a:gd name="connsiteX7" fmla="*/ 42581 w 357196"/>
                  <a:gd name="connsiteY7" fmla="*/ 282325 h 28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96" h="282325">
                    <a:moveTo>
                      <a:pt x="42581" y="282325"/>
                    </a:moveTo>
                    <a:cubicBezTo>
                      <a:pt x="29341" y="282325"/>
                      <a:pt x="16388" y="276230"/>
                      <a:pt x="8101" y="264704"/>
                    </a:cubicBezTo>
                    <a:cubicBezTo>
                      <a:pt x="-5710" y="245654"/>
                      <a:pt x="-1424" y="219080"/>
                      <a:pt x="17626" y="205269"/>
                    </a:cubicBezTo>
                    <a:lnTo>
                      <a:pt x="289660" y="8101"/>
                    </a:lnTo>
                    <a:cubicBezTo>
                      <a:pt x="308710" y="-5710"/>
                      <a:pt x="335380" y="-1424"/>
                      <a:pt x="349096" y="17626"/>
                    </a:cubicBezTo>
                    <a:cubicBezTo>
                      <a:pt x="362907" y="36676"/>
                      <a:pt x="358621" y="63250"/>
                      <a:pt x="339571" y="77062"/>
                    </a:cubicBezTo>
                    <a:lnTo>
                      <a:pt x="67537" y="274229"/>
                    </a:lnTo>
                    <a:cubicBezTo>
                      <a:pt x="59917" y="279659"/>
                      <a:pt x="51249" y="282325"/>
                      <a:pt x="42581" y="2823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4" name="Graphic 2">
              <a:extLst>
                <a:ext uri="{FF2B5EF4-FFF2-40B4-BE49-F238E27FC236}">
                  <a16:creationId xmlns:a16="http://schemas.microsoft.com/office/drawing/2014/main" id="{A1F7E047-E12E-456B-A2CF-542CF770C381}"/>
                </a:ext>
              </a:extLst>
            </p:cNvPr>
            <p:cNvGrpSpPr/>
            <p:nvPr/>
          </p:nvGrpSpPr>
          <p:grpSpPr>
            <a:xfrm>
              <a:off x="9546323" y="3579389"/>
              <a:ext cx="1278981" cy="1397240"/>
              <a:chOff x="4900612" y="5321051"/>
              <a:chExt cx="1498848" cy="1637436"/>
            </a:xfrm>
            <a:grpFill/>
          </p:grpSpPr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C12A0824-F2EA-46F4-A22F-54F28A45533B}"/>
                  </a:ext>
                </a:extLst>
              </p:cNvPr>
              <p:cNvSpPr/>
              <p:nvPr/>
            </p:nvSpPr>
            <p:spPr>
              <a:xfrm>
                <a:off x="5119773" y="6300060"/>
                <a:ext cx="994418" cy="658428"/>
              </a:xfrm>
              <a:custGeom>
                <a:avLst/>
                <a:gdLst>
                  <a:gd name="connsiteX0" fmla="*/ 850020 w 994418"/>
                  <a:gd name="connsiteY0" fmla="*/ 658429 h 658428"/>
                  <a:gd name="connsiteX1" fmla="*/ 143836 w 994418"/>
                  <a:gd name="connsiteY1" fmla="*/ 658429 h 658428"/>
                  <a:gd name="connsiteX2" fmla="*/ 98783 w 994418"/>
                  <a:gd name="connsiteY2" fmla="*/ 623091 h 658428"/>
                  <a:gd name="connsiteX3" fmla="*/ 1342 w 994418"/>
                  <a:gd name="connsiteY3" fmla="*/ 226279 h 658428"/>
                  <a:gd name="connsiteX4" fmla="*/ 9343 w 994418"/>
                  <a:gd name="connsiteY4" fmla="*/ 187227 h 658428"/>
                  <a:gd name="connsiteX5" fmla="*/ 44681 w 994418"/>
                  <a:gd name="connsiteY5" fmla="*/ 168748 h 658428"/>
                  <a:gd name="connsiteX6" fmla="*/ 188699 w 994418"/>
                  <a:gd name="connsiteY6" fmla="*/ 71593 h 658428"/>
                  <a:gd name="connsiteX7" fmla="*/ 215274 w 994418"/>
                  <a:gd name="connsiteY7" fmla="*/ 46829 h 658428"/>
                  <a:gd name="connsiteX8" fmla="*/ 251469 w 994418"/>
                  <a:gd name="connsiteY8" fmla="*/ 48733 h 658428"/>
                  <a:gd name="connsiteX9" fmla="*/ 380818 w 994418"/>
                  <a:gd name="connsiteY9" fmla="*/ 78832 h 658428"/>
                  <a:gd name="connsiteX10" fmla="*/ 569699 w 994418"/>
                  <a:gd name="connsiteY10" fmla="*/ 10728 h 658428"/>
                  <a:gd name="connsiteX11" fmla="*/ 632183 w 994418"/>
                  <a:gd name="connsiteY11" fmla="*/ 13586 h 658428"/>
                  <a:gd name="connsiteX12" fmla="*/ 779154 w 994418"/>
                  <a:gd name="connsiteY12" fmla="*/ 74546 h 658428"/>
                  <a:gd name="connsiteX13" fmla="*/ 800966 w 994418"/>
                  <a:gd name="connsiteY13" fmla="*/ 73403 h 658428"/>
                  <a:gd name="connsiteX14" fmla="*/ 845829 w 994418"/>
                  <a:gd name="connsiteY14" fmla="*/ 96168 h 658428"/>
                  <a:gd name="connsiteX15" fmla="*/ 953938 w 994418"/>
                  <a:gd name="connsiteY15" fmla="*/ 168082 h 658428"/>
                  <a:gd name="connsiteX16" fmla="*/ 986323 w 994418"/>
                  <a:gd name="connsiteY16" fmla="*/ 187894 h 658428"/>
                  <a:gd name="connsiteX17" fmla="*/ 993085 w 994418"/>
                  <a:gd name="connsiteY17" fmla="*/ 225232 h 658428"/>
                  <a:gd name="connsiteX18" fmla="*/ 895359 w 994418"/>
                  <a:gd name="connsiteY18" fmla="*/ 623091 h 658428"/>
                  <a:gd name="connsiteX19" fmla="*/ 850020 w 994418"/>
                  <a:gd name="connsiteY19" fmla="*/ 658429 h 658428"/>
                  <a:gd name="connsiteX20" fmla="*/ 180222 w 994418"/>
                  <a:gd name="connsiteY20" fmla="*/ 565560 h 658428"/>
                  <a:gd name="connsiteX21" fmla="*/ 813634 w 994418"/>
                  <a:gd name="connsiteY21" fmla="*/ 565560 h 658428"/>
                  <a:gd name="connsiteX22" fmla="*/ 891644 w 994418"/>
                  <a:gd name="connsiteY22" fmla="*/ 247901 h 658428"/>
                  <a:gd name="connsiteX23" fmla="*/ 781916 w 994418"/>
                  <a:gd name="connsiteY23" fmla="*/ 167415 h 658428"/>
                  <a:gd name="connsiteX24" fmla="*/ 596845 w 994418"/>
                  <a:gd name="connsiteY24" fmla="*/ 105978 h 658428"/>
                  <a:gd name="connsiteX25" fmla="*/ 251183 w 994418"/>
                  <a:gd name="connsiteY25" fmla="*/ 149317 h 658428"/>
                  <a:gd name="connsiteX26" fmla="*/ 103546 w 994418"/>
                  <a:gd name="connsiteY26" fmla="*/ 253426 h 658428"/>
                  <a:gd name="connsiteX27" fmla="*/ 180222 w 994418"/>
                  <a:gd name="connsiteY27" fmla="*/ 565560 h 65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94418" h="658428">
                    <a:moveTo>
                      <a:pt x="850020" y="658429"/>
                    </a:moveTo>
                    <a:lnTo>
                      <a:pt x="143836" y="658429"/>
                    </a:lnTo>
                    <a:cubicBezTo>
                      <a:pt x="122500" y="658429"/>
                      <a:pt x="103831" y="643856"/>
                      <a:pt x="98783" y="623091"/>
                    </a:cubicBezTo>
                    <a:lnTo>
                      <a:pt x="1342" y="226279"/>
                    </a:lnTo>
                    <a:cubicBezTo>
                      <a:pt x="-1991" y="212754"/>
                      <a:pt x="961" y="198371"/>
                      <a:pt x="9343" y="187227"/>
                    </a:cubicBezTo>
                    <a:cubicBezTo>
                      <a:pt x="17725" y="176082"/>
                      <a:pt x="30679" y="169320"/>
                      <a:pt x="44681" y="168748"/>
                    </a:cubicBezTo>
                    <a:cubicBezTo>
                      <a:pt x="107832" y="166367"/>
                      <a:pt x="163077" y="129124"/>
                      <a:pt x="188699" y="71593"/>
                    </a:cubicBezTo>
                    <a:cubicBezTo>
                      <a:pt x="193843" y="60068"/>
                      <a:pt x="203368" y="51210"/>
                      <a:pt x="215274" y="46829"/>
                    </a:cubicBezTo>
                    <a:cubicBezTo>
                      <a:pt x="227085" y="42542"/>
                      <a:pt x="240229" y="43304"/>
                      <a:pt x="251469" y="48733"/>
                    </a:cubicBezTo>
                    <a:cubicBezTo>
                      <a:pt x="292426" y="68736"/>
                      <a:pt x="335956" y="78832"/>
                      <a:pt x="380818" y="78832"/>
                    </a:cubicBezTo>
                    <a:cubicBezTo>
                      <a:pt x="449684" y="78832"/>
                      <a:pt x="516740" y="54639"/>
                      <a:pt x="569699" y="10728"/>
                    </a:cubicBezTo>
                    <a:cubicBezTo>
                      <a:pt x="588178" y="-4607"/>
                      <a:pt x="615324" y="-3368"/>
                      <a:pt x="632183" y="13586"/>
                    </a:cubicBezTo>
                    <a:cubicBezTo>
                      <a:pt x="671426" y="52924"/>
                      <a:pt x="723623" y="74546"/>
                      <a:pt x="779154" y="74546"/>
                    </a:cubicBezTo>
                    <a:cubicBezTo>
                      <a:pt x="786488" y="74546"/>
                      <a:pt x="793822" y="74165"/>
                      <a:pt x="800966" y="73403"/>
                    </a:cubicBezTo>
                    <a:cubicBezTo>
                      <a:pt x="819064" y="71498"/>
                      <a:pt x="836590" y="80356"/>
                      <a:pt x="845829" y="96168"/>
                    </a:cubicBezTo>
                    <a:cubicBezTo>
                      <a:pt x="868784" y="135411"/>
                      <a:pt x="909170" y="162272"/>
                      <a:pt x="953938" y="168082"/>
                    </a:cubicBezTo>
                    <a:cubicBezTo>
                      <a:pt x="967082" y="169796"/>
                      <a:pt x="978798" y="177035"/>
                      <a:pt x="986323" y="187894"/>
                    </a:cubicBezTo>
                    <a:cubicBezTo>
                      <a:pt x="993752" y="198752"/>
                      <a:pt x="996229" y="212373"/>
                      <a:pt x="993085" y="225232"/>
                    </a:cubicBezTo>
                    <a:lnTo>
                      <a:pt x="895359" y="623091"/>
                    </a:lnTo>
                    <a:cubicBezTo>
                      <a:pt x="890025" y="643856"/>
                      <a:pt x="871451" y="658429"/>
                      <a:pt x="850020" y="658429"/>
                    </a:cubicBezTo>
                    <a:close/>
                    <a:moveTo>
                      <a:pt x="180222" y="565560"/>
                    </a:moveTo>
                    <a:lnTo>
                      <a:pt x="813634" y="565560"/>
                    </a:lnTo>
                    <a:lnTo>
                      <a:pt x="891644" y="247901"/>
                    </a:lnTo>
                    <a:cubicBezTo>
                      <a:pt x="848401" y="232280"/>
                      <a:pt x="810015" y="204181"/>
                      <a:pt x="781916" y="167415"/>
                    </a:cubicBezTo>
                    <a:cubicBezTo>
                      <a:pt x="714003" y="168939"/>
                      <a:pt x="649709" y="146460"/>
                      <a:pt x="596845" y="105978"/>
                    </a:cubicBezTo>
                    <a:cubicBezTo>
                      <a:pt x="496547" y="173130"/>
                      <a:pt x="365102" y="189989"/>
                      <a:pt x="251183" y="149317"/>
                    </a:cubicBezTo>
                    <a:cubicBezTo>
                      <a:pt x="216131" y="201038"/>
                      <a:pt x="163839" y="237805"/>
                      <a:pt x="103546" y="253426"/>
                    </a:cubicBezTo>
                    <a:lnTo>
                      <a:pt x="180222" y="5655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602B8BF9-FCA9-44A6-A75C-D0832FB9EFBC}"/>
                  </a:ext>
                </a:extLst>
              </p:cNvPr>
              <p:cNvSpPr/>
              <p:nvPr/>
            </p:nvSpPr>
            <p:spPr>
              <a:xfrm>
                <a:off x="4900612" y="5694330"/>
                <a:ext cx="1432179" cy="868013"/>
              </a:xfrm>
              <a:custGeom>
                <a:avLst/>
                <a:gdLst>
                  <a:gd name="connsiteX0" fmla="*/ 1291781 w 1432179"/>
                  <a:gd name="connsiteY0" fmla="*/ 409194 h 868013"/>
                  <a:gd name="connsiteX1" fmla="*/ 1284446 w 1432179"/>
                  <a:gd name="connsiteY1" fmla="*/ 381857 h 868013"/>
                  <a:gd name="connsiteX2" fmla="*/ 1218438 w 1432179"/>
                  <a:gd name="connsiteY2" fmla="*/ 476059 h 868013"/>
                  <a:gd name="connsiteX3" fmla="*/ 1236440 w 1432179"/>
                  <a:gd name="connsiteY3" fmla="*/ 487299 h 868013"/>
                  <a:gd name="connsiteX4" fmla="*/ 1339406 w 1432179"/>
                  <a:gd name="connsiteY4" fmla="*/ 627793 h 868013"/>
                  <a:gd name="connsiteX5" fmla="*/ 1192054 w 1432179"/>
                  <a:gd name="connsiteY5" fmla="*/ 775145 h 868013"/>
                  <a:gd name="connsiteX6" fmla="*/ 1064895 w 1432179"/>
                  <a:gd name="connsiteY6" fmla="*/ 701993 h 868013"/>
                  <a:gd name="connsiteX7" fmla="*/ 1024795 w 1432179"/>
                  <a:gd name="connsiteY7" fmla="*/ 679037 h 868013"/>
                  <a:gd name="connsiteX8" fmla="*/ 1020032 w 1432179"/>
                  <a:gd name="connsiteY8" fmla="*/ 679323 h 868013"/>
                  <a:gd name="connsiteX9" fmla="*/ 998220 w 1432179"/>
                  <a:gd name="connsiteY9" fmla="*/ 680466 h 868013"/>
                  <a:gd name="connsiteX10" fmla="*/ 851249 w 1432179"/>
                  <a:gd name="connsiteY10" fmla="*/ 619506 h 868013"/>
                  <a:gd name="connsiteX11" fmla="*/ 788765 w 1432179"/>
                  <a:gd name="connsiteY11" fmla="*/ 616553 h 868013"/>
                  <a:gd name="connsiteX12" fmla="*/ 599885 w 1432179"/>
                  <a:gd name="connsiteY12" fmla="*/ 684752 h 868013"/>
                  <a:gd name="connsiteX13" fmla="*/ 470535 w 1432179"/>
                  <a:gd name="connsiteY13" fmla="*/ 654653 h 868013"/>
                  <a:gd name="connsiteX14" fmla="*/ 434340 w 1432179"/>
                  <a:gd name="connsiteY14" fmla="*/ 652748 h 868013"/>
                  <a:gd name="connsiteX15" fmla="*/ 407765 w 1432179"/>
                  <a:gd name="connsiteY15" fmla="*/ 677513 h 868013"/>
                  <a:gd name="connsiteX16" fmla="*/ 257461 w 1432179"/>
                  <a:gd name="connsiteY16" fmla="*/ 775239 h 868013"/>
                  <a:gd name="connsiteX17" fmla="*/ 92869 w 1432179"/>
                  <a:gd name="connsiteY17" fmla="*/ 610648 h 868013"/>
                  <a:gd name="connsiteX18" fmla="*/ 256699 w 1432179"/>
                  <a:gd name="connsiteY18" fmla="*/ 446055 h 868013"/>
                  <a:gd name="connsiteX19" fmla="*/ 258032 w 1432179"/>
                  <a:gd name="connsiteY19" fmla="*/ 446055 h 868013"/>
                  <a:gd name="connsiteX20" fmla="*/ 291370 w 1432179"/>
                  <a:gd name="connsiteY20" fmla="*/ 431959 h 868013"/>
                  <a:gd name="connsiteX21" fmla="*/ 304419 w 1432179"/>
                  <a:gd name="connsiteY21" fmla="*/ 398240 h 868013"/>
                  <a:gd name="connsiteX22" fmla="*/ 304038 w 1432179"/>
                  <a:gd name="connsiteY22" fmla="*/ 391953 h 868013"/>
                  <a:gd name="connsiteX23" fmla="*/ 303848 w 1432179"/>
                  <a:gd name="connsiteY23" fmla="*/ 388905 h 868013"/>
                  <a:gd name="connsiteX24" fmla="*/ 599789 w 1432179"/>
                  <a:gd name="connsiteY24" fmla="*/ 92964 h 868013"/>
                  <a:gd name="connsiteX25" fmla="*/ 863346 w 1432179"/>
                  <a:gd name="connsiteY25" fmla="*/ 255079 h 868013"/>
                  <a:gd name="connsiteX26" fmla="*/ 913543 w 1432179"/>
                  <a:gd name="connsiteY26" fmla="*/ 159639 h 868013"/>
                  <a:gd name="connsiteX27" fmla="*/ 599789 w 1432179"/>
                  <a:gd name="connsiteY27" fmla="*/ 0 h 868013"/>
                  <a:gd name="connsiteX28" fmla="*/ 212312 w 1432179"/>
                  <a:gd name="connsiteY28" fmla="*/ 357092 h 868013"/>
                  <a:gd name="connsiteX29" fmla="*/ 0 w 1432179"/>
                  <a:gd name="connsiteY29" fmla="*/ 610552 h 868013"/>
                  <a:gd name="connsiteX30" fmla="*/ 257461 w 1432179"/>
                  <a:gd name="connsiteY30" fmla="*/ 868013 h 868013"/>
                  <a:gd name="connsiteX31" fmla="*/ 470345 w 1432179"/>
                  <a:gd name="connsiteY31" fmla="*/ 755142 h 868013"/>
                  <a:gd name="connsiteX32" fmla="*/ 816102 w 1432179"/>
                  <a:gd name="connsiteY32" fmla="*/ 711803 h 868013"/>
                  <a:gd name="connsiteX33" fmla="*/ 998220 w 1432179"/>
                  <a:gd name="connsiteY33" fmla="*/ 773239 h 868013"/>
                  <a:gd name="connsiteX34" fmla="*/ 1001078 w 1432179"/>
                  <a:gd name="connsiteY34" fmla="*/ 773239 h 868013"/>
                  <a:gd name="connsiteX35" fmla="*/ 1191959 w 1432179"/>
                  <a:gd name="connsiteY35" fmla="*/ 868013 h 868013"/>
                  <a:gd name="connsiteX36" fmla="*/ 1432179 w 1432179"/>
                  <a:gd name="connsiteY36" fmla="*/ 627793 h 868013"/>
                  <a:gd name="connsiteX37" fmla="*/ 1291781 w 1432179"/>
                  <a:gd name="connsiteY37" fmla="*/ 409194 h 86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432179" h="868013">
                    <a:moveTo>
                      <a:pt x="1291781" y="409194"/>
                    </a:moveTo>
                    <a:cubicBezTo>
                      <a:pt x="1289780" y="399859"/>
                      <a:pt x="1287304" y="390810"/>
                      <a:pt x="1284446" y="381857"/>
                    </a:cubicBezTo>
                    <a:cubicBezTo>
                      <a:pt x="1271016" y="418909"/>
                      <a:pt x="1248061" y="451295"/>
                      <a:pt x="1218438" y="476059"/>
                    </a:cubicBezTo>
                    <a:cubicBezTo>
                      <a:pt x="1223486" y="480917"/>
                      <a:pt x="1229392" y="485013"/>
                      <a:pt x="1236440" y="487299"/>
                    </a:cubicBezTo>
                    <a:cubicBezTo>
                      <a:pt x="1297972" y="506730"/>
                      <a:pt x="1339406" y="563213"/>
                      <a:pt x="1339406" y="627793"/>
                    </a:cubicBezTo>
                    <a:cubicBezTo>
                      <a:pt x="1339406" y="709041"/>
                      <a:pt x="1273302" y="775145"/>
                      <a:pt x="1192054" y="775145"/>
                    </a:cubicBezTo>
                    <a:cubicBezTo>
                      <a:pt x="1140047" y="775145"/>
                      <a:pt x="1091375" y="747141"/>
                      <a:pt x="1064895" y="701993"/>
                    </a:cubicBezTo>
                    <a:cubicBezTo>
                      <a:pt x="1056513" y="687705"/>
                      <a:pt x="1041178" y="679037"/>
                      <a:pt x="1024795" y="679037"/>
                    </a:cubicBezTo>
                    <a:cubicBezTo>
                      <a:pt x="1023176" y="679037"/>
                      <a:pt x="1021556" y="679132"/>
                      <a:pt x="1020032" y="679323"/>
                    </a:cubicBezTo>
                    <a:cubicBezTo>
                      <a:pt x="1012888" y="680085"/>
                      <a:pt x="1005554" y="680466"/>
                      <a:pt x="998220" y="680466"/>
                    </a:cubicBezTo>
                    <a:cubicBezTo>
                      <a:pt x="942689" y="680466"/>
                      <a:pt x="890492" y="658844"/>
                      <a:pt x="851249" y="619506"/>
                    </a:cubicBezTo>
                    <a:cubicBezTo>
                      <a:pt x="834295" y="602456"/>
                      <a:pt x="807244" y="601218"/>
                      <a:pt x="788765" y="616553"/>
                    </a:cubicBezTo>
                    <a:cubicBezTo>
                      <a:pt x="735806" y="660559"/>
                      <a:pt x="668750" y="684752"/>
                      <a:pt x="599885" y="684752"/>
                    </a:cubicBezTo>
                    <a:cubicBezTo>
                      <a:pt x="555022" y="684752"/>
                      <a:pt x="511493" y="674655"/>
                      <a:pt x="470535" y="654653"/>
                    </a:cubicBezTo>
                    <a:cubicBezTo>
                      <a:pt x="459200" y="649224"/>
                      <a:pt x="446151" y="648462"/>
                      <a:pt x="434340" y="652748"/>
                    </a:cubicBezTo>
                    <a:cubicBezTo>
                      <a:pt x="422529" y="657034"/>
                      <a:pt x="412909" y="665988"/>
                      <a:pt x="407765" y="677513"/>
                    </a:cubicBezTo>
                    <a:cubicBezTo>
                      <a:pt x="381286" y="736854"/>
                      <a:pt x="322326" y="775239"/>
                      <a:pt x="257461" y="775239"/>
                    </a:cubicBezTo>
                    <a:cubicBezTo>
                      <a:pt x="166688" y="775239"/>
                      <a:pt x="92869" y="701421"/>
                      <a:pt x="92869" y="610648"/>
                    </a:cubicBezTo>
                    <a:cubicBezTo>
                      <a:pt x="92869" y="520160"/>
                      <a:pt x="166306" y="446437"/>
                      <a:pt x="256699" y="446055"/>
                    </a:cubicBezTo>
                    <a:cubicBezTo>
                      <a:pt x="257175" y="446055"/>
                      <a:pt x="257651" y="446055"/>
                      <a:pt x="258032" y="446055"/>
                    </a:cubicBezTo>
                    <a:cubicBezTo>
                      <a:pt x="270605" y="446055"/>
                      <a:pt x="282607" y="440912"/>
                      <a:pt x="291370" y="431959"/>
                    </a:cubicBezTo>
                    <a:cubicBezTo>
                      <a:pt x="300133" y="422910"/>
                      <a:pt x="304800" y="410718"/>
                      <a:pt x="304419" y="398240"/>
                    </a:cubicBezTo>
                    <a:cubicBezTo>
                      <a:pt x="304324" y="396144"/>
                      <a:pt x="304229" y="394049"/>
                      <a:pt x="304038" y="391953"/>
                    </a:cubicBezTo>
                    <a:lnTo>
                      <a:pt x="303848" y="388905"/>
                    </a:lnTo>
                    <a:cubicBezTo>
                      <a:pt x="303848" y="225743"/>
                      <a:pt x="436626" y="92964"/>
                      <a:pt x="599789" y="92964"/>
                    </a:cubicBezTo>
                    <a:cubicBezTo>
                      <a:pt x="711708" y="92964"/>
                      <a:pt x="812483" y="155067"/>
                      <a:pt x="863346" y="255079"/>
                    </a:cubicBezTo>
                    <a:cubicBezTo>
                      <a:pt x="872014" y="218980"/>
                      <a:pt x="889540" y="186404"/>
                      <a:pt x="913543" y="159639"/>
                    </a:cubicBezTo>
                    <a:cubicBezTo>
                      <a:pt x="841058" y="59817"/>
                      <a:pt x="725805" y="0"/>
                      <a:pt x="599789" y="0"/>
                    </a:cubicBezTo>
                    <a:cubicBezTo>
                      <a:pt x="396050" y="0"/>
                      <a:pt x="228505" y="157543"/>
                      <a:pt x="212312" y="357092"/>
                    </a:cubicBezTo>
                    <a:cubicBezTo>
                      <a:pt x="91821" y="378428"/>
                      <a:pt x="0" y="483965"/>
                      <a:pt x="0" y="610552"/>
                    </a:cubicBezTo>
                    <a:cubicBezTo>
                      <a:pt x="0" y="752475"/>
                      <a:pt x="115538" y="868013"/>
                      <a:pt x="257461" y="868013"/>
                    </a:cubicBezTo>
                    <a:cubicBezTo>
                      <a:pt x="343472" y="868013"/>
                      <a:pt x="422910" y="824865"/>
                      <a:pt x="470345" y="755142"/>
                    </a:cubicBezTo>
                    <a:cubicBezTo>
                      <a:pt x="584264" y="795814"/>
                      <a:pt x="715709" y="778954"/>
                      <a:pt x="816102" y="711803"/>
                    </a:cubicBezTo>
                    <a:cubicBezTo>
                      <a:pt x="868204" y="751618"/>
                      <a:pt x="931545" y="773239"/>
                      <a:pt x="998220" y="773239"/>
                    </a:cubicBezTo>
                    <a:cubicBezTo>
                      <a:pt x="999173" y="773239"/>
                      <a:pt x="1000125" y="773239"/>
                      <a:pt x="1001078" y="773239"/>
                    </a:cubicBezTo>
                    <a:cubicBezTo>
                      <a:pt x="1046226" y="832295"/>
                      <a:pt x="1116997" y="868013"/>
                      <a:pt x="1191959" y="868013"/>
                    </a:cubicBezTo>
                    <a:cubicBezTo>
                      <a:pt x="1324451" y="868013"/>
                      <a:pt x="1432179" y="760286"/>
                      <a:pt x="1432179" y="627793"/>
                    </a:cubicBezTo>
                    <a:cubicBezTo>
                      <a:pt x="1432179" y="532352"/>
                      <a:pt x="1376839" y="447865"/>
                      <a:pt x="1291781" y="409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6B3A3147-011E-4CCA-99B3-603CF1F1DAAF}"/>
                  </a:ext>
                </a:extLst>
              </p:cNvPr>
              <p:cNvSpPr/>
              <p:nvPr/>
            </p:nvSpPr>
            <p:spPr>
              <a:xfrm>
                <a:off x="5752147" y="5775007"/>
                <a:ext cx="451865" cy="451866"/>
              </a:xfrm>
              <a:custGeom>
                <a:avLst/>
                <a:gdLst>
                  <a:gd name="connsiteX0" fmla="*/ 225933 w 451865"/>
                  <a:gd name="connsiteY0" fmla="*/ 451866 h 451866"/>
                  <a:gd name="connsiteX1" fmla="*/ 0 w 451865"/>
                  <a:gd name="connsiteY1" fmla="*/ 225933 h 451866"/>
                  <a:gd name="connsiteX2" fmla="*/ 225933 w 451865"/>
                  <a:gd name="connsiteY2" fmla="*/ 0 h 451866"/>
                  <a:gd name="connsiteX3" fmla="*/ 451866 w 451865"/>
                  <a:gd name="connsiteY3" fmla="*/ 225933 h 451866"/>
                  <a:gd name="connsiteX4" fmla="*/ 225933 w 451865"/>
                  <a:gd name="connsiteY4" fmla="*/ 451866 h 451866"/>
                  <a:gd name="connsiteX5" fmla="*/ 225933 w 451865"/>
                  <a:gd name="connsiteY5" fmla="*/ 92869 h 451866"/>
                  <a:gd name="connsiteX6" fmla="*/ 92869 w 451865"/>
                  <a:gd name="connsiteY6" fmla="*/ 225933 h 451866"/>
                  <a:gd name="connsiteX7" fmla="*/ 225933 w 451865"/>
                  <a:gd name="connsiteY7" fmla="*/ 358997 h 451866"/>
                  <a:gd name="connsiteX8" fmla="*/ 358997 w 451865"/>
                  <a:gd name="connsiteY8" fmla="*/ 225933 h 451866"/>
                  <a:gd name="connsiteX9" fmla="*/ 225933 w 451865"/>
                  <a:gd name="connsiteY9" fmla="*/ 92869 h 45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1865" h="451866">
                    <a:moveTo>
                      <a:pt x="225933" y="451866"/>
                    </a:moveTo>
                    <a:cubicBezTo>
                      <a:pt x="101346" y="451866"/>
                      <a:pt x="0" y="350520"/>
                      <a:pt x="0" y="225933"/>
                    </a:cubicBezTo>
                    <a:cubicBezTo>
                      <a:pt x="0" y="101346"/>
                      <a:pt x="101346" y="0"/>
                      <a:pt x="225933" y="0"/>
                    </a:cubicBezTo>
                    <a:cubicBezTo>
                      <a:pt x="350520" y="0"/>
                      <a:pt x="451866" y="101346"/>
                      <a:pt x="451866" y="225933"/>
                    </a:cubicBezTo>
                    <a:cubicBezTo>
                      <a:pt x="451866" y="350520"/>
                      <a:pt x="350520" y="451866"/>
                      <a:pt x="225933" y="451866"/>
                    </a:cubicBezTo>
                    <a:close/>
                    <a:moveTo>
                      <a:pt x="225933" y="92869"/>
                    </a:moveTo>
                    <a:cubicBezTo>
                      <a:pt x="152590" y="92869"/>
                      <a:pt x="92869" y="152591"/>
                      <a:pt x="92869" y="225933"/>
                    </a:cubicBezTo>
                    <a:cubicBezTo>
                      <a:pt x="92869" y="299275"/>
                      <a:pt x="152590" y="358997"/>
                      <a:pt x="225933" y="358997"/>
                    </a:cubicBezTo>
                    <a:cubicBezTo>
                      <a:pt x="299275" y="358997"/>
                      <a:pt x="358997" y="299275"/>
                      <a:pt x="358997" y="225933"/>
                    </a:cubicBezTo>
                    <a:cubicBezTo>
                      <a:pt x="358997" y="152591"/>
                      <a:pt x="299275" y="92869"/>
                      <a:pt x="225933" y="928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097C27E-7C7C-4029-AD33-B4290111BA55}"/>
                  </a:ext>
                </a:extLst>
              </p:cNvPr>
              <p:cNvSpPr/>
              <p:nvPr/>
            </p:nvSpPr>
            <p:spPr>
              <a:xfrm>
                <a:off x="5997708" y="5321051"/>
                <a:ext cx="401751" cy="559492"/>
              </a:xfrm>
              <a:custGeom>
                <a:avLst/>
                <a:gdLst>
                  <a:gd name="connsiteX0" fmla="*/ 46475 w 401751"/>
                  <a:gd name="connsiteY0" fmla="*/ 559493 h 559492"/>
                  <a:gd name="connsiteX1" fmla="*/ 38760 w 401751"/>
                  <a:gd name="connsiteY1" fmla="*/ 558826 h 559492"/>
                  <a:gd name="connsiteX2" fmla="*/ 660 w 401751"/>
                  <a:gd name="connsiteY2" fmla="*/ 505391 h 559492"/>
                  <a:gd name="connsiteX3" fmla="*/ 333558 w 401751"/>
                  <a:gd name="connsiteY3" fmla="*/ 5423 h 559492"/>
                  <a:gd name="connsiteX4" fmla="*/ 396328 w 401751"/>
                  <a:gd name="connsiteY4" fmla="*/ 24664 h 559492"/>
                  <a:gd name="connsiteX5" fmla="*/ 377088 w 401751"/>
                  <a:gd name="connsiteY5" fmla="*/ 87434 h 559492"/>
                  <a:gd name="connsiteX6" fmla="*/ 92195 w 401751"/>
                  <a:gd name="connsiteY6" fmla="*/ 520631 h 559492"/>
                  <a:gd name="connsiteX7" fmla="*/ 46475 w 401751"/>
                  <a:gd name="connsiteY7" fmla="*/ 559493 h 5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1751" h="559492">
                    <a:moveTo>
                      <a:pt x="46475" y="559493"/>
                    </a:moveTo>
                    <a:cubicBezTo>
                      <a:pt x="43903" y="559493"/>
                      <a:pt x="41331" y="559302"/>
                      <a:pt x="38760" y="558826"/>
                    </a:cubicBezTo>
                    <a:cubicBezTo>
                      <a:pt x="13423" y="554540"/>
                      <a:pt x="-3627" y="530632"/>
                      <a:pt x="660" y="505391"/>
                    </a:cubicBezTo>
                    <a:cubicBezTo>
                      <a:pt x="3041" y="490913"/>
                      <a:pt x="63144" y="149156"/>
                      <a:pt x="333558" y="5423"/>
                    </a:cubicBezTo>
                    <a:cubicBezTo>
                      <a:pt x="356133" y="-6578"/>
                      <a:pt x="384327" y="1995"/>
                      <a:pt x="396328" y="24664"/>
                    </a:cubicBezTo>
                    <a:cubicBezTo>
                      <a:pt x="408330" y="47333"/>
                      <a:pt x="399757" y="75432"/>
                      <a:pt x="377088" y="87434"/>
                    </a:cubicBezTo>
                    <a:cubicBezTo>
                      <a:pt x="146583" y="209925"/>
                      <a:pt x="92671" y="517583"/>
                      <a:pt x="92195" y="520631"/>
                    </a:cubicBezTo>
                    <a:cubicBezTo>
                      <a:pt x="88385" y="543396"/>
                      <a:pt x="68668" y="559493"/>
                      <a:pt x="46475" y="5594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6" name="Graphic 2">
              <a:extLst>
                <a:ext uri="{FF2B5EF4-FFF2-40B4-BE49-F238E27FC236}">
                  <a16:creationId xmlns:a16="http://schemas.microsoft.com/office/drawing/2014/main" id="{98A9A519-F11D-4B9A-ACBD-B34372F316EB}"/>
                </a:ext>
              </a:extLst>
            </p:cNvPr>
            <p:cNvGrpSpPr/>
            <p:nvPr/>
          </p:nvGrpSpPr>
          <p:grpSpPr>
            <a:xfrm>
              <a:off x="11575933" y="3673320"/>
              <a:ext cx="967205" cy="1209379"/>
              <a:chOff x="7279128" y="5563981"/>
              <a:chExt cx="1133475" cy="1417281"/>
            </a:xfrm>
            <a:grpFill/>
          </p:grpSpPr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B7E302CF-198E-488C-978F-9D97EB6883A5}"/>
                  </a:ext>
                </a:extLst>
              </p:cNvPr>
              <p:cNvSpPr/>
              <p:nvPr/>
            </p:nvSpPr>
            <p:spPr>
              <a:xfrm>
                <a:off x="7683245" y="5563981"/>
                <a:ext cx="722280" cy="1258108"/>
              </a:xfrm>
              <a:custGeom>
                <a:avLst/>
                <a:gdLst>
                  <a:gd name="connsiteX0" fmla="*/ 676656 w 722280"/>
                  <a:gd name="connsiteY0" fmla="*/ 1258109 h 1258108"/>
                  <a:gd name="connsiteX1" fmla="*/ 631126 w 722280"/>
                  <a:gd name="connsiteY1" fmla="*/ 1212580 h 1258108"/>
                  <a:gd name="connsiteX2" fmla="*/ 631126 w 722280"/>
                  <a:gd name="connsiteY2" fmla="*/ 337804 h 1258108"/>
                  <a:gd name="connsiteX3" fmla="*/ 91059 w 722280"/>
                  <a:gd name="connsiteY3" fmla="*/ 113585 h 1258108"/>
                  <a:gd name="connsiteX4" fmla="*/ 91059 w 722280"/>
                  <a:gd name="connsiteY4" fmla="*/ 950547 h 1258108"/>
                  <a:gd name="connsiteX5" fmla="*/ 45529 w 722280"/>
                  <a:gd name="connsiteY5" fmla="*/ 996076 h 1258108"/>
                  <a:gd name="connsiteX6" fmla="*/ 0 w 722280"/>
                  <a:gd name="connsiteY6" fmla="*/ 950547 h 1258108"/>
                  <a:gd name="connsiteX7" fmla="*/ 0 w 722280"/>
                  <a:gd name="connsiteY7" fmla="*/ 45481 h 1258108"/>
                  <a:gd name="connsiteX8" fmla="*/ 20288 w 722280"/>
                  <a:gd name="connsiteY8" fmla="*/ 7667 h 1258108"/>
                  <a:gd name="connsiteX9" fmla="*/ 63055 w 722280"/>
                  <a:gd name="connsiteY9" fmla="*/ 3476 h 1258108"/>
                  <a:gd name="connsiteX10" fmla="*/ 694182 w 722280"/>
                  <a:gd name="connsiteY10" fmla="*/ 265509 h 1258108"/>
                  <a:gd name="connsiteX11" fmla="*/ 722281 w 722280"/>
                  <a:gd name="connsiteY11" fmla="*/ 307514 h 1258108"/>
                  <a:gd name="connsiteX12" fmla="*/ 722281 w 722280"/>
                  <a:gd name="connsiteY12" fmla="*/ 1212580 h 1258108"/>
                  <a:gd name="connsiteX13" fmla="*/ 676656 w 722280"/>
                  <a:gd name="connsiteY13" fmla="*/ 1258109 h 1258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2280" h="1258108">
                    <a:moveTo>
                      <a:pt x="676656" y="1258109"/>
                    </a:moveTo>
                    <a:cubicBezTo>
                      <a:pt x="651510" y="1258109"/>
                      <a:pt x="631126" y="1237726"/>
                      <a:pt x="631126" y="1212580"/>
                    </a:cubicBezTo>
                    <a:lnTo>
                      <a:pt x="631126" y="337804"/>
                    </a:lnTo>
                    <a:lnTo>
                      <a:pt x="91059" y="113585"/>
                    </a:lnTo>
                    <a:lnTo>
                      <a:pt x="91059" y="950547"/>
                    </a:lnTo>
                    <a:cubicBezTo>
                      <a:pt x="91059" y="975693"/>
                      <a:pt x="70675" y="996076"/>
                      <a:pt x="45529" y="996076"/>
                    </a:cubicBezTo>
                    <a:cubicBezTo>
                      <a:pt x="20383" y="996076"/>
                      <a:pt x="0" y="975693"/>
                      <a:pt x="0" y="950547"/>
                    </a:cubicBezTo>
                    <a:lnTo>
                      <a:pt x="0" y="45481"/>
                    </a:lnTo>
                    <a:cubicBezTo>
                      <a:pt x="0" y="30241"/>
                      <a:pt x="7620" y="16049"/>
                      <a:pt x="20288" y="7667"/>
                    </a:cubicBezTo>
                    <a:cubicBezTo>
                      <a:pt x="32956" y="-810"/>
                      <a:pt x="48958" y="-2334"/>
                      <a:pt x="63055" y="3476"/>
                    </a:cubicBezTo>
                    <a:lnTo>
                      <a:pt x="694182" y="265509"/>
                    </a:lnTo>
                    <a:cubicBezTo>
                      <a:pt x="711136" y="272557"/>
                      <a:pt x="722281" y="289131"/>
                      <a:pt x="722281" y="307514"/>
                    </a:cubicBezTo>
                    <a:lnTo>
                      <a:pt x="722281" y="1212580"/>
                    </a:lnTo>
                    <a:cubicBezTo>
                      <a:pt x="722090" y="1237726"/>
                      <a:pt x="701707" y="1258109"/>
                      <a:pt x="676656" y="12581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BB1F6F0-1B01-458A-A623-8AF7D58ED765}"/>
                  </a:ext>
                </a:extLst>
              </p:cNvPr>
              <p:cNvSpPr/>
              <p:nvPr/>
            </p:nvSpPr>
            <p:spPr>
              <a:xfrm>
                <a:off x="7279128" y="6287280"/>
                <a:ext cx="502444" cy="431950"/>
              </a:xfrm>
              <a:custGeom>
                <a:avLst/>
                <a:gdLst>
                  <a:gd name="connsiteX0" fmla="*/ 433549 w 502444"/>
                  <a:gd name="connsiteY0" fmla="*/ 68180 h 431950"/>
                  <a:gd name="connsiteX1" fmla="*/ 235048 w 502444"/>
                  <a:gd name="connsiteY1" fmla="*/ 3982 h 431950"/>
                  <a:gd name="connsiteX2" fmla="*/ 1495 w 502444"/>
                  <a:gd name="connsiteY2" fmla="*/ 278397 h 431950"/>
                  <a:gd name="connsiteX3" fmla="*/ 363541 w 502444"/>
                  <a:gd name="connsiteY3" fmla="*/ 389364 h 431950"/>
                  <a:gd name="connsiteX4" fmla="*/ 497843 w 502444"/>
                  <a:gd name="connsiteY4" fmla="*/ 155811 h 431950"/>
                  <a:gd name="connsiteX5" fmla="*/ 433549 w 502444"/>
                  <a:gd name="connsiteY5" fmla="*/ 68180 h 43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2444" h="431950">
                    <a:moveTo>
                      <a:pt x="433549" y="68180"/>
                    </a:moveTo>
                    <a:cubicBezTo>
                      <a:pt x="433549" y="68180"/>
                      <a:pt x="345919" y="-19450"/>
                      <a:pt x="235048" y="3982"/>
                    </a:cubicBezTo>
                    <a:cubicBezTo>
                      <a:pt x="124082" y="27318"/>
                      <a:pt x="-16031" y="132474"/>
                      <a:pt x="1495" y="278397"/>
                    </a:cubicBezTo>
                    <a:cubicBezTo>
                      <a:pt x="19021" y="424416"/>
                      <a:pt x="217522" y="476899"/>
                      <a:pt x="363541" y="389364"/>
                    </a:cubicBezTo>
                    <a:cubicBezTo>
                      <a:pt x="509559" y="301734"/>
                      <a:pt x="509559" y="220009"/>
                      <a:pt x="497843" y="155811"/>
                    </a:cubicBezTo>
                    <a:cubicBezTo>
                      <a:pt x="486032" y="91517"/>
                      <a:pt x="433549" y="68180"/>
                      <a:pt x="433549" y="681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EB06A64-B553-4C1F-8FEA-523DFF3A4226}"/>
                  </a:ext>
                </a:extLst>
              </p:cNvPr>
              <p:cNvSpPr/>
              <p:nvPr/>
            </p:nvSpPr>
            <p:spPr>
              <a:xfrm>
                <a:off x="7910159" y="6549313"/>
                <a:ext cx="502444" cy="431949"/>
              </a:xfrm>
              <a:custGeom>
                <a:avLst/>
                <a:gdLst>
                  <a:gd name="connsiteX0" fmla="*/ 433549 w 502444"/>
                  <a:gd name="connsiteY0" fmla="*/ 68180 h 431949"/>
                  <a:gd name="connsiteX1" fmla="*/ 235048 w 502444"/>
                  <a:gd name="connsiteY1" fmla="*/ 3982 h 431949"/>
                  <a:gd name="connsiteX2" fmla="*/ 1495 w 502444"/>
                  <a:gd name="connsiteY2" fmla="*/ 278397 h 431949"/>
                  <a:gd name="connsiteX3" fmla="*/ 363541 w 502444"/>
                  <a:gd name="connsiteY3" fmla="*/ 389363 h 431949"/>
                  <a:gd name="connsiteX4" fmla="*/ 497843 w 502444"/>
                  <a:gd name="connsiteY4" fmla="*/ 155811 h 431949"/>
                  <a:gd name="connsiteX5" fmla="*/ 433549 w 502444"/>
                  <a:gd name="connsiteY5" fmla="*/ 68180 h 43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2444" h="431949">
                    <a:moveTo>
                      <a:pt x="433549" y="68180"/>
                    </a:moveTo>
                    <a:cubicBezTo>
                      <a:pt x="433549" y="68180"/>
                      <a:pt x="345919" y="-19450"/>
                      <a:pt x="235048" y="3982"/>
                    </a:cubicBezTo>
                    <a:cubicBezTo>
                      <a:pt x="124082" y="27318"/>
                      <a:pt x="-16031" y="132474"/>
                      <a:pt x="1495" y="278397"/>
                    </a:cubicBezTo>
                    <a:cubicBezTo>
                      <a:pt x="19021" y="424416"/>
                      <a:pt x="217522" y="476898"/>
                      <a:pt x="363541" y="389363"/>
                    </a:cubicBezTo>
                    <a:cubicBezTo>
                      <a:pt x="509559" y="301734"/>
                      <a:pt x="509559" y="220009"/>
                      <a:pt x="497843" y="155811"/>
                    </a:cubicBezTo>
                    <a:cubicBezTo>
                      <a:pt x="486127" y="91612"/>
                      <a:pt x="433549" y="68180"/>
                      <a:pt x="433549" y="681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F4B90513-7E7B-4C7C-BC52-FFFBA528FEEA}"/>
                  </a:ext>
                </a:extLst>
              </p:cNvPr>
              <p:cNvSpPr/>
              <p:nvPr/>
            </p:nvSpPr>
            <p:spPr>
              <a:xfrm>
                <a:off x="7683214" y="5817934"/>
                <a:ext cx="722151" cy="343788"/>
              </a:xfrm>
              <a:custGeom>
                <a:avLst/>
                <a:gdLst>
                  <a:gd name="connsiteX0" fmla="*/ 676592 w 722151"/>
                  <a:gd name="connsiteY0" fmla="*/ 343788 h 343788"/>
                  <a:gd name="connsiteX1" fmla="*/ 659732 w 722151"/>
                  <a:gd name="connsiteY1" fmla="*/ 340454 h 343788"/>
                  <a:gd name="connsiteX2" fmla="*/ 28606 w 722151"/>
                  <a:gd name="connsiteY2" fmla="*/ 87756 h 343788"/>
                  <a:gd name="connsiteX3" fmla="*/ 3269 w 722151"/>
                  <a:gd name="connsiteY3" fmla="*/ 28606 h 343788"/>
                  <a:gd name="connsiteX4" fmla="*/ 62420 w 722151"/>
                  <a:gd name="connsiteY4" fmla="*/ 3270 h 343788"/>
                  <a:gd name="connsiteX5" fmla="*/ 693546 w 722151"/>
                  <a:gd name="connsiteY5" fmla="*/ 255967 h 343788"/>
                  <a:gd name="connsiteX6" fmla="*/ 718882 w 722151"/>
                  <a:gd name="connsiteY6" fmla="*/ 315118 h 343788"/>
                  <a:gd name="connsiteX7" fmla="*/ 676592 w 722151"/>
                  <a:gd name="connsiteY7" fmla="*/ 343788 h 34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2151" h="343788">
                    <a:moveTo>
                      <a:pt x="676592" y="343788"/>
                    </a:moveTo>
                    <a:cubicBezTo>
                      <a:pt x="670972" y="343788"/>
                      <a:pt x="665257" y="342740"/>
                      <a:pt x="659732" y="340454"/>
                    </a:cubicBezTo>
                    <a:lnTo>
                      <a:pt x="28606" y="87756"/>
                    </a:lnTo>
                    <a:cubicBezTo>
                      <a:pt x="5270" y="78421"/>
                      <a:pt x="-6065" y="51942"/>
                      <a:pt x="3269" y="28606"/>
                    </a:cubicBezTo>
                    <a:cubicBezTo>
                      <a:pt x="12604" y="5269"/>
                      <a:pt x="39083" y="-6065"/>
                      <a:pt x="62420" y="3270"/>
                    </a:cubicBezTo>
                    <a:lnTo>
                      <a:pt x="693546" y="255967"/>
                    </a:lnTo>
                    <a:cubicBezTo>
                      <a:pt x="716882" y="265302"/>
                      <a:pt x="728217" y="291782"/>
                      <a:pt x="718882" y="315118"/>
                    </a:cubicBezTo>
                    <a:cubicBezTo>
                      <a:pt x="711739" y="332930"/>
                      <a:pt x="694689" y="343788"/>
                      <a:pt x="676592" y="3437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1" name="Graphic 2">
              <a:extLst>
                <a:ext uri="{FF2B5EF4-FFF2-40B4-BE49-F238E27FC236}">
                  <a16:creationId xmlns:a16="http://schemas.microsoft.com/office/drawing/2014/main" id="{9929E261-22D3-4A27-86DF-826E3F71D2F3}"/>
                </a:ext>
              </a:extLst>
            </p:cNvPr>
            <p:cNvGrpSpPr/>
            <p:nvPr/>
          </p:nvGrpSpPr>
          <p:grpSpPr>
            <a:xfrm>
              <a:off x="15434242" y="3792759"/>
              <a:ext cx="1291340" cy="970500"/>
              <a:chOff x="11800712" y="5768287"/>
              <a:chExt cx="1513332" cy="1137337"/>
            </a:xfrm>
            <a:grpFill/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0BD402D-6208-4167-B242-ED2969204A85}"/>
                  </a:ext>
                </a:extLst>
              </p:cNvPr>
              <p:cNvSpPr/>
              <p:nvPr/>
            </p:nvSpPr>
            <p:spPr>
              <a:xfrm>
                <a:off x="11800712" y="5768287"/>
                <a:ext cx="1513332" cy="602522"/>
              </a:xfrm>
              <a:custGeom>
                <a:avLst/>
                <a:gdLst>
                  <a:gd name="connsiteX0" fmla="*/ 1221391 w 1513332"/>
                  <a:gd name="connsiteY0" fmla="*/ 244178 h 602522"/>
                  <a:gd name="connsiteX1" fmla="*/ 756666 w 1513332"/>
                  <a:gd name="connsiteY1" fmla="*/ 107113 h 602522"/>
                  <a:gd name="connsiteX2" fmla="*/ 291941 w 1513332"/>
                  <a:gd name="connsiteY2" fmla="*/ 244178 h 602522"/>
                  <a:gd name="connsiteX3" fmla="*/ 0 w 1513332"/>
                  <a:gd name="connsiteY3" fmla="*/ 601651 h 602522"/>
                  <a:gd name="connsiteX4" fmla="*/ 464725 w 1513332"/>
                  <a:gd name="connsiteY4" fmla="*/ 422962 h 602522"/>
                  <a:gd name="connsiteX5" fmla="*/ 756666 w 1513332"/>
                  <a:gd name="connsiteY5" fmla="*/ 464682 h 602522"/>
                  <a:gd name="connsiteX6" fmla="*/ 1048608 w 1513332"/>
                  <a:gd name="connsiteY6" fmla="*/ 422962 h 602522"/>
                  <a:gd name="connsiteX7" fmla="*/ 1513332 w 1513332"/>
                  <a:gd name="connsiteY7" fmla="*/ 601651 h 602522"/>
                  <a:gd name="connsiteX8" fmla="*/ 1221391 w 1513332"/>
                  <a:gd name="connsiteY8" fmla="*/ 244178 h 602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3332" h="602522">
                    <a:moveTo>
                      <a:pt x="1221391" y="244178"/>
                    </a:moveTo>
                    <a:cubicBezTo>
                      <a:pt x="1155859" y="-17950"/>
                      <a:pt x="929450" y="-77576"/>
                      <a:pt x="756666" y="107113"/>
                    </a:cubicBezTo>
                    <a:cubicBezTo>
                      <a:pt x="583882" y="-77576"/>
                      <a:pt x="357474" y="-18045"/>
                      <a:pt x="291941" y="244178"/>
                    </a:cubicBezTo>
                    <a:cubicBezTo>
                      <a:pt x="226409" y="506306"/>
                      <a:pt x="0" y="601651"/>
                      <a:pt x="0" y="601651"/>
                    </a:cubicBezTo>
                    <a:cubicBezTo>
                      <a:pt x="0" y="601651"/>
                      <a:pt x="315754" y="625464"/>
                      <a:pt x="464725" y="422962"/>
                    </a:cubicBezTo>
                    <a:cubicBezTo>
                      <a:pt x="613696" y="220365"/>
                      <a:pt x="625602" y="464682"/>
                      <a:pt x="756666" y="464682"/>
                    </a:cubicBezTo>
                    <a:cubicBezTo>
                      <a:pt x="887730" y="464682"/>
                      <a:pt x="899636" y="220365"/>
                      <a:pt x="1048608" y="422962"/>
                    </a:cubicBezTo>
                    <a:cubicBezTo>
                      <a:pt x="1197579" y="625559"/>
                      <a:pt x="1513332" y="601651"/>
                      <a:pt x="1513332" y="601651"/>
                    </a:cubicBezTo>
                    <a:cubicBezTo>
                      <a:pt x="1513332" y="601651"/>
                      <a:pt x="1286923" y="506306"/>
                      <a:pt x="1221391" y="2441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33982817-A28C-4A65-9972-5287844EBF97}"/>
                  </a:ext>
                </a:extLst>
              </p:cNvPr>
              <p:cNvSpPr/>
              <p:nvPr/>
            </p:nvSpPr>
            <p:spPr>
              <a:xfrm>
                <a:off x="11868720" y="6385984"/>
                <a:ext cx="1377314" cy="519640"/>
              </a:xfrm>
              <a:custGeom>
                <a:avLst/>
                <a:gdLst>
                  <a:gd name="connsiteX0" fmla="*/ 1071849 w 1377314"/>
                  <a:gd name="connsiteY0" fmla="*/ 20340 h 519640"/>
                  <a:gd name="connsiteX1" fmla="*/ 688657 w 1377314"/>
                  <a:gd name="connsiteY1" fmla="*/ 217413 h 519640"/>
                  <a:gd name="connsiteX2" fmla="*/ 305467 w 1377314"/>
                  <a:gd name="connsiteY2" fmla="*/ 20340 h 519640"/>
                  <a:gd name="connsiteX3" fmla="*/ 0 w 1377314"/>
                  <a:gd name="connsiteY3" fmla="*/ 49868 h 519640"/>
                  <a:gd name="connsiteX4" fmla="*/ 688657 w 1377314"/>
                  <a:gd name="connsiteY4" fmla="*/ 519641 h 519640"/>
                  <a:gd name="connsiteX5" fmla="*/ 1377315 w 1377314"/>
                  <a:gd name="connsiteY5" fmla="*/ 49963 h 519640"/>
                  <a:gd name="connsiteX6" fmla="*/ 1071849 w 1377314"/>
                  <a:gd name="connsiteY6" fmla="*/ 20340 h 51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7314" h="519640">
                    <a:moveTo>
                      <a:pt x="1071849" y="20340"/>
                    </a:moveTo>
                    <a:cubicBezTo>
                      <a:pt x="891254" y="79490"/>
                      <a:pt x="830961" y="217413"/>
                      <a:pt x="688657" y="217413"/>
                    </a:cubicBezTo>
                    <a:cubicBezTo>
                      <a:pt x="546354" y="217413"/>
                      <a:pt x="486061" y="79490"/>
                      <a:pt x="305467" y="20340"/>
                    </a:cubicBezTo>
                    <a:cubicBezTo>
                      <a:pt x="124777" y="-38810"/>
                      <a:pt x="0" y="49868"/>
                      <a:pt x="0" y="49868"/>
                    </a:cubicBezTo>
                    <a:cubicBezTo>
                      <a:pt x="0" y="49868"/>
                      <a:pt x="158782" y="519641"/>
                      <a:pt x="688657" y="519641"/>
                    </a:cubicBezTo>
                    <a:cubicBezTo>
                      <a:pt x="1218533" y="519641"/>
                      <a:pt x="1377315" y="49963"/>
                      <a:pt x="1377315" y="49963"/>
                    </a:cubicBezTo>
                    <a:cubicBezTo>
                      <a:pt x="1377315" y="49963"/>
                      <a:pt x="1252538" y="-38715"/>
                      <a:pt x="1071849" y="203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4" name="Graphic 2">
              <a:extLst>
                <a:ext uri="{FF2B5EF4-FFF2-40B4-BE49-F238E27FC236}">
                  <a16:creationId xmlns:a16="http://schemas.microsoft.com/office/drawing/2014/main" id="{3CE8760B-7519-43DE-819F-A162BB7D6F5E}"/>
                </a:ext>
              </a:extLst>
            </p:cNvPr>
            <p:cNvGrpSpPr/>
            <p:nvPr/>
          </p:nvGrpSpPr>
          <p:grpSpPr>
            <a:xfrm>
              <a:off x="13440804" y="3679765"/>
              <a:ext cx="1198866" cy="1196488"/>
              <a:chOff x="9464586" y="5577649"/>
              <a:chExt cx="1404961" cy="1402174"/>
            </a:xfrm>
            <a:grpFill/>
          </p:grpSpPr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4B08008C-46E1-4F5A-A17B-42FBB8439685}"/>
                  </a:ext>
                </a:extLst>
              </p:cNvPr>
              <p:cNvSpPr/>
              <p:nvPr/>
            </p:nvSpPr>
            <p:spPr>
              <a:xfrm>
                <a:off x="9857491" y="5904972"/>
                <a:ext cx="619057" cy="564693"/>
              </a:xfrm>
              <a:custGeom>
                <a:avLst/>
                <a:gdLst>
                  <a:gd name="connsiteX0" fmla="*/ 483800 w 619057"/>
                  <a:gd name="connsiteY0" fmla="*/ 147 h 564693"/>
                  <a:gd name="connsiteX1" fmla="*/ 309493 w 619057"/>
                  <a:gd name="connsiteY1" fmla="*/ 103683 h 564693"/>
                  <a:gd name="connsiteX2" fmla="*/ 135185 w 619057"/>
                  <a:gd name="connsiteY2" fmla="*/ 147 h 564693"/>
                  <a:gd name="connsiteX3" fmla="*/ 309493 w 619057"/>
                  <a:gd name="connsiteY3" fmla="*/ 564693 h 564693"/>
                  <a:gd name="connsiteX4" fmla="*/ 483800 w 619057"/>
                  <a:gd name="connsiteY4" fmla="*/ 147 h 564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057" h="564693">
                    <a:moveTo>
                      <a:pt x="483800" y="147"/>
                    </a:moveTo>
                    <a:cubicBezTo>
                      <a:pt x="347402" y="-4521"/>
                      <a:pt x="309493" y="103683"/>
                      <a:pt x="309493" y="103683"/>
                    </a:cubicBezTo>
                    <a:cubicBezTo>
                      <a:pt x="309493" y="103683"/>
                      <a:pt x="271679" y="-4521"/>
                      <a:pt x="135185" y="147"/>
                    </a:cubicBezTo>
                    <a:cubicBezTo>
                      <a:pt x="-1212" y="4814"/>
                      <a:pt x="-146659" y="291802"/>
                      <a:pt x="309493" y="564693"/>
                    </a:cubicBezTo>
                    <a:cubicBezTo>
                      <a:pt x="765740" y="291802"/>
                      <a:pt x="620294" y="4814"/>
                      <a:pt x="483800" y="1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B39785A6-77E1-4F3F-972D-0148295A552D}"/>
                  </a:ext>
                </a:extLst>
              </p:cNvPr>
              <p:cNvSpPr/>
              <p:nvPr/>
            </p:nvSpPr>
            <p:spPr>
              <a:xfrm>
                <a:off x="9464611" y="6206775"/>
                <a:ext cx="1404937" cy="773048"/>
              </a:xfrm>
              <a:custGeom>
                <a:avLst/>
                <a:gdLst>
                  <a:gd name="connsiteX0" fmla="*/ 1357312 w 1404937"/>
                  <a:gd name="connsiteY0" fmla="*/ 773049 h 773048"/>
                  <a:gd name="connsiteX1" fmla="*/ 47625 w 1404937"/>
                  <a:gd name="connsiteY1" fmla="*/ 773049 h 773048"/>
                  <a:gd name="connsiteX2" fmla="*/ 0 w 1404937"/>
                  <a:gd name="connsiteY2" fmla="*/ 725424 h 773048"/>
                  <a:gd name="connsiteX3" fmla="*/ 0 w 1404937"/>
                  <a:gd name="connsiteY3" fmla="*/ 47625 h 773048"/>
                  <a:gd name="connsiteX4" fmla="*/ 25908 w 1404937"/>
                  <a:gd name="connsiteY4" fmla="*/ 5238 h 773048"/>
                  <a:gd name="connsiteX5" fmla="*/ 75438 w 1404937"/>
                  <a:gd name="connsiteY5" fmla="*/ 9049 h 773048"/>
                  <a:gd name="connsiteX6" fmla="*/ 702468 w 1404937"/>
                  <a:gd name="connsiteY6" fmla="*/ 461391 h 773048"/>
                  <a:gd name="connsiteX7" fmla="*/ 1329499 w 1404937"/>
                  <a:gd name="connsiteY7" fmla="*/ 9049 h 773048"/>
                  <a:gd name="connsiteX8" fmla="*/ 1379030 w 1404937"/>
                  <a:gd name="connsiteY8" fmla="*/ 5238 h 773048"/>
                  <a:gd name="connsiteX9" fmla="*/ 1404937 w 1404937"/>
                  <a:gd name="connsiteY9" fmla="*/ 47625 h 773048"/>
                  <a:gd name="connsiteX10" fmla="*/ 1404937 w 1404937"/>
                  <a:gd name="connsiteY10" fmla="*/ 725424 h 773048"/>
                  <a:gd name="connsiteX11" fmla="*/ 1357312 w 1404937"/>
                  <a:gd name="connsiteY11" fmla="*/ 773049 h 773048"/>
                  <a:gd name="connsiteX12" fmla="*/ 95155 w 1404937"/>
                  <a:gd name="connsiteY12" fmla="*/ 677894 h 773048"/>
                  <a:gd name="connsiteX13" fmla="*/ 1309687 w 1404937"/>
                  <a:gd name="connsiteY13" fmla="*/ 677894 h 773048"/>
                  <a:gd name="connsiteX14" fmla="*/ 1309687 w 1404937"/>
                  <a:gd name="connsiteY14" fmla="*/ 140684 h 773048"/>
                  <a:gd name="connsiteX15" fmla="*/ 730282 w 1404937"/>
                  <a:gd name="connsiteY15" fmla="*/ 558736 h 773048"/>
                  <a:gd name="connsiteX16" fmla="*/ 674656 w 1404937"/>
                  <a:gd name="connsiteY16" fmla="*/ 558736 h 773048"/>
                  <a:gd name="connsiteX17" fmla="*/ 95250 w 1404937"/>
                  <a:gd name="connsiteY17" fmla="*/ 140684 h 773048"/>
                  <a:gd name="connsiteX18" fmla="*/ 95250 w 1404937"/>
                  <a:gd name="connsiteY18" fmla="*/ 677894 h 77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04937" h="773048">
                    <a:moveTo>
                      <a:pt x="1357312" y="773049"/>
                    </a:moveTo>
                    <a:lnTo>
                      <a:pt x="47625" y="773049"/>
                    </a:lnTo>
                    <a:cubicBezTo>
                      <a:pt x="21336" y="773049"/>
                      <a:pt x="0" y="751713"/>
                      <a:pt x="0" y="725424"/>
                    </a:cubicBezTo>
                    <a:lnTo>
                      <a:pt x="0" y="47625"/>
                    </a:lnTo>
                    <a:cubicBezTo>
                      <a:pt x="0" y="29718"/>
                      <a:pt x="10001" y="13430"/>
                      <a:pt x="25908" y="5238"/>
                    </a:cubicBezTo>
                    <a:cubicBezTo>
                      <a:pt x="41720" y="-2953"/>
                      <a:pt x="60960" y="-1429"/>
                      <a:pt x="75438" y="9049"/>
                    </a:cubicBezTo>
                    <a:lnTo>
                      <a:pt x="702468" y="461391"/>
                    </a:lnTo>
                    <a:lnTo>
                      <a:pt x="1329499" y="9049"/>
                    </a:lnTo>
                    <a:cubicBezTo>
                      <a:pt x="1343978" y="-1429"/>
                      <a:pt x="1363123" y="-2858"/>
                      <a:pt x="1379030" y="5238"/>
                    </a:cubicBezTo>
                    <a:cubicBezTo>
                      <a:pt x="1394936" y="13335"/>
                      <a:pt x="1404937" y="29718"/>
                      <a:pt x="1404937" y="47625"/>
                    </a:cubicBezTo>
                    <a:lnTo>
                      <a:pt x="1404937" y="725424"/>
                    </a:lnTo>
                    <a:cubicBezTo>
                      <a:pt x="1404843" y="751713"/>
                      <a:pt x="1383601" y="773049"/>
                      <a:pt x="1357312" y="773049"/>
                    </a:cubicBezTo>
                    <a:close/>
                    <a:moveTo>
                      <a:pt x="95155" y="677894"/>
                    </a:moveTo>
                    <a:lnTo>
                      <a:pt x="1309687" y="677894"/>
                    </a:lnTo>
                    <a:lnTo>
                      <a:pt x="1309687" y="140684"/>
                    </a:lnTo>
                    <a:lnTo>
                      <a:pt x="730282" y="558736"/>
                    </a:lnTo>
                    <a:cubicBezTo>
                      <a:pt x="713709" y="570738"/>
                      <a:pt x="691229" y="570738"/>
                      <a:pt x="674656" y="558736"/>
                    </a:cubicBezTo>
                    <a:lnTo>
                      <a:pt x="95250" y="140684"/>
                    </a:lnTo>
                    <a:lnTo>
                      <a:pt x="95250" y="6778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6E1BC306-35CB-4C3D-B756-353FC9DEF7BC}"/>
                  </a:ext>
                </a:extLst>
              </p:cNvPr>
              <p:cNvSpPr/>
              <p:nvPr/>
            </p:nvSpPr>
            <p:spPr>
              <a:xfrm>
                <a:off x="10486357" y="5625274"/>
                <a:ext cx="191547" cy="219741"/>
              </a:xfrm>
              <a:custGeom>
                <a:avLst/>
                <a:gdLst>
                  <a:gd name="connsiteX0" fmla="*/ 0 w 191547"/>
                  <a:gd name="connsiteY0" fmla="*/ 0 h 219741"/>
                  <a:gd name="connsiteX1" fmla="*/ 191548 w 191547"/>
                  <a:gd name="connsiteY1" fmla="*/ 219742 h 219741"/>
                  <a:gd name="connsiteX2" fmla="*/ 0 w 191547"/>
                  <a:gd name="connsiteY2" fmla="*/ 219742 h 21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547" h="219741">
                    <a:moveTo>
                      <a:pt x="0" y="0"/>
                    </a:moveTo>
                    <a:lnTo>
                      <a:pt x="191548" y="219742"/>
                    </a:lnTo>
                    <a:lnTo>
                      <a:pt x="0" y="21974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54FADF9E-BF0E-47F8-8762-8717ED554124}"/>
                  </a:ext>
                </a:extLst>
              </p:cNvPr>
              <p:cNvSpPr/>
              <p:nvPr/>
            </p:nvSpPr>
            <p:spPr>
              <a:xfrm>
                <a:off x="9608724" y="5577649"/>
                <a:ext cx="1116996" cy="1196815"/>
              </a:xfrm>
              <a:custGeom>
                <a:avLst/>
                <a:gdLst>
                  <a:gd name="connsiteX0" fmla="*/ 558355 w 1116996"/>
                  <a:gd name="connsiteY0" fmla="*/ 1196816 h 1196815"/>
                  <a:gd name="connsiteX1" fmla="*/ 530542 w 1116996"/>
                  <a:gd name="connsiteY1" fmla="*/ 1187862 h 1196815"/>
                  <a:gd name="connsiteX2" fmla="*/ 19717 w 1116996"/>
                  <a:gd name="connsiteY2" fmla="*/ 819245 h 1196815"/>
                  <a:gd name="connsiteX3" fmla="*/ 0 w 1116996"/>
                  <a:gd name="connsiteY3" fmla="*/ 780669 h 1196815"/>
                  <a:gd name="connsiteX4" fmla="*/ 0 w 1116996"/>
                  <a:gd name="connsiteY4" fmla="*/ 47625 h 1196815"/>
                  <a:gd name="connsiteX5" fmla="*/ 47625 w 1116996"/>
                  <a:gd name="connsiteY5" fmla="*/ 0 h 1196815"/>
                  <a:gd name="connsiteX6" fmla="*/ 877824 w 1116996"/>
                  <a:gd name="connsiteY6" fmla="*/ 0 h 1196815"/>
                  <a:gd name="connsiteX7" fmla="*/ 913733 w 1116996"/>
                  <a:gd name="connsiteY7" fmla="*/ 16287 h 1196815"/>
                  <a:gd name="connsiteX8" fmla="*/ 1105281 w 1116996"/>
                  <a:gd name="connsiteY8" fmla="*/ 236029 h 1196815"/>
                  <a:gd name="connsiteX9" fmla="*/ 1116997 w 1116996"/>
                  <a:gd name="connsiteY9" fmla="*/ 267271 h 1196815"/>
                  <a:gd name="connsiteX10" fmla="*/ 1116997 w 1116996"/>
                  <a:gd name="connsiteY10" fmla="*/ 780574 h 1196815"/>
                  <a:gd name="connsiteX11" fmla="*/ 1097280 w 1116996"/>
                  <a:gd name="connsiteY11" fmla="*/ 819150 h 1196815"/>
                  <a:gd name="connsiteX12" fmla="*/ 586454 w 1116996"/>
                  <a:gd name="connsiteY12" fmla="*/ 1187768 h 1196815"/>
                  <a:gd name="connsiteX13" fmla="*/ 558355 w 1116996"/>
                  <a:gd name="connsiteY13" fmla="*/ 1196816 h 1196815"/>
                  <a:gd name="connsiteX14" fmla="*/ 95059 w 1116996"/>
                  <a:gd name="connsiteY14" fmla="*/ 756285 h 1196815"/>
                  <a:gd name="connsiteX15" fmla="*/ 558355 w 1116996"/>
                  <a:gd name="connsiteY15" fmla="*/ 1090517 h 1196815"/>
                  <a:gd name="connsiteX16" fmla="*/ 1021651 w 1116996"/>
                  <a:gd name="connsiteY16" fmla="*/ 756285 h 1196815"/>
                  <a:gd name="connsiteX17" fmla="*/ 1021651 w 1116996"/>
                  <a:gd name="connsiteY17" fmla="*/ 285179 h 1196815"/>
                  <a:gd name="connsiteX18" fmla="*/ 856011 w 1116996"/>
                  <a:gd name="connsiteY18" fmla="*/ 95250 h 1196815"/>
                  <a:gd name="connsiteX19" fmla="*/ 95059 w 1116996"/>
                  <a:gd name="connsiteY19" fmla="*/ 95250 h 1196815"/>
                  <a:gd name="connsiteX20" fmla="*/ 95059 w 1116996"/>
                  <a:gd name="connsiteY20" fmla="*/ 756285 h 119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16996" h="1196815">
                    <a:moveTo>
                      <a:pt x="558355" y="1196816"/>
                    </a:moveTo>
                    <a:cubicBezTo>
                      <a:pt x="548640" y="1196816"/>
                      <a:pt x="538829" y="1193863"/>
                      <a:pt x="530542" y="1187862"/>
                    </a:cubicBezTo>
                    <a:lnTo>
                      <a:pt x="19717" y="819245"/>
                    </a:lnTo>
                    <a:cubicBezTo>
                      <a:pt x="7334" y="810292"/>
                      <a:pt x="0" y="795909"/>
                      <a:pt x="0" y="780669"/>
                    </a:cubicBezTo>
                    <a:lnTo>
                      <a:pt x="0" y="47625"/>
                    </a:lnTo>
                    <a:cubicBezTo>
                      <a:pt x="0" y="21336"/>
                      <a:pt x="21336" y="0"/>
                      <a:pt x="47625" y="0"/>
                    </a:cubicBezTo>
                    <a:lnTo>
                      <a:pt x="877824" y="0"/>
                    </a:lnTo>
                    <a:cubicBezTo>
                      <a:pt x="891540" y="0"/>
                      <a:pt x="904685" y="5905"/>
                      <a:pt x="913733" y="16287"/>
                    </a:cubicBezTo>
                    <a:lnTo>
                      <a:pt x="1105281" y="236029"/>
                    </a:lnTo>
                    <a:cubicBezTo>
                      <a:pt x="1112806" y="244697"/>
                      <a:pt x="1116997" y="255841"/>
                      <a:pt x="1116997" y="267271"/>
                    </a:cubicBezTo>
                    <a:lnTo>
                      <a:pt x="1116997" y="780574"/>
                    </a:lnTo>
                    <a:cubicBezTo>
                      <a:pt x="1116997" y="795909"/>
                      <a:pt x="1109662" y="810197"/>
                      <a:pt x="1097280" y="819150"/>
                    </a:cubicBezTo>
                    <a:lnTo>
                      <a:pt x="586454" y="1187768"/>
                    </a:lnTo>
                    <a:cubicBezTo>
                      <a:pt x="577882" y="1193768"/>
                      <a:pt x="568071" y="1196816"/>
                      <a:pt x="558355" y="1196816"/>
                    </a:cubicBezTo>
                    <a:close/>
                    <a:moveTo>
                      <a:pt x="95059" y="756285"/>
                    </a:moveTo>
                    <a:lnTo>
                      <a:pt x="558355" y="1090517"/>
                    </a:lnTo>
                    <a:lnTo>
                      <a:pt x="1021651" y="756285"/>
                    </a:lnTo>
                    <a:lnTo>
                      <a:pt x="1021651" y="285179"/>
                    </a:lnTo>
                    <a:lnTo>
                      <a:pt x="856011" y="95250"/>
                    </a:lnTo>
                    <a:lnTo>
                      <a:pt x="95059" y="95250"/>
                    </a:lnTo>
                    <a:lnTo>
                      <a:pt x="95059" y="75628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19" name="Graphic 2">
                <a:extLst>
                  <a:ext uri="{FF2B5EF4-FFF2-40B4-BE49-F238E27FC236}">
                    <a16:creationId xmlns:a16="http://schemas.microsoft.com/office/drawing/2014/main" id="{C5CD3A06-CF50-42D2-BF66-B6792968283D}"/>
                  </a:ext>
                </a:extLst>
              </p:cNvPr>
              <p:cNvGrpSpPr/>
              <p:nvPr/>
            </p:nvGrpSpPr>
            <p:grpSpPr>
              <a:xfrm>
                <a:off x="9464586" y="6089381"/>
                <a:ext cx="1404796" cy="596025"/>
                <a:chOff x="9464586" y="6089381"/>
                <a:chExt cx="1404796" cy="596025"/>
              </a:xfrm>
              <a:grpFill/>
            </p:grpSpPr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31C36DEB-98D1-4FD5-99FC-36FDB0B1C4B9}"/>
                    </a:ext>
                  </a:extLst>
                </p:cNvPr>
                <p:cNvSpPr/>
                <p:nvPr/>
              </p:nvSpPr>
              <p:spPr>
                <a:xfrm>
                  <a:off x="10242870" y="6089381"/>
                  <a:ext cx="626512" cy="596025"/>
                </a:xfrm>
                <a:custGeom>
                  <a:avLst/>
                  <a:gdLst>
                    <a:gd name="connsiteX0" fmla="*/ 47654 w 626512"/>
                    <a:gd name="connsiteY0" fmla="*/ 596025 h 596025"/>
                    <a:gd name="connsiteX1" fmla="*/ 8982 w 626512"/>
                    <a:gd name="connsiteY1" fmla="*/ 576308 h 596025"/>
                    <a:gd name="connsiteX2" fmla="*/ 19745 w 626512"/>
                    <a:gd name="connsiteY2" fmla="*/ 509919 h 596025"/>
                    <a:gd name="connsiteX3" fmla="*/ 387410 w 626512"/>
                    <a:gd name="connsiteY3" fmla="*/ 244648 h 596025"/>
                    <a:gd name="connsiteX4" fmla="*/ 387410 w 626512"/>
                    <a:gd name="connsiteY4" fmla="*/ 47576 h 596025"/>
                    <a:gd name="connsiteX5" fmla="*/ 414557 w 626512"/>
                    <a:gd name="connsiteY5" fmla="*/ 4618 h 596025"/>
                    <a:gd name="connsiteX6" fmla="*/ 465039 w 626512"/>
                    <a:gd name="connsiteY6" fmla="*/ 10714 h 596025"/>
                    <a:gd name="connsiteX7" fmla="*/ 609057 w 626512"/>
                    <a:gd name="connsiteY7" fmla="*/ 128253 h 596025"/>
                    <a:gd name="connsiteX8" fmla="*/ 626488 w 626512"/>
                    <a:gd name="connsiteY8" fmla="*/ 166543 h 596025"/>
                    <a:gd name="connsiteX9" fmla="*/ 606771 w 626512"/>
                    <a:gd name="connsiteY9" fmla="*/ 203690 h 596025"/>
                    <a:gd name="connsiteX10" fmla="*/ 75372 w 626512"/>
                    <a:gd name="connsiteY10" fmla="*/ 587072 h 596025"/>
                    <a:gd name="connsiteX11" fmla="*/ 47654 w 626512"/>
                    <a:gd name="connsiteY11" fmla="*/ 596025 h 596025"/>
                    <a:gd name="connsiteX12" fmla="*/ 482660 w 626512"/>
                    <a:gd name="connsiteY12" fmla="*/ 147779 h 596025"/>
                    <a:gd name="connsiteX13" fmla="*/ 482660 w 626512"/>
                    <a:gd name="connsiteY13" fmla="*/ 175878 h 596025"/>
                    <a:gd name="connsiteX14" fmla="*/ 500949 w 626512"/>
                    <a:gd name="connsiteY14" fmla="*/ 162733 h 596025"/>
                    <a:gd name="connsiteX15" fmla="*/ 482660 w 626512"/>
                    <a:gd name="connsiteY15" fmla="*/ 147779 h 596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26512" h="596025">
                      <a:moveTo>
                        <a:pt x="47654" y="596025"/>
                      </a:moveTo>
                      <a:cubicBezTo>
                        <a:pt x="32890" y="596025"/>
                        <a:pt x="18316" y="589167"/>
                        <a:pt x="8982" y="576308"/>
                      </a:cubicBezTo>
                      <a:cubicBezTo>
                        <a:pt x="-6353" y="554973"/>
                        <a:pt x="-1590" y="525255"/>
                        <a:pt x="19745" y="509919"/>
                      </a:cubicBezTo>
                      <a:lnTo>
                        <a:pt x="387410" y="244648"/>
                      </a:lnTo>
                      <a:lnTo>
                        <a:pt x="387410" y="47576"/>
                      </a:lnTo>
                      <a:cubicBezTo>
                        <a:pt x="387410" y="29192"/>
                        <a:pt x="397983" y="12428"/>
                        <a:pt x="414557" y="4618"/>
                      </a:cubicBezTo>
                      <a:cubicBezTo>
                        <a:pt x="431130" y="-3288"/>
                        <a:pt x="450847" y="-906"/>
                        <a:pt x="465039" y="10714"/>
                      </a:cubicBezTo>
                      <a:lnTo>
                        <a:pt x="609057" y="128253"/>
                      </a:lnTo>
                      <a:cubicBezTo>
                        <a:pt x="620487" y="137587"/>
                        <a:pt x="626964" y="151779"/>
                        <a:pt x="626488" y="166543"/>
                      </a:cubicBezTo>
                      <a:cubicBezTo>
                        <a:pt x="626012" y="181307"/>
                        <a:pt x="618773" y="195023"/>
                        <a:pt x="606771" y="203690"/>
                      </a:cubicBezTo>
                      <a:lnTo>
                        <a:pt x="75372" y="587072"/>
                      </a:lnTo>
                      <a:cubicBezTo>
                        <a:pt x="66990" y="593073"/>
                        <a:pt x="57274" y="596025"/>
                        <a:pt x="47654" y="596025"/>
                      </a:cubicBezTo>
                      <a:close/>
                      <a:moveTo>
                        <a:pt x="482660" y="147779"/>
                      </a:moveTo>
                      <a:lnTo>
                        <a:pt x="482660" y="175878"/>
                      </a:lnTo>
                      <a:lnTo>
                        <a:pt x="500949" y="162733"/>
                      </a:lnTo>
                      <a:lnTo>
                        <a:pt x="482660" y="14777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1C07DE43-17B9-439F-A321-CE42301F1BFB}"/>
                    </a:ext>
                  </a:extLst>
                </p:cNvPr>
                <p:cNvSpPr/>
                <p:nvPr/>
              </p:nvSpPr>
              <p:spPr>
                <a:xfrm>
                  <a:off x="9464586" y="6089381"/>
                  <a:ext cx="239102" cy="316466"/>
                </a:xfrm>
                <a:custGeom>
                  <a:avLst/>
                  <a:gdLst>
                    <a:gd name="connsiteX0" fmla="*/ 191572 w 239102"/>
                    <a:gd name="connsiteY0" fmla="*/ 316467 h 316466"/>
                    <a:gd name="connsiteX1" fmla="*/ 163759 w 239102"/>
                    <a:gd name="connsiteY1" fmla="*/ 307513 h 316466"/>
                    <a:gd name="connsiteX2" fmla="*/ 19741 w 239102"/>
                    <a:gd name="connsiteY2" fmla="*/ 203690 h 316466"/>
                    <a:gd name="connsiteX3" fmla="*/ 25 w 239102"/>
                    <a:gd name="connsiteY3" fmla="*/ 166543 h 316466"/>
                    <a:gd name="connsiteX4" fmla="*/ 17455 w 239102"/>
                    <a:gd name="connsiteY4" fmla="*/ 128253 h 316466"/>
                    <a:gd name="connsiteX5" fmla="*/ 161473 w 239102"/>
                    <a:gd name="connsiteY5" fmla="*/ 10714 h 316466"/>
                    <a:gd name="connsiteX6" fmla="*/ 211956 w 239102"/>
                    <a:gd name="connsiteY6" fmla="*/ 4618 h 316466"/>
                    <a:gd name="connsiteX7" fmla="*/ 239102 w 239102"/>
                    <a:gd name="connsiteY7" fmla="*/ 47576 h 316466"/>
                    <a:gd name="connsiteX8" fmla="*/ 239102 w 239102"/>
                    <a:gd name="connsiteY8" fmla="*/ 268937 h 316466"/>
                    <a:gd name="connsiteX9" fmla="*/ 213194 w 239102"/>
                    <a:gd name="connsiteY9" fmla="*/ 311323 h 316466"/>
                    <a:gd name="connsiteX10" fmla="*/ 191572 w 239102"/>
                    <a:gd name="connsiteY10" fmla="*/ 316467 h 316466"/>
                    <a:gd name="connsiteX11" fmla="*/ 125754 w 239102"/>
                    <a:gd name="connsiteY11" fmla="*/ 162733 h 316466"/>
                    <a:gd name="connsiteX12" fmla="*/ 144043 w 239102"/>
                    <a:gd name="connsiteY12" fmla="*/ 175878 h 316466"/>
                    <a:gd name="connsiteX13" fmla="*/ 144043 w 239102"/>
                    <a:gd name="connsiteY13" fmla="*/ 147779 h 316466"/>
                    <a:gd name="connsiteX14" fmla="*/ 125754 w 239102"/>
                    <a:gd name="connsiteY14" fmla="*/ 162733 h 31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39102" h="316466">
                      <a:moveTo>
                        <a:pt x="191572" y="316467"/>
                      </a:moveTo>
                      <a:cubicBezTo>
                        <a:pt x="181761" y="316467"/>
                        <a:pt x="171951" y="313419"/>
                        <a:pt x="163759" y="307513"/>
                      </a:cubicBezTo>
                      <a:lnTo>
                        <a:pt x="19741" y="203690"/>
                      </a:lnTo>
                      <a:cubicBezTo>
                        <a:pt x="7740" y="195023"/>
                        <a:pt x="501" y="181307"/>
                        <a:pt x="25" y="166543"/>
                      </a:cubicBezTo>
                      <a:cubicBezTo>
                        <a:pt x="-452" y="151779"/>
                        <a:pt x="6025" y="137587"/>
                        <a:pt x="17455" y="128253"/>
                      </a:cubicBezTo>
                      <a:lnTo>
                        <a:pt x="161473" y="10714"/>
                      </a:lnTo>
                      <a:cubicBezTo>
                        <a:pt x="175761" y="-906"/>
                        <a:pt x="195382" y="-3288"/>
                        <a:pt x="211956" y="4618"/>
                      </a:cubicBezTo>
                      <a:cubicBezTo>
                        <a:pt x="228529" y="12524"/>
                        <a:pt x="239102" y="29192"/>
                        <a:pt x="239102" y="47576"/>
                      </a:cubicBezTo>
                      <a:lnTo>
                        <a:pt x="239102" y="268937"/>
                      </a:lnTo>
                      <a:cubicBezTo>
                        <a:pt x="239102" y="286844"/>
                        <a:pt x="229101" y="303132"/>
                        <a:pt x="213194" y="311323"/>
                      </a:cubicBezTo>
                      <a:cubicBezTo>
                        <a:pt x="206431" y="314752"/>
                        <a:pt x="199002" y="316467"/>
                        <a:pt x="191572" y="316467"/>
                      </a:cubicBezTo>
                      <a:close/>
                      <a:moveTo>
                        <a:pt x="125754" y="162733"/>
                      </a:moveTo>
                      <a:lnTo>
                        <a:pt x="144043" y="175878"/>
                      </a:lnTo>
                      <a:lnTo>
                        <a:pt x="144043" y="147779"/>
                      </a:lnTo>
                      <a:lnTo>
                        <a:pt x="125754" y="1627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02EB6BF-E4F3-4D7E-AF18-8FE3C00DDBB1}"/>
                </a:ext>
              </a:extLst>
            </p:cNvPr>
            <p:cNvSpPr/>
            <p:nvPr/>
          </p:nvSpPr>
          <p:spPr>
            <a:xfrm>
              <a:off x="15406527" y="6012129"/>
              <a:ext cx="1346771" cy="1016702"/>
            </a:xfrm>
            <a:custGeom>
              <a:avLst/>
              <a:gdLst>
                <a:gd name="connsiteX0" fmla="*/ 1399984 w 1578292"/>
                <a:gd name="connsiteY0" fmla="*/ 1191482 h 1191481"/>
                <a:gd name="connsiteX1" fmla="*/ 178403 w 1578292"/>
                <a:gd name="connsiteY1" fmla="*/ 1191482 h 1191481"/>
                <a:gd name="connsiteX2" fmla="*/ 0 w 1578292"/>
                <a:gd name="connsiteY2" fmla="*/ 1013079 h 1191481"/>
                <a:gd name="connsiteX3" fmla="*/ 0 w 1578292"/>
                <a:gd name="connsiteY3" fmla="*/ 319373 h 1191481"/>
                <a:gd name="connsiteX4" fmla="*/ 175165 w 1578292"/>
                <a:gd name="connsiteY4" fmla="*/ 140970 h 1191481"/>
                <a:gd name="connsiteX5" fmla="*/ 175165 w 1578292"/>
                <a:gd name="connsiteY5" fmla="*/ 134874 h 1191481"/>
                <a:gd name="connsiteX6" fmla="*/ 221075 w 1578292"/>
                <a:gd name="connsiteY6" fmla="*/ 88963 h 1191481"/>
                <a:gd name="connsiteX7" fmla="*/ 431102 w 1578292"/>
                <a:gd name="connsiteY7" fmla="*/ 88963 h 1191481"/>
                <a:gd name="connsiteX8" fmla="*/ 477012 w 1578292"/>
                <a:gd name="connsiteY8" fmla="*/ 134874 h 1191481"/>
                <a:gd name="connsiteX9" fmla="*/ 477012 w 1578292"/>
                <a:gd name="connsiteY9" fmla="*/ 140970 h 1191481"/>
                <a:gd name="connsiteX10" fmla="*/ 482822 w 1578292"/>
                <a:gd name="connsiteY10" fmla="*/ 140970 h 1191481"/>
                <a:gd name="connsiteX11" fmla="*/ 482822 w 1578292"/>
                <a:gd name="connsiteY11" fmla="*/ 83915 h 1191481"/>
                <a:gd name="connsiteX12" fmla="*/ 566738 w 1578292"/>
                <a:gd name="connsiteY12" fmla="*/ 0 h 1191481"/>
                <a:gd name="connsiteX13" fmla="*/ 1011555 w 1578292"/>
                <a:gd name="connsiteY13" fmla="*/ 0 h 1191481"/>
                <a:gd name="connsiteX14" fmla="*/ 1095470 w 1578292"/>
                <a:gd name="connsiteY14" fmla="*/ 83915 h 1191481"/>
                <a:gd name="connsiteX15" fmla="*/ 1095470 w 1578292"/>
                <a:gd name="connsiteY15" fmla="*/ 140970 h 1191481"/>
                <a:gd name="connsiteX16" fmla="*/ 1399889 w 1578292"/>
                <a:gd name="connsiteY16" fmla="*/ 140970 h 1191481"/>
                <a:gd name="connsiteX17" fmla="*/ 1578293 w 1578292"/>
                <a:gd name="connsiteY17" fmla="*/ 319373 h 1191481"/>
                <a:gd name="connsiteX18" fmla="*/ 1578293 w 1578292"/>
                <a:gd name="connsiteY18" fmla="*/ 1013079 h 1191481"/>
                <a:gd name="connsiteX19" fmla="*/ 1399984 w 1578292"/>
                <a:gd name="connsiteY19" fmla="*/ 1191482 h 1191481"/>
                <a:gd name="connsiteX20" fmla="*/ 178403 w 1578292"/>
                <a:gd name="connsiteY20" fmla="*/ 232791 h 1191481"/>
                <a:gd name="connsiteX21" fmla="*/ 91821 w 1578292"/>
                <a:gd name="connsiteY21" fmla="*/ 319373 h 1191481"/>
                <a:gd name="connsiteX22" fmla="*/ 91821 w 1578292"/>
                <a:gd name="connsiteY22" fmla="*/ 1013079 h 1191481"/>
                <a:gd name="connsiteX23" fmla="*/ 178403 w 1578292"/>
                <a:gd name="connsiteY23" fmla="*/ 1099661 h 1191481"/>
                <a:gd name="connsiteX24" fmla="*/ 1399984 w 1578292"/>
                <a:gd name="connsiteY24" fmla="*/ 1099661 h 1191481"/>
                <a:gd name="connsiteX25" fmla="*/ 1486567 w 1578292"/>
                <a:gd name="connsiteY25" fmla="*/ 1013079 h 1191481"/>
                <a:gd name="connsiteX26" fmla="*/ 1486567 w 1578292"/>
                <a:gd name="connsiteY26" fmla="*/ 319373 h 1191481"/>
                <a:gd name="connsiteX27" fmla="*/ 1399984 w 1578292"/>
                <a:gd name="connsiteY27" fmla="*/ 232791 h 1191481"/>
                <a:gd name="connsiteX28" fmla="*/ 1049560 w 1578292"/>
                <a:gd name="connsiteY28" fmla="*/ 232791 h 1191481"/>
                <a:gd name="connsiteX29" fmla="*/ 1003649 w 1578292"/>
                <a:gd name="connsiteY29" fmla="*/ 186880 h 1191481"/>
                <a:gd name="connsiteX30" fmla="*/ 1003649 w 1578292"/>
                <a:gd name="connsiteY30" fmla="*/ 91726 h 1191481"/>
                <a:gd name="connsiteX31" fmla="*/ 574643 w 1578292"/>
                <a:gd name="connsiteY31" fmla="*/ 91726 h 1191481"/>
                <a:gd name="connsiteX32" fmla="*/ 574643 w 1578292"/>
                <a:gd name="connsiteY32" fmla="*/ 186880 h 1191481"/>
                <a:gd name="connsiteX33" fmla="*/ 528733 w 1578292"/>
                <a:gd name="connsiteY33" fmla="*/ 232791 h 1191481"/>
                <a:gd name="connsiteX34" fmla="*/ 431102 w 1578292"/>
                <a:gd name="connsiteY34" fmla="*/ 232791 h 1191481"/>
                <a:gd name="connsiteX35" fmla="*/ 385191 w 1578292"/>
                <a:gd name="connsiteY35" fmla="*/ 186880 h 1191481"/>
                <a:gd name="connsiteX36" fmla="*/ 385191 w 1578292"/>
                <a:gd name="connsiteY36" fmla="*/ 180784 h 1191481"/>
                <a:gd name="connsiteX37" fmla="*/ 266985 w 1578292"/>
                <a:gd name="connsiteY37" fmla="*/ 180784 h 1191481"/>
                <a:gd name="connsiteX38" fmla="*/ 266985 w 1578292"/>
                <a:gd name="connsiteY38" fmla="*/ 186880 h 1191481"/>
                <a:gd name="connsiteX39" fmla="*/ 221075 w 1578292"/>
                <a:gd name="connsiteY39" fmla="*/ 232791 h 1191481"/>
                <a:gd name="connsiteX40" fmla="*/ 178403 w 1578292"/>
                <a:gd name="connsiteY40" fmla="*/ 232791 h 119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78292" h="1191481">
                  <a:moveTo>
                    <a:pt x="1399984" y="1191482"/>
                  </a:moveTo>
                  <a:lnTo>
                    <a:pt x="178403" y="1191482"/>
                  </a:lnTo>
                  <a:cubicBezTo>
                    <a:pt x="80010" y="1191482"/>
                    <a:pt x="0" y="1111472"/>
                    <a:pt x="0" y="1013079"/>
                  </a:cubicBezTo>
                  <a:lnTo>
                    <a:pt x="0" y="319373"/>
                  </a:lnTo>
                  <a:cubicBezTo>
                    <a:pt x="0" y="222123"/>
                    <a:pt x="78295" y="142780"/>
                    <a:pt x="175165" y="140970"/>
                  </a:cubicBezTo>
                  <a:lnTo>
                    <a:pt x="175165" y="134874"/>
                  </a:lnTo>
                  <a:cubicBezTo>
                    <a:pt x="175165" y="109538"/>
                    <a:pt x="195739" y="88963"/>
                    <a:pt x="221075" y="88963"/>
                  </a:cubicBezTo>
                  <a:lnTo>
                    <a:pt x="431102" y="88963"/>
                  </a:lnTo>
                  <a:cubicBezTo>
                    <a:pt x="456438" y="88963"/>
                    <a:pt x="477012" y="109538"/>
                    <a:pt x="477012" y="134874"/>
                  </a:cubicBezTo>
                  <a:lnTo>
                    <a:pt x="477012" y="140970"/>
                  </a:lnTo>
                  <a:lnTo>
                    <a:pt x="482822" y="140970"/>
                  </a:lnTo>
                  <a:lnTo>
                    <a:pt x="482822" y="83915"/>
                  </a:lnTo>
                  <a:cubicBezTo>
                    <a:pt x="482822" y="37624"/>
                    <a:pt x="520446" y="0"/>
                    <a:pt x="566738" y="0"/>
                  </a:cubicBezTo>
                  <a:lnTo>
                    <a:pt x="1011555" y="0"/>
                  </a:lnTo>
                  <a:cubicBezTo>
                    <a:pt x="1057847" y="0"/>
                    <a:pt x="1095470" y="37624"/>
                    <a:pt x="1095470" y="83915"/>
                  </a:cubicBezTo>
                  <a:lnTo>
                    <a:pt x="1095470" y="140970"/>
                  </a:lnTo>
                  <a:lnTo>
                    <a:pt x="1399889" y="140970"/>
                  </a:lnTo>
                  <a:cubicBezTo>
                    <a:pt x="1498282" y="140970"/>
                    <a:pt x="1578293" y="220980"/>
                    <a:pt x="1578293" y="319373"/>
                  </a:cubicBezTo>
                  <a:lnTo>
                    <a:pt x="1578293" y="1013079"/>
                  </a:lnTo>
                  <a:cubicBezTo>
                    <a:pt x="1578293" y="1111472"/>
                    <a:pt x="1498282" y="1191482"/>
                    <a:pt x="1399984" y="1191482"/>
                  </a:cubicBezTo>
                  <a:close/>
                  <a:moveTo>
                    <a:pt x="178403" y="232791"/>
                  </a:moveTo>
                  <a:cubicBezTo>
                    <a:pt x="130683" y="232791"/>
                    <a:pt x="91821" y="271653"/>
                    <a:pt x="91821" y="319373"/>
                  </a:cubicBezTo>
                  <a:lnTo>
                    <a:pt x="91821" y="1013079"/>
                  </a:lnTo>
                  <a:cubicBezTo>
                    <a:pt x="91821" y="1060799"/>
                    <a:pt x="130683" y="1099661"/>
                    <a:pt x="178403" y="1099661"/>
                  </a:cubicBezTo>
                  <a:lnTo>
                    <a:pt x="1399984" y="1099661"/>
                  </a:lnTo>
                  <a:cubicBezTo>
                    <a:pt x="1447705" y="1099661"/>
                    <a:pt x="1486567" y="1060799"/>
                    <a:pt x="1486567" y="1013079"/>
                  </a:cubicBezTo>
                  <a:lnTo>
                    <a:pt x="1486567" y="319373"/>
                  </a:lnTo>
                  <a:cubicBezTo>
                    <a:pt x="1486567" y="271653"/>
                    <a:pt x="1447705" y="232791"/>
                    <a:pt x="1399984" y="232791"/>
                  </a:cubicBezTo>
                  <a:lnTo>
                    <a:pt x="1049560" y="232791"/>
                  </a:lnTo>
                  <a:cubicBezTo>
                    <a:pt x="1024223" y="232791"/>
                    <a:pt x="1003649" y="212217"/>
                    <a:pt x="1003649" y="186880"/>
                  </a:cubicBezTo>
                  <a:lnTo>
                    <a:pt x="1003649" y="91726"/>
                  </a:lnTo>
                  <a:lnTo>
                    <a:pt x="574643" y="91726"/>
                  </a:lnTo>
                  <a:lnTo>
                    <a:pt x="574643" y="186880"/>
                  </a:lnTo>
                  <a:cubicBezTo>
                    <a:pt x="574643" y="212217"/>
                    <a:pt x="554069" y="232791"/>
                    <a:pt x="528733" y="232791"/>
                  </a:cubicBezTo>
                  <a:lnTo>
                    <a:pt x="431102" y="232791"/>
                  </a:lnTo>
                  <a:cubicBezTo>
                    <a:pt x="405765" y="232791"/>
                    <a:pt x="385191" y="212217"/>
                    <a:pt x="385191" y="186880"/>
                  </a:cubicBezTo>
                  <a:lnTo>
                    <a:pt x="385191" y="180784"/>
                  </a:lnTo>
                  <a:lnTo>
                    <a:pt x="266985" y="180784"/>
                  </a:lnTo>
                  <a:lnTo>
                    <a:pt x="266985" y="186880"/>
                  </a:lnTo>
                  <a:cubicBezTo>
                    <a:pt x="266985" y="212217"/>
                    <a:pt x="246412" y="232791"/>
                    <a:pt x="221075" y="232791"/>
                  </a:cubicBezTo>
                  <a:lnTo>
                    <a:pt x="178403" y="232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2209941-2C07-4EF8-849A-4181D9324FAB}"/>
                </a:ext>
              </a:extLst>
            </p:cNvPr>
            <p:cNvSpPr/>
            <p:nvPr/>
          </p:nvSpPr>
          <p:spPr>
            <a:xfrm>
              <a:off x="15796741" y="6237350"/>
              <a:ext cx="566261" cy="566261"/>
            </a:xfrm>
            <a:custGeom>
              <a:avLst/>
              <a:gdLst>
                <a:gd name="connsiteX0" fmla="*/ 331851 w 663606"/>
                <a:gd name="connsiteY0" fmla="*/ 663607 h 663606"/>
                <a:gd name="connsiteX1" fmla="*/ 0 w 663606"/>
                <a:gd name="connsiteY1" fmla="*/ 331755 h 663606"/>
                <a:gd name="connsiteX2" fmla="*/ 331851 w 663606"/>
                <a:gd name="connsiteY2" fmla="*/ 0 h 663606"/>
                <a:gd name="connsiteX3" fmla="*/ 663607 w 663606"/>
                <a:gd name="connsiteY3" fmla="*/ 331755 h 663606"/>
                <a:gd name="connsiteX4" fmla="*/ 331851 w 663606"/>
                <a:gd name="connsiteY4" fmla="*/ 663607 h 663606"/>
                <a:gd name="connsiteX5" fmla="*/ 331851 w 663606"/>
                <a:gd name="connsiteY5" fmla="*/ 91821 h 663606"/>
                <a:gd name="connsiteX6" fmla="*/ 91821 w 663606"/>
                <a:gd name="connsiteY6" fmla="*/ 331755 h 663606"/>
                <a:gd name="connsiteX7" fmla="*/ 331851 w 663606"/>
                <a:gd name="connsiteY7" fmla="*/ 571785 h 663606"/>
                <a:gd name="connsiteX8" fmla="*/ 571785 w 663606"/>
                <a:gd name="connsiteY8" fmla="*/ 331755 h 663606"/>
                <a:gd name="connsiteX9" fmla="*/ 331851 w 663606"/>
                <a:gd name="connsiteY9" fmla="*/ 91821 h 66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3606" h="663606">
                  <a:moveTo>
                    <a:pt x="331851" y="663607"/>
                  </a:moveTo>
                  <a:cubicBezTo>
                    <a:pt x="148876" y="663607"/>
                    <a:pt x="0" y="514731"/>
                    <a:pt x="0" y="331755"/>
                  </a:cubicBezTo>
                  <a:cubicBezTo>
                    <a:pt x="0" y="148780"/>
                    <a:pt x="148876" y="0"/>
                    <a:pt x="331851" y="0"/>
                  </a:cubicBezTo>
                  <a:cubicBezTo>
                    <a:pt x="514826" y="0"/>
                    <a:pt x="663607" y="148876"/>
                    <a:pt x="663607" y="331755"/>
                  </a:cubicBezTo>
                  <a:cubicBezTo>
                    <a:pt x="663607" y="514635"/>
                    <a:pt x="514826" y="663607"/>
                    <a:pt x="331851" y="663607"/>
                  </a:cubicBezTo>
                  <a:close/>
                  <a:moveTo>
                    <a:pt x="331851" y="91821"/>
                  </a:moveTo>
                  <a:cubicBezTo>
                    <a:pt x="199548" y="91821"/>
                    <a:pt x="91821" y="199454"/>
                    <a:pt x="91821" y="331755"/>
                  </a:cubicBezTo>
                  <a:cubicBezTo>
                    <a:pt x="91821" y="464058"/>
                    <a:pt x="199454" y="571785"/>
                    <a:pt x="331851" y="571785"/>
                  </a:cubicBezTo>
                  <a:cubicBezTo>
                    <a:pt x="464153" y="571785"/>
                    <a:pt x="571785" y="464153"/>
                    <a:pt x="571785" y="331755"/>
                  </a:cubicBezTo>
                  <a:cubicBezTo>
                    <a:pt x="571881" y="199454"/>
                    <a:pt x="464153" y="91821"/>
                    <a:pt x="331851" y="918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BEFAB23-3DB5-4900-B71A-01D498C1D620}"/>
                </a:ext>
              </a:extLst>
            </p:cNvPr>
            <p:cNvSpPr/>
            <p:nvPr/>
          </p:nvSpPr>
          <p:spPr>
            <a:xfrm>
              <a:off x="16411688" y="6480655"/>
              <a:ext cx="184175" cy="79651"/>
            </a:xfrm>
            <a:custGeom>
              <a:avLst/>
              <a:gdLst>
                <a:gd name="connsiteX0" fmla="*/ 0 w 215836"/>
                <a:gd name="connsiteY0" fmla="*/ 0 h 93344"/>
                <a:gd name="connsiteX1" fmla="*/ 215836 w 215836"/>
                <a:gd name="connsiteY1" fmla="*/ 0 h 93344"/>
                <a:gd name="connsiteX2" fmla="*/ 215836 w 215836"/>
                <a:gd name="connsiteY2" fmla="*/ 93345 h 93344"/>
                <a:gd name="connsiteX3" fmla="*/ 0 w 215836"/>
                <a:gd name="connsiteY3" fmla="*/ 93345 h 9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836" h="93344">
                  <a:moveTo>
                    <a:pt x="0" y="0"/>
                  </a:moveTo>
                  <a:lnTo>
                    <a:pt x="215836" y="0"/>
                  </a:lnTo>
                  <a:lnTo>
                    <a:pt x="215836" y="93345"/>
                  </a:lnTo>
                  <a:lnTo>
                    <a:pt x="0" y="933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1530108-4488-4C5F-83E5-B9C59BD87DD8}"/>
                </a:ext>
              </a:extLst>
            </p:cNvPr>
            <p:cNvSpPr/>
            <p:nvPr/>
          </p:nvSpPr>
          <p:spPr>
            <a:xfrm>
              <a:off x="9588587" y="5940412"/>
              <a:ext cx="1108390" cy="1160136"/>
            </a:xfrm>
            <a:custGeom>
              <a:avLst/>
              <a:gdLst>
                <a:gd name="connsiteX0" fmla="*/ 815912 w 1298931"/>
                <a:gd name="connsiteY0" fmla="*/ 332588 h 1359573"/>
                <a:gd name="connsiteX1" fmla="*/ 917067 w 1298931"/>
                <a:gd name="connsiteY1" fmla="*/ 186569 h 1359573"/>
                <a:gd name="connsiteX2" fmla="*/ 935069 w 1298931"/>
                <a:gd name="connsiteY2" fmla="*/ 172663 h 1359573"/>
                <a:gd name="connsiteX3" fmla="*/ 932593 w 1298931"/>
                <a:gd name="connsiteY3" fmla="*/ 150089 h 1359573"/>
                <a:gd name="connsiteX4" fmla="*/ 802767 w 1298931"/>
                <a:gd name="connsiteY4" fmla="*/ 5976 h 1359573"/>
                <a:gd name="connsiteX5" fmla="*/ 649700 w 1298931"/>
                <a:gd name="connsiteY5" fmla="*/ 41218 h 1359573"/>
                <a:gd name="connsiteX6" fmla="*/ 496634 w 1298931"/>
                <a:gd name="connsiteY6" fmla="*/ 5976 h 1359573"/>
                <a:gd name="connsiteX7" fmla="*/ 366808 w 1298931"/>
                <a:gd name="connsiteY7" fmla="*/ 150089 h 1359573"/>
                <a:gd name="connsiteX8" fmla="*/ 364331 w 1298931"/>
                <a:gd name="connsiteY8" fmla="*/ 172663 h 1359573"/>
                <a:gd name="connsiteX9" fmla="*/ 382334 w 1298931"/>
                <a:gd name="connsiteY9" fmla="*/ 186569 h 1359573"/>
                <a:gd name="connsiteX10" fmla="*/ 483299 w 1298931"/>
                <a:gd name="connsiteY10" fmla="*/ 332683 h 1359573"/>
                <a:gd name="connsiteX11" fmla="*/ 0 w 1298931"/>
                <a:gd name="connsiteY11" fmla="*/ 1163453 h 1359573"/>
                <a:gd name="connsiteX12" fmla="*/ 0 w 1298931"/>
                <a:gd name="connsiteY12" fmla="*/ 1338523 h 1359573"/>
                <a:gd name="connsiteX13" fmla="*/ 24194 w 1298931"/>
                <a:gd name="connsiteY13" fmla="*/ 1349096 h 1359573"/>
                <a:gd name="connsiteX14" fmla="*/ 73343 w 1298931"/>
                <a:gd name="connsiteY14" fmla="*/ 1359573 h 1359573"/>
                <a:gd name="connsiteX15" fmla="*/ 184595 w 1298931"/>
                <a:gd name="connsiteY15" fmla="*/ 1260228 h 1359573"/>
                <a:gd name="connsiteX16" fmla="*/ 214979 w 1298931"/>
                <a:gd name="connsiteY16" fmla="*/ 1241749 h 1359573"/>
                <a:gd name="connsiteX17" fmla="*/ 245364 w 1298931"/>
                <a:gd name="connsiteY17" fmla="*/ 1260228 h 1359573"/>
                <a:gd name="connsiteX18" fmla="*/ 356616 w 1298931"/>
                <a:gd name="connsiteY18" fmla="*/ 1359573 h 1359573"/>
                <a:gd name="connsiteX19" fmla="*/ 467868 w 1298931"/>
                <a:gd name="connsiteY19" fmla="*/ 1260228 h 1359573"/>
                <a:gd name="connsiteX20" fmla="*/ 498253 w 1298931"/>
                <a:gd name="connsiteY20" fmla="*/ 1241749 h 1359573"/>
                <a:gd name="connsiteX21" fmla="*/ 528638 w 1298931"/>
                <a:gd name="connsiteY21" fmla="*/ 1260228 h 1359573"/>
                <a:gd name="connsiteX22" fmla="*/ 639890 w 1298931"/>
                <a:gd name="connsiteY22" fmla="*/ 1359573 h 1359573"/>
                <a:gd name="connsiteX23" fmla="*/ 649415 w 1298931"/>
                <a:gd name="connsiteY23" fmla="*/ 1359002 h 1359573"/>
                <a:gd name="connsiteX24" fmla="*/ 659035 w 1298931"/>
                <a:gd name="connsiteY24" fmla="*/ 1359573 h 1359573"/>
                <a:gd name="connsiteX25" fmla="*/ 770287 w 1298931"/>
                <a:gd name="connsiteY25" fmla="*/ 1260228 h 1359573"/>
                <a:gd name="connsiteX26" fmla="*/ 800672 w 1298931"/>
                <a:gd name="connsiteY26" fmla="*/ 1241749 h 1359573"/>
                <a:gd name="connsiteX27" fmla="*/ 831056 w 1298931"/>
                <a:gd name="connsiteY27" fmla="*/ 1260228 h 1359573"/>
                <a:gd name="connsiteX28" fmla="*/ 942308 w 1298931"/>
                <a:gd name="connsiteY28" fmla="*/ 1359573 h 1359573"/>
                <a:gd name="connsiteX29" fmla="*/ 1053560 w 1298931"/>
                <a:gd name="connsiteY29" fmla="*/ 1260228 h 1359573"/>
                <a:gd name="connsiteX30" fmla="*/ 1083945 w 1298931"/>
                <a:gd name="connsiteY30" fmla="*/ 1241749 h 1359573"/>
                <a:gd name="connsiteX31" fmla="*/ 1114330 w 1298931"/>
                <a:gd name="connsiteY31" fmla="*/ 1260228 h 1359573"/>
                <a:gd name="connsiteX32" fmla="*/ 1225582 w 1298931"/>
                <a:gd name="connsiteY32" fmla="*/ 1359573 h 1359573"/>
                <a:gd name="connsiteX33" fmla="*/ 1274731 w 1298931"/>
                <a:gd name="connsiteY33" fmla="*/ 1349096 h 1359573"/>
                <a:gd name="connsiteX34" fmla="*/ 1298924 w 1298931"/>
                <a:gd name="connsiteY34" fmla="*/ 1338523 h 1359573"/>
                <a:gd name="connsiteX35" fmla="*/ 1298924 w 1298931"/>
                <a:gd name="connsiteY35" fmla="*/ 1163453 h 1359573"/>
                <a:gd name="connsiteX36" fmla="*/ 815912 w 1298931"/>
                <a:gd name="connsiteY36" fmla="*/ 332588 h 1359573"/>
                <a:gd name="connsiteX37" fmla="*/ 1197197 w 1298931"/>
                <a:gd name="connsiteY37" fmla="*/ 997052 h 1359573"/>
                <a:gd name="connsiteX38" fmla="*/ 1189292 w 1298931"/>
                <a:gd name="connsiteY38" fmla="*/ 962476 h 1359573"/>
                <a:gd name="connsiteX39" fmla="*/ 1197197 w 1298931"/>
                <a:gd name="connsiteY39" fmla="*/ 997052 h 1359573"/>
                <a:gd name="connsiteX40" fmla="*/ 1187577 w 1298931"/>
                <a:gd name="connsiteY40" fmla="*/ 955237 h 1359573"/>
                <a:gd name="connsiteX41" fmla="*/ 1177576 w 1298931"/>
                <a:gd name="connsiteY41" fmla="*/ 917804 h 1359573"/>
                <a:gd name="connsiteX42" fmla="*/ 1187577 w 1298931"/>
                <a:gd name="connsiteY42" fmla="*/ 955237 h 1359573"/>
                <a:gd name="connsiteX43" fmla="*/ 452533 w 1298931"/>
                <a:gd name="connsiteY43" fmla="*/ 139992 h 1359573"/>
                <a:gd name="connsiteX44" fmla="*/ 517208 w 1298931"/>
                <a:gd name="connsiteY44" fmla="*/ 84176 h 1359573"/>
                <a:gd name="connsiteX45" fmla="*/ 616077 w 1298931"/>
                <a:gd name="connsiteY45" fmla="*/ 122180 h 1359573"/>
                <a:gd name="connsiteX46" fmla="*/ 649700 w 1298931"/>
                <a:gd name="connsiteY46" fmla="*/ 172663 h 1359573"/>
                <a:gd name="connsiteX47" fmla="*/ 683324 w 1298931"/>
                <a:gd name="connsiteY47" fmla="*/ 122180 h 1359573"/>
                <a:gd name="connsiteX48" fmla="*/ 782098 w 1298931"/>
                <a:gd name="connsiteY48" fmla="*/ 84176 h 1359573"/>
                <a:gd name="connsiteX49" fmla="*/ 846773 w 1298931"/>
                <a:gd name="connsiteY49" fmla="*/ 139897 h 1359573"/>
                <a:gd name="connsiteX50" fmla="*/ 737140 w 1298931"/>
                <a:gd name="connsiteY50" fmla="*/ 313919 h 1359573"/>
                <a:gd name="connsiteX51" fmla="*/ 562166 w 1298931"/>
                <a:gd name="connsiteY51" fmla="*/ 313919 h 1359573"/>
                <a:gd name="connsiteX52" fmla="*/ 452533 w 1298931"/>
                <a:gd name="connsiteY52" fmla="*/ 139992 h 1359573"/>
                <a:gd name="connsiteX53" fmla="*/ 540258 w 1298931"/>
                <a:gd name="connsiteY53" fmla="*/ 394881 h 1359573"/>
                <a:gd name="connsiteX54" fmla="*/ 759047 w 1298931"/>
                <a:gd name="connsiteY54" fmla="*/ 394881 h 1359573"/>
                <a:gd name="connsiteX55" fmla="*/ 1177576 w 1298931"/>
                <a:gd name="connsiteY55" fmla="*/ 917804 h 1359573"/>
                <a:gd name="connsiteX56" fmla="*/ 1114425 w 1298931"/>
                <a:gd name="connsiteY56" fmla="*/ 930091 h 1359573"/>
                <a:gd name="connsiteX57" fmla="*/ 999935 w 1298931"/>
                <a:gd name="connsiteY57" fmla="*/ 861130 h 1359573"/>
                <a:gd name="connsiteX58" fmla="*/ 959453 w 1298931"/>
                <a:gd name="connsiteY58" fmla="*/ 820649 h 1359573"/>
                <a:gd name="connsiteX59" fmla="*/ 918972 w 1298931"/>
                <a:gd name="connsiteY59" fmla="*/ 861130 h 1359573"/>
                <a:gd name="connsiteX60" fmla="*/ 804482 w 1298931"/>
                <a:gd name="connsiteY60" fmla="*/ 930091 h 1359573"/>
                <a:gd name="connsiteX61" fmla="*/ 689991 w 1298931"/>
                <a:gd name="connsiteY61" fmla="*/ 861130 h 1359573"/>
                <a:gd name="connsiteX62" fmla="*/ 649510 w 1298931"/>
                <a:gd name="connsiteY62" fmla="*/ 820649 h 1359573"/>
                <a:gd name="connsiteX63" fmla="*/ 609029 w 1298931"/>
                <a:gd name="connsiteY63" fmla="*/ 861130 h 1359573"/>
                <a:gd name="connsiteX64" fmla="*/ 494538 w 1298931"/>
                <a:gd name="connsiteY64" fmla="*/ 930091 h 1359573"/>
                <a:gd name="connsiteX65" fmla="*/ 380048 w 1298931"/>
                <a:gd name="connsiteY65" fmla="*/ 861130 h 1359573"/>
                <a:gd name="connsiteX66" fmla="*/ 339566 w 1298931"/>
                <a:gd name="connsiteY66" fmla="*/ 820649 h 1359573"/>
                <a:gd name="connsiteX67" fmla="*/ 299085 w 1298931"/>
                <a:gd name="connsiteY67" fmla="*/ 861130 h 1359573"/>
                <a:gd name="connsiteX68" fmla="*/ 184595 w 1298931"/>
                <a:gd name="connsiteY68" fmla="*/ 930091 h 1359573"/>
                <a:gd name="connsiteX69" fmla="*/ 121444 w 1298931"/>
                <a:gd name="connsiteY69" fmla="*/ 917804 h 1359573"/>
                <a:gd name="connsiteX70" fmla="*/ 540258 w 1298931"/>
                <a:gd name="connsiteY70" fmla="*/ 394881 h 1359573"/>
                <a:gd name="connsiteX71" fmla="*/ 121730 w 1298931"/>
                <a:gd name="connsiteY71" fmla="*/ 917804 h 1359573"/>
                <a:gd name="connsiteX72" fmla="*/ 111728 w 1298931"/>
                <a:gd name="connsiteY72" fmla="*/ 955237 h 1359573"/>
                <a:gd name="connsiteX73" fmla="*/ 121730 w 1298931"/>
                <a:gd name="connsiteY73" fmla="*/ 917804 h 1359573"/>
                <a:gd name="connsiteX74" fmla="*/ 109919 w 1298931"/>
                <a:gd name="connsiteY74" fmla="*/ 962476 h 1359573"/>
                <a:gd name="connsiteX75" fmla="*/ 102013 w 1298931"/>
                <a:gd name="connsiteY75" fmla="*/ 997052 h 1359573"/>
                <a:gd name="connsiteX76" fmla="*/ 109919 w 1298931"/>
                <a:gd name="connsiteY76" fmla="*/ 962476 h 1359573"/>
                <a:gd name="connsiteX77" fmla="*/ 1218343 w 1298931"/>
                <a:gd name="connsiteY77" fmla="*/ 1278040 h 1359573"/>
                <a:gd name="connsiteX78" fmla="*/ 1195483 w 1298931"/>
                <a:gd name="connsiteY78" fmla="*/ 1260228 h 1359573"/>
                <a:gd name="connsiteX79" fmla="*/ 1084231 w 1298931"/>
                <a:gd name="connsiteY79" fmla="*/ 1160882 h 1359573"/>
                <a:gd name="connsiteX80" fmla="*/ 972979 w 1298931"/>
                <a:gd name="connsiteY80" fmla="*/ 1260228 h 1359573"/>
                <a:gd name="connsiteX81" fmla="*/ 942594 w 1298931"/>
                <a:gd name="connsiteY81" fmla="*/ 1278706 h 1359573"/>
                <a:gd name="connsiteX82" fmla="*/ 912209 w 1298931"/>
                <a:gd name="connsiteY82" fmla="*/ 1260228 h 1359573"/>
                <a:gd name="connsiteX83" fmla="*/ 800957 w 1298931"/>
                <a:gd name="connsiteY83" fmla="*/ 1160882 h 1359573"/>
                <a:gd name="connsiteX84" fmla="*/ 689705 w 1298931"/>
                <a:gd name="connsiteY84" fmla="*/ 1260228 h 1359573"/>
                <a:gd name="connsiteX85" fmla="*/ 659321 w 1298931"/>
                <a:gd name="connsiteY85" fmla="*/ 1278706 h 1359573"/>
                <a:gd name="connsiteX86" fmla="*/ 654463 w 1298931"/>
                <a:gd name="connsiteY86" fmla="*/ 1278230 h 1359573"/>
                <a:gd name="connsiteX87" fmla="*/ 648462 w 1298931"/>
                <a:gd name="connsiteY87" fmla="*/ 1277753 h 1359573"/>
                <a:gd name="connsiteX88" fmla="*/ 643604 w 1298931"/>
                <a:gd name="connsiteY88" fmla="*/ 1278325 h 1359573"/>
                <a:gd name="connsiteX89" fmla="*/ 609695 w 1298931"/>
                <a:gd name="connsiteY89" fmla="*/ 1260228 h 1359573"/>
                <a:gd name="connsiteX90" fmla="*/ 498443 w 1298931"/>
                <a:gd name="connsiteY90" fmla="*/ 1160882 h 1359573"/>
                <a:gd name="connsiteX91" fmla="*/ 387191 w 1298931"/>
                <a:gd name="connsiteY91" fmla="*/ 1260228 h 1359573"/>
                <a:gd name="connsiteX92" fmla="*/ 356807 w 1298931"/>
                <a:gd name="connsiteY92" fmla="*/ 1278706 h 1359573"/>
                <a:gd name="connsiteX93" fmla="*/ 326422 w 1298931"/>
                <a:gd name="connsiteY93" fmla="*/ 1260228 h 1359573"/>
                <a:gd name="connsiteX94" fmla="*/ 215170 w 1298931"/>
                <a:gd name="connsiteY94" fmla="*/ 1160882 h 1359573"/>
                <a:gd name="connsiteX95" fmla="*/ 103918 w 1298931"/>
                <a:gd name="connsiteY95" fmla="*/ 1260228 h 1359573"/>
                <a:gd name="connsiteX96" fmla="*/ 81058 w 1298931"/>
                <a:gd name="connsiteY96" fmla="*/ 1278040 h 1359573"/>
                <a:gd name="connsiteX97" fmla="*/ 81058 w 1298931"/>
                <a:gd name="connsiteY97" fmla="*/ 1163549 h 1359573"/>
                <a:gd name="connsiteX98" fmla="*/ 102108 w 1298931"/>
                <a:gd name="connsiteY98" fmla="*/ 997147 h 1359573"/>
                <a:gd name="connsiteX99" fmla="*/ 184976 w 1298931"/>
                <a:gd name="connsiteY99" fmla="*/ 1010958 h 1359573"/>
                <a:gd name="connsiteX100" fmla="*/ 339852 w 1298931"/>
                <a:gd name="connsiteY100" fmla="*/ 953141 h 1359573"/>
                <a:gd name="connsiteX101" fmla="*/ 494729 w 1298931"/>
                <a:gd name="connsiteY101" fmla="*/ 1010958 h 1359573"/>
                <a:gd name="connsiteX102" fmla="*/ 649605 w 1298931"/>
                <a:gd name="connsiteY102" fmla="*/ 953141 h 1359573"/>
                <a:gd name="connsiteX103" fmla="*/ 804482 w 1298931"/>
                <a:gd name="connsiteY103" fmla="*/ 1010958 h 1359573"/>
                <a:gd name="connsiteX104" fmla="*/ 959358 w 1298931"/>
                <a:gd name="connsiteY104" fmla="*/ 953141 h 1359573"/>
                <a:gd name="connsiteX105" fmla="*/ 1114235 w 1298931"/>
                <a:gd name="connsiteY105" fmla="*/ 1010958 h 1359573"/>
                <a:gd name="connsiteX106" fmla="*/ 1197102 w 1298931"/>
                <a:gd name="connsiteY106" fmla="*/ 997147 h 1359573"/>
                <a:gd name="connsiteX107" fmla="*/ 1218152 w 1298931"/>
                <a:gd name="connsiteY107" fmla="*/ 1163453 h 1359573"/>
                <a:gd name="connsiteX108" fmla="*/ 1218152 w 1298931"/>
                <a:gd name="connsiteY108" fmla="*/ 1278040 h 135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298931" h="1359573">
                  <a:moveTo>
                    <a:pt x="815912" y="332588"/>
                  </a:moveTo>
                  <a:cubicBezTo>
                    <a:pt x="827532" y="296869"/>
                    <a:pt x="855345" y="234194"/>
                    <a:pt x="917067" y="186569"/>
                  </a:cubicBezTo>
                  <a:lnTo>
                    <a:pt x="935069" y="172663"/>
                  </a:lnTo>
                  <a:lnTo>
                    <a:pt x="932593" y="150089"/>
                  </a:lnTo>
                  <a:cubicBezTo>
                    <a:pt x="932117" y="145517"/>
                    <a:pt x="918686" y="36455"/>
                    <a:pt x="802767" y="5976"/>
                  </a:cubicBezTo>
                  <a:cubicBezTo>
                    <a:pt x="732854" y="-12408"/>
                    <a:pt x="680847" y="15119"/>
                    <a:pt x="649700" y="41218"/>
                  </a:cubicBezTo>
                  <a:cubicBezTo>
                    <a:pt x="618554" y="15119"/>
                    <a:pt x="566547" y="-12313"/>
                    <a:pt x="496634" y="5976"/>
                  </a:cubicBezTo>
                  <a:cubicBezTo>
                    <a:pt x="380714" y="36455"/>
                    <a:pt x="367284" y="145421"/>
                    <a:pt x="366808" y="150089"/>
                  </a:cubicBezTo>
                  <a:lnTo>
                    <a:pt x="364331" y="172663"/>
                  </a:lnTo>
                  <a:lnTo>
                    <a:pt x="382334" y="186569"/>
                  </a:lnTo>
                  <a:cubicBezTo>
                    <a:pt x="443389" y="233718"/>
                    <a:pt x="471488" y="296774"/>
                    <a:pt x="483299" y="332683"/>
                  </a:cubicBezTo>
                  <a:cubicBezTo>
                    <a:pt x="5620" y="577952"/>
                    <a:pt x="0" y="1139165"/>
                    <a:pt x="0" y="1163453"/>
                  </a:cubicBezTo>
                  <a:lnTo>
                    <a:pt x="0" y="1338523"/>
                  </a:lnTo>
                  <a:lnTo>
                    <a:pt x="24194" y="1349096"/>
                  </a:lnTo>
                  <a:cubicBezTo>
                    <a:pt x="40005" y="1356049"/>
                    <a:pt x="56483" y="1359573"/>
                    <a:pt x="73343" y="1359573"/>
                  </a:cubicBezTo>
                  <a:cubicBezTo>
                    <a:pt x="134684" y="1359573"/>
                    <a:pt x="184595" y="1314997"/>
                    <a:pt x="184595" y="1260228"/>
                  </a:cubicBezTo>
                  <a:cubicBezTo>
                    <a:pt x="184595" y="1251655"/>
                    <a:pt x="197834" y="1241749"/>
                    <a:pt x="214979" y="1241749"/>
                  </a:cubicBezTo>
                  <a:cubicBezTo>
                    <a:pt x="232124" y="1241749"/>
                    <a:pt x="245364" y="1251655"/>
                    <a:pt x="245364" y="1260228"/>
                  </a:cubicBezTo>
                  <a:cubicBezTo>
                    <a:pt x="245364" y="1314997"/>
                    <a:pt x="295275" y="1359573"/>
                    <a:pt x="356616" y="1359573"/>
                  </a:cubicBezTo>
                  <a:cubicBezTo>
                    <a:pt x="417957" y="1359573"/>
                    <a:pt x="467868" y="1314997"/>
                    <a:pt x="467868" y="1260228"/>
                  </a:cubicBezTo>
                  <a:cubicBezTo>
                    <a:pt x="467868" y="1251655"/>
                    <a:pt x="481108" y="1241749"/>
                    <a:pt x="498253" y="1241749"/>
                  </a:cubicBezTo>
                  <a:cubicBezTo>
                    <a:pt x="515398" y="1241749"/>
                    <a:pt x="528638" y="1251655"/>
                    <a:pt x="528638" y="1260228"/>
                  </a:cubicBezTo>
                  <a:cubicBezTo>
                    <a:pt x="528638" y="1314997"/>
                    <a:pt x="578549" y="1359573"/>
                    <a:pt x="639890" y="1359573"/>
                  </a:cubicBezTo>
                  <a:cubicBezTo>
                    <a:pt x="643033" y="1359573"/>
                    <a:pt x="646081" y="1359383"/>
                    <a:pt x="649415" y="1359002"/>
                  </a:cubicBezTo>
                  <a:cubicBezTo>
                    <a:pt x="652558" y="1359287"/>
                    <a:pt x="655796" y="1359573"/>
                    <a:pt x="659035" y="1359573"/>
                  </a:cubicBezTo>
                  <a:cubicBezTo>
                    <a:pt x="720376" y="1359573"/>
                    <a:pt x="770287" y="1314997"/>
                    <a:pt x="770287" y="1260228"/>
                  </a:cubicBezTo>
                  <a:cubicBezTo>
                    <a:pt x="770287" y="1251655"/>
                    <a:pt x="783527" y="1241749"/>
                    <a:pt x="800672" y="1241749"/>
                  </a:cubicBezTo>
                  <a:cubicBezTo>
                    <a:pt x="817817" y="1241749"/>
                    <a:pt x="831056" y="1251655"/>
                    <a:pt x="831056" y="1260228"/>
                  </a:cubicBezTo>
                  <a:cubicBezTo>
                    <a:pt x="831056" y="1314997"/>
                    <a:pt x="880967" y="1359573"/>
                    <a:pt x="942308" y="1359573"/>
                  </a:cubicBezTo>
                  <a:cubicBezTo>
                    <a:pt x="1003649" y="1359573"/>
                    <a:pt x="1053560" y="1314997"/>
                    <a:pt x="1053560" y="1260228"/>
                  </a:cubicBezTo>
                  <a:cubicBezTo>
                    <a:pt x="1053560" y="1251655"/>
                    <a:pt x="1066800" y="1241749"/>
                    <a:pt x="1083945" y="1241749"/>
                  </a:cubicBezTo>
                  <a:cubicBezTo>
                    <a:pt x="1101090" y="1241749"/>
                    <a:pt x="1114330" y="1251655"/>
                    <a:pt x="1114330" y="1260228"/>
                  </a:cubicBezTo>
                  <a:cubicBezTo>
                    <a:pt x="1114330" y="1314997"/>
                    <a:pt x="1164241" y="1359573"/>
                    <a:pt x="1225582" y="1359573"/>
                  </a:cubicBezTo>
                  <a:cubicBezTo>
                    <a:pt x="1242346" y="1359573"/>
                    <a:pt x="1258919" y="1356049"/>
                    <a:pt x="1274731" y="1349096"/>
                  </a:cubicBezTo>
                  <a:lnTo>
                    <a:pt x="1298924" y="1338523"/>
                  </a:lnTo>
                  <a:lnTo>
                    <a:pt x="1298924" y="1163453"/>
                  </a:lnTo>
                  <a:cubicBezTo>
                    <a:pt x="1299210" y="1139165"/>
                    <a:pt x="1293590" y="577857"/>
                    <a:pt x="815912" y="332588"/>
                  </a:cubicBezTo>
                  <a:close/>
                  <a:moveTo>
                    <a:pt x="1197197" y="997052"/>
                  </a:moveTo>
                  <a:cubicBezTo>
                    <a:pt x="1194911" y="985907"/>
                    <a:pt x="1192149" y="974287"/>
                    <a:pt x="1189292" y="962476"/>
                  </a:cubicBezTo>
                  <a:cubicBezTo>
                    <a:pt x="1192244" y="974382"/>
                    <a:pt x="1194911" y="985907"/>
                    <a:pt x="1197197" y="997052"/>
                  </a:cubicBezTo>
                  <a:close/>
                  <a:moveTo>
                    <a:pt x="1187577" y="955237"/>
                  </a:moveTo>
                  <a:cubicBezTo>
                    <a:pt x="1184529" y="943045"/>
                    <a:pt x="1181291" y="930567"/>
                    <a:pt x="1177576" y="917804"/>
                  </a:cubicBezTo>
                  <a:cubicBezTo>
                    <a:pt x="1181291" y="930662"/>
                    <a:pt x="1184529" y="943045"/>
                    <a:pt x="1187577" y="955237"/>
                  </a:cubicBezTo>
                  <a:close/>
                  <a:moveTo>
                    <a:pt x="452533" y="139992"/>
                  </a:moveTo>
                  <a:cubicBezTo>
                    <a:pt x="460058" y="121514"/>
                    <a:pt x="477488" y="94654"/>
                    <a:pt x="517208" y="84176"/>
                  </a:cubicBezTo>
                  <a:cubicBezTo>
                    <a:pt x="576739" y="68555"/>
                    <a:pt x="612362" y="116942"/>
                    <a:pt x="616077" y="122180"/>
                  </a:cubicBezTo>
                  <a:lnTo>
                    <a:pt x="649700" y="172663"/>
                  </a:lnTo>
                  <a:lnTo>
                    <a:pt x="683324" y="122180"/>
                  </a:lnTo>
                  <a:cubicBezTo>
                    <a:pt x="683705" y="121609"/>
                    <a:pt x="720376" y="67888"/>
                    <a:pt x="782098" y="84176"/>
                  </a:cubicBezTo>
                  <a:cubicBezTo>
                    <a:pt x="821817" y="94654"/>
                    <a:pt x="839248" y="121323"/>
                    <a:pt x="846773" y="139897"/>
                  </a:cubicBezTo>
                  <a:cubicBezTo>
                    <a:pt x="780098" y="200000"/>
                    <a:pt x="749903" y="272199"/>
                    <a:pt x="737140" y="313919"/>
                  </a:cubicBezTo>
                  <a:lnTo>
                    <a:pt x="562166" y="313919"/>
                  </a:lnTo>
                  <a:cubicBezTo>
                    <a:pt x="549402" y="272294"/>
                    <a:pt x="519113" y="200000"/>
                    <a:pt x="452533" y="139992"/>
                  </a:cubicBezTo>
                  <a:close/>
                  <a:moveTo>
                    <a:pt x="540258" y="394881"/>
                  </a:moveTo>
                  <a:lnTo>
                    <a:pt x="759047" y="394881"/>
                  </a:lnTo>
                  <a:cubicBezTo>
                    <a:pt x="1013270" y="516801"/>
                    <a:pt x="1126903" y="742354"/>
                    <a:pt x="1177576" y="917804"/>
                  </a:cubicBezTo>
                  <a:cubicBezTo>
                    <a:pt x="1159859" y="925233"/>
                    <a:pt x="1138523" y="930091"/>
                    <a:pt x="1114425" y="930091"/>
                  </a:cubicBezTo>
                  <a:cubicBezTo>
                    <a:pt x="1046988" y="930091"/>
                    <a:pt x="999935" y="893705"/>
                    <a:pt x="999935" y="861130"/>
                  </a:cubicBezTo>
                  <a:cubicBezTo>
                    <a:pt x="999935" y="838747"/>
                    <a:pt x="981837" y="820649"/>
                    <a:pt x="959453" y="820649"/>
                  </a:cubicBezTo>
                  <a:cubicBezTo>
                    <a:pt x="937070" y="820649"/>
                    <a:pt x="918972" y="838747"/>
                    <a:pt x="918972" y="861130"/>
                  </a:cubicBezTo>
                  <a:cubicBezTo>
                    <a:pt x="918972" y="893801"/>
                    <a:pt x="871919" y="930091"/>
                    <a:pt x="804482" y="930091"/>
                  </a:cubicBezTo>
                  <a:cubicBezTo>
                    <a:pt x="737045" y="930091"/>
                    <a:pt x="689991" y="893705"/>
                    <a:pt x="689991" y="861130"/>
                  </a:cubicBezTo>
                  <a:cubicBezTo>
                    <a:pt x="689991" y="838747"/>
                    <a:pt x="671894" y="820649"/>
                    <a:pt x="649510" y="820649"/>
                  </a:cubicBezTo>
                  <a:cubicBezTo>
                    <a:pt x="627126" y="820649"/>
                    <a:pt x="609029" y="838747"/>
                    <a:pt x="609029" y="861130"/>
                  </a:cubicBezTo>
                  <a:cubicBezTo>
                    <a:pt x="609029" y="893801"/>
                    <a:pt x="561975" y="930091"/>
                    <a:pt x="494538" y="930091"/>
                  </a:cubicBezTo>
                  <a:cubicBezTo>
                    <a:pt x="427101" y="930091"/>
                    <a:pt x="380048" y="893705"/>
                    <a:pt x="380048" y="861130"/>
                  </a:cubicBezTo>
                  <a:cubicBezTo>
                    <a:pt x="380048" y="838747"/>
                    <a:pt x="361950" y="820649"/>
                    <a:pt x="339566" y="820649"/>
                  </a:cubicBezTo>
                  <a:cubicBezTo>
                    <a:pt x="317183" y="820649"/>
                    <a:pt x="299085" y="838747"/>
                    <a:pt x="299085" y="861130"/>
                  </a:cubicBezTo>
                  <a:cubicBezTo>
                    <a:pt x="299085" y="893801"/>
                    <a:pt x="252032" y="930091"/>
                    <a:pt x="184595" y="930091"/>
                  </a:cubicBezTo>
                  <a:cubicBezTo>
                    <a:pt x="160496" y="930091"/>
                    <a:pt x="139065" y="925328"/>
                    <a:pt x="121444" y="917804"/>
                  </a:cubicBezTo>
                  <a:cubicBezTo>
                    <a:pt x="172307" y="742354"/>
                    <a:pt x="285941" y="516801"/>
                    <a:pt x="540258" y="394881"/>
                  </a:cubicBezTo>
                  <a:close/>
                  <a:moveTo>
                    <a:pt x="121730" y="917804"/>
                  </a:moveTo>
                  <a:cubicBezTo>
                    <a:pt x="118015" y="930567"/>
                    <a:pt x="114776" y="943045"/>
                    <a:pt x="111728" y="955237"/>
                  </a:cubicBezTo>
                  <a:cubicBezTo>
                    <a:pt x="114776" y="943045"/>
                    <a:pt x="118015" y="930662"/>
                    <a:pt x="121730" y="917804"/>
                  </a:cubicBezTo>
                  <a:close/>
                  <a:moveTo>
                    <a:pt x="109919" y="962476"/>
                  </a:moveTo>
                  <a:cubicBezTo>
                    <a:pt x="107061" y="974287"/>
                    <a:pt x="104394" y="985907"/>
                    <a:pt x="102013" y="997052"/>
                  </a:cubicBezTo>
                  <a:cubicBezTo>
                    <a:pt x="104299" y="986003"/>
                    <a:pt x="107061" y="974382"/>
                    <a:pt x="109919" y="962476"/>
                  </a:cubicBezTo>
                  <a:close/>
                  <a:moveTo>
                    <a:pt x="1218343" y="1278040"/>
                  </a:moveTo>
                  <a:cubicBezTo>
                    <a:pt x="1205008" y="1275658"/>
                    <a:pt x="1195483" y="1267466"/>
                    <a:pt x="1195483" y="1260228"/>
                  </a:cubicBezTo>
                  <a:cubicBezTo>
                    <a:pt x="1195483" y="1205459"/>
                    <a:pt x="1145572" y="1160882"/>
                    <a:pt x="1084231" y="1160882"/>
                  </a:cubicBezTo>
                  <a:cubicBezTo>
                    <a:pt x="1022890" y="1160882"/>
                    <a:pt x="972979" y="1205459"/>
                    <a:pt x="972979" y="1260228"/>
                  </a:cubicBezTo>
                  <a:cubicBezTo>
                    <a:pt x="972979" y="1268800"/>
                    <a:pt x="959739" y="1278706"/>
                    <a:pt x="942594" y="1278706"/>
                  </a:cubicBezTo>
                  <a:cubicBezTo>
                    <a:pt x="925449" y="1278706"/>
                    <a:pt x="912209" y="1268800"/>
                    <a:pt x="912209" y="1260228"/>
                  </a:cubicBezTo>
                  <a:cubicBezTo>
                    <a:pt x="912209" y="1205459"/>
                    <a:pt x="862298" y="1160882"/>
                    <a:pt x="800957" y="1160882"/>
                  </a:cubicBezTo>
                  <a:cubicBezTo>
                    <a:pt x="739616" y="1160882"/>
                    <a:pt x="689705" y="1205459"/>
                    <a:pt x="689705" y="1260228"/>
                  </a:cubicBezTo>
                  <a:cubicBezTo>
                    <a:pt x="689705" y="1268800"/>
                    <a:pt x="676466" y="1278706"/>
                    <a:pt x="659321" y="1278706"/>
                  </a:cubicBezTo>
                  <a:cubicBezTo>
                    <a:pt x="658082" y="1278706"/>
                    <a:pt x="656939" y="1278516"/>
                    <a:pt x="654463" y="1278230"/>
                  </a:cubicBezTo>
                  <a:lnTo>
                    <a:pt x="648462" y="1277753"/>
                  </a:lnTo>
                  <a:lnTo>
                    <a:pt x="643604" y="1278325"/>
                  </a:lnTo>
                  <a:cubicBezTo>
                    <a:pt x="625316" y="1280611"/>
                    <a:pt x="609695" y="1269371"/>
                    <a:pt x="609695" y="1260228"/>
                  </a:cubicBezTo>
                  <a:cubicBezTo>
                    <a:pt x="609695" y="1205459"/>
                    <a:pt x="559784" y="1160882"/>
                    <a:pt x="498443" y="1160882"/>
                  </a:cubicBezTo>
                  <a:cubicBezTo>
                    <a:pt x="437102" y="1160882"/>
                    <a:pt x="387191" y="1205459"/>
                    <a:pt x="387191" y="1260228"/>
                  </a:cubicBezTo>
                  <a:cubicBezTo>
                    <a:pt x="387191" y="1268800"/>
                    <a:pt x="373952" y="1278706"/>
                    <a:pt x="356807" y="1278706"/>
                  </a:cubicBezTo>
                  <a:cubicBezTo>
                    <a:pt x="339662" y="1278706"/>
                    <a:pt x="326422" y="1268800"/>
                    <a:pt x="326422" y="1260228"/>
                  </a:cubicBezTo>
                  <a:cubicBezTo>
                    <a:pt x="326422" y="1205459"/>
                    <a:pt x="276511" y="1160882"/>
                    <a:pt x="215170" y="1160882"/>
                  </a:cubicBezTo>
                  <a:cubicBezTo>
                    <a:pt x="153829" y="1160882"/>
                    <a:pt x="103918" y="1205459"/>
                    <a:pt x="103918" y="1260228"/>
                  </a:cubicBezTo>
                  <a:cubicBezTo>
                    <a:pt x="103918" y="1267466"/>
                    <a:pt x="94393" y="1275658"/>
                    <a:pt x="81058" y="1278040"/>
                  </a:cubicBezTo>
                  <a:lnTo>
                    <a:pt x="81058" y="1163549"/>
                  </a:lnTo>
                  <a:cubicBezTo>
                    <a:pt x="81058" y="1161644"/>
                    <a:pt x="81915" y="1093826"/>
                    <a:pt x="102108" y="997147"/>
                  </a:cubicBezTo>
                  <a:cubicBezTo>
                    <a:pt x="127159" y="1006006"/>
                    <a:pt x="155162" y="1010958"/>
                    <a:pt x="184976" y="1010958"/>
                  </a:cubicBezTo>
                  <a:cubicBezTo>
                    <a:pt x="248793" y="1010958"/>
                    <a:pt x="304419" y="988479"/>
                    <a:pt x="339852" y="953141"/>
                  </a:cubicBezTo>
                  <a:cubicBezTo>
                    <a:pt x="375285" y="988479"/>
                    <a:pt x="430911" y="1010958"/>
                    <a:pt x="494729" y="1010958"/>
                  </a:cubicBezTo>
                  <a:cubicBezTo>
                    <a:pt x="558546" y="1010958"/>
                    <a:pt x="614172" y="988479"/>
                    <a:pt x="649605" y="953141"/>
                  </a:cubicBezTo>
                  <a:cubicBezTo>
                    <a:pt x="685038" y="988479"/>
                    <a:pt x="740664" y="1010958"/>
                    <a:pt x="804482" y="1010958"/>
                  </a:cubicBezTo>
                  <a:cubicBezTo>
                    <a:pt x="868299" y="1010958"/>
                    <a:pt x="923925" y="988479"/>
                    <a:pt x="959358" y="953141"/>
                  </a:cubicBezTo>
                  <a:cubicBezTo>
                    <a:pt x="994791" y="988479"/>
                    <a:pt x="1050417" y="1010958"/>
                    <a:pt x="1114235" y="1010958"/>
                  </a:cubicBezTo>
                  <a:cubicBezTo>
                    <a:pt x="1144048" y="1010958"/>
                    <a:pt x="1172051" y="1005910"/>
                    <a:pt x="1197102" y="997147"/>
                  </a:cubicBezTo>
                  <a:cubicBezTo>
                    <a:pt x="1217390" y="1093730"/>
                    <a:pt x="1218152" y="1161548"/>
                    <a:pt x="1218152" y="1163453"/>
                  </a:cubicBezTo>
                  <a:lnTo>
                    <a:pt x="1218152" y="12780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70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EA59FF-6D4A-4D54-BC5C-176A53BA2CB2}"/>
              </a:ext>
            </a:extLst>
          </p:cNvPr>
          <p:cNvSpPr/>
          <p:nvPr/>
        </p:nvSpPr>
        <p:spPr>
          <a:xfrm>
            <a:off x="4642834" y="8706560"/>
            <a:ext cx="9002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bg1">
                    <a:lumMod val="65000"/>
                  </a:schemeClr>
                </a:solidFill>
              </a:rPr>
              <a:t>All fonts used in this template can be used for personal or commercial use.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01D84-93D7-4EB0-BF3D-958B8F7A285D}"/>
              </a:ext>
            </a:extLst>
          </p:cNvPr>
          <p:cNvSpPr/>
          <p:nvPr/>
        </p:nvSpPr>
        <p:spPr>
          <a:xfrm>
            <a:off x="6019800" y="6633894"/>
            <a:ext cx="624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2400" cap="all">
                <a:solidFill>
                  <a:schemeClr val="tx1">
                    <a:lumMod val="85000"/>
                    <a:lumOff val="15000"/>
                  </a:schemeClr>
                </a:solidFill>
              </a:rPr>
              <a:t>MONTSERRAT</a:t>
            </a:r>
          </a:p>
          <a:p>
            <a:pPr algn="ctr">
              <a:spcBef>
                <a:spcPts val="1200"/>
              </a:spcBef>
            </a:pPr>
            <a:r>
              <a:rPr lang="en-US" altLang="zh-CN" sz="1600" i="1">
                <a:solidFill>
                  <a:schemeClr val="bg1">
                    <a:lumMod val="50000"/>
                  </a:schemeClr>
                </a:solidFill>
              </a:rPr>
              <a:t>https://www.fontsquirrel.com/fonts/montserrat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4F227-8213-4FF8-82AA-5CF8E6D8BAD7}"/>
              </a:ext>
            </a:extLst>
          </p:cNvPr>
          <p:cNvSpPr txBox="1"/>
          <p:nvPr/>
        </p:nvSpPr>
        <p:spPr>
          <a:xfrm>
            <a:off x="3703899" y="4737279"/>
            <a:ext cx="108802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accent1"/>
                </a:solidFill>
                <a:latin typeface="Montserrat Black" panose="00000A00000000000000" pitchFamily="50" charset="0"/>
              </a:rPr>
              <a:t>Aa </a:t>
            </a:r>
            <a:r>
              <a:rPr lang="en-US" altLang="zh-CN" sz="11500">
                <a:solidFill>
                  <a:schemeClr val="accent1"/>
                </a:solidFill>
                <a:latin typeface="Montserrat Medium" panose="00000600000000000000" pitchFamily="50" charset="0"/>
              </a:rPr>
              <a:t>Bb</a:t>
            </a:r>
            <a:r>
              <a:rPr lang="en-US" altLang="zh-CN" sz="1150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sz="11500">
                <a:solidFill>
                  <a:schemeClr val="accent1"/>
                </a:solidFill>
                <a:latin typeface="Montserrat Light" panose="00000400000000000000" pitchFamily="50" charset="0"/>
              </a:rPr>
              <a:t>Cc</a:t>
            </a:r>
            <a:endParaRPr lang="zh-CN" altLang="en-US" sz="11500">
              <a:solidFill>
                <a:schemeClr val="accent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D45352-AF22-4795-AF73-1CFE49D0C183}"/>
              </a:ext>
            </a:extLst>
          </p:cNvPr>
          <p:cNvSpPr/>
          <p:nvPr/>
        </p:nvSpPr>
        <p:spPr>
          <a:xfrm>
            <a:off x="6019800" y="3421839"/>
            <a:ext cx="624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2400" cap="all">
                <a:solidFill>
                  <a:schemeClr val="tx1">
                    <a:lumMod val="85000"/>
                    <a:lumOff val="15000"/>
                  </a:schemeClr>
                </a:solidFill>
              </a:rPr>
              <a:t>Satisfy</a:t>
            </a:r>
          </a:p>
          <a:p>
            <a:pPr algn="ctr">
              <a:spcBef>
                <a:spcPts val="1200"/>
              </a:spcBef>
            </a:pPr>
            <a:r>
              <a:rPr lang="en-US" altLang="zh-CN" sz="1600" i="1">
                <a:solidFill>
                  <a:schemeClr val="bg1">
                    <a:lumMod val="50000"/>
                  </a:schemeClr>
                </a:solidFill>
              </a:rPr>
              <a:t>https://fonts.google.com/specimen/Satisfy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4A96C-318D-4011-9977-4334C13447D2}"/>
              </a:ext>
            </a:extLst>
          </p:cNvPr>
          <p:cNvSpPr txBox="1"/>
          <p:nvPr/>
        </p:nvSpPr>
        <p:spPr>
          <a:xfrm>
            <a:off x="3703899" y="1525224"/>
            <a:ext cx="108802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accent1"/>
                </a:solidFill>
                <a:latin typeface="Satisfy" panose="02000000000000000000" pitchFamily="2" charset="0"/>
              </a:rPr>
              <a:t>Aa Bb</a:t>
            </a:r>
            <a:endParaRPr lang="zh-CN" altLang="en-US" sz="11500">
              <a:solidFill>
                <a:schemeClr val="accent1"/>
              </a:solidFill>
              <a:latin typeface="Satisf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EC6C3D7-F454-43E1-AE7B-60D68ACE313F}"/>
              </a:ext>
            </a:extLst>
          </p:cNvPr>
          <p:cNvSpPr txBox="1"/>
          <p:nvPr/>
        </p:nvSpPr>
        <p:spPr>
          <a:xfrm>
            <a:off x="4051789" y="6624154"/>
            <a:ext cx="1018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1"/>
                </a:solidFill>
                <a:latin typeface="Montserrat Black" panose="00000A00000000000000" pitchFamily="50" charset="0"/>
              </a:rPr>
              <a:t>NOT to be sold as is or modified!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636EA-762E-48F9-B6A0-040B077B640A}"/>
              </a:ext>
            </a:extLst>
          </p:cNvPr>
          <p:cNvSpPr txBox="1"/>
          <p:nvPr/>
        </p:nvSpPr>
        <p:spPr>
          <a:xfrm>
            <a:off x="2914650" y="7604760"/>
            <a:ext cx="12458700" cy="144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sz="1800">
                <a:solidFill>
                  <a:schemeClr val="bg1">
                    <a:lumMod val="65000"/>
                  </a:schemeClr>
                </a:solidFill>
              </a:rPr>
              <a:t>Thanks for downloading! 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sz="1800">
                <a:solidFill>
                  <a:schemeClr val="bg1">
                    <a:lumMod val="65000"/>
                  </a:schemeClr>
                </a:solidFill>
              </a:rPr>
              <a:t>You can read our terms of use to learn more. If you have any questions, you can go to </a:t>
            </a:r>
            <a:r>
              <a:rPr lang="en-US" sz="1800">
                <a:solidFill>
                  <a:schemeClr val="bg1">
                    <a:lumMod val="65000"/>
                  </a:schemeClr>
                </a:solidFill>
                <a:hlinkClick r:id="rId2" action="ppaction://hlinkfile"/>
              </a:rPr>
              <a:t>mslides.com </a:t>
            </a:r>
            <a:r>
              <a:rPr lang="en-US" sz="1800">
                <a:solidFill>
                  <a:schemeClr val="bg1">
                    <a:lumMod val="65000"/>
                  </a:schemeClr>
                </a:solidFill>
              </a:rPr>
              <a:t>to leave a comment or sent message to us.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D802E4-1CC0-4994-B874-457767E18DD2}"/>
              </a:ext>
            </a:extLst>
          </p:cNvPr>
          <p:cNvSpPr txBox="1"/>
          <p:nvPr/>
        </p:nvSpPr>
        <p:spPr>
          <a:xfrm>
            <a:off x="4315968" y="3818686"/>
            <a:ext cx="965606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400">
                <a:solidFill>
                  <a:schemeClr val="accent1"/>
                </a:solidFill>
                <a:latin typeface="Satisfy" panose="02000000000000000000" pitchFamily="2" charset="0"/>
              </a:rPr>
              <a:t>Free </a:t>
            </a:r>
            <a:r>
              <a:rPr lang="en-US" altLang="zh-CN" sz="4400">
                <a:solidFill>
                  <a:schemeClr val="accent1"/>
                </a:solidFill>
                <a:latin typeface="Satisfy" panose="02000000000000000000" pitchFamily="2" charset="0"/>
              </a:rPr>
              <a:t>PowerPoint Templates and Google Slides Themes</a:t>
            </a:r>
            <a:r>
              <a:rPr lang="en-US" sz="4400">
                <a:solidFill>
                  <a:schemeClr val="accent1"/>
                </a:solidFill>
                <a:latin typeface="Satisfy" panose="02000000000000000000" pitchFamily="2" charset="0"/>
              </a:rPr>
              <a:t>.</a:t>
            </a:r>
          </a:p>
        </p:txBody>
      </p:sp>
      <p:grpSp>
        <p:nvGrpSpPr>
          <p:cNvPr id="6" name="组合 35">
            <a:extLst>
              <a:ext uri="{FF2B5EF4-FFF2-40B4-BE49-F238E27FC236}">
                <a16:creationId xmlns:a16="http://schemas.microsoft.com/office/drawing/2014/main" id="{FBC680F4-1953-43E4-B141-1867F0B92257}"/>
              </a:ext>
            </a:extLst>
          </p:cNvPr>
          <p:cNvGrpSpPr/>
          <p:nvPr/>
        </p:nvGrpSpPr>
        <p:grpSpPr>
          <a:xfrm>
            <a:off x="8422354" y="1722061"/>
            <a:ext cx="1443291" cy="1507622"/>
            <a:chOff x="8177212" y="4122944"/>
            <a:chExt cx="1933576" cy="2019760"/>
          </a:xfrm>
        </p:grpSpPr>
        <p:sp>
          <p:nvSpPr>
            <p:cNvPr id="7" name="任意多边形: 形状 36">
              <a:extLst>
                <a:ext uri="{FF2B5EF4-FFF2-40B4-BE49-F238E27FC236}">
                  <a16:creationId xmlns:a16="http://schemas.microsoft.com/office/drawing/2014/main" id="{912CD8AD-340A-47F3-B378-D6179E6D7D8B}"/>
                </a:ext>
              </a:extLst>
            </p:cNvPr>
            <p:cNvSpPr/>
            <p:nvPr/>
          </p:nvSpPr>
          <p:spPr>
            <a:xfrm>
              <a:off x="8451056" y="6069954"/>
              <a:ext cx="1385888" cy="72750"/>
            </a:xfrm>
            <a:custGeom>
              <a:avLst/>
              <a:gdLst/>
              <a:ahLst/>
              <a:cxnLst/>
              <a:rect l="l" t="t" r="r" b="b"/>
              <a:pathLst>
                <a:path w="1921222" h="100852">
                  <a:moveTo>
                    <a:pt x="1583037" y="10984"/>
                  </a:moveTo>
                  <a:lnTo>
                    <a:pt x="1583037" y="89868"/>
                  </a:lnTo>
                  <a:lnTo>
                    <a:pt x="1612191" y="89868"/>
                  </a:lnTo>
                  <a:cubicBezTo>
                    <a:pt x="1619700" y="89799"/>
                    <a:pt x="1626436" y="88064"/>
                    <a:pt x="1632399" y="84666"/>
                  </a:cubicBezTo>
                  <a:cubicBezTo>
                    <a:pt x="1638363" y="81267"/>
                    <a:pt x="1643088" y="76621"/>
                    <a:pt x="1646575" y="70729"/>
                  </a:cubicBezTo>
                  <a:cubicBezTo>
                    <a:pt x="1650061" y="64838"/>
                    <a:pt x="1651843" y="58117"/>
                    <a:pt x="1651921" y="50569"/>
                  </a:cubicBezTo>
                  <a:cubicBezTo>
                    <a:pt x="1651840" y="42972"/>
                    <a:pt x="1650031" y="36206"/>
                    <a:pt x="1646495" y="30271"/>
                  </a:cubicBezTo>
                  <a:cubicBezTo>
                    <a:pt x="1642958" y="24336"/>
                    <a:pt x="1638175" y="19655"/>
                    <a:pt x="1632145" y="16229"/>
                  </a:cubicBezTo>
                  <a:cubicBezTo>
                    <a:pt x="1626116" y="12803"/>
                    <a:pt x="1619321" y="11054"/>
                    <a:pt x="1611762" y="10984"/>
                  </a:cubicBezTo>
                  <a:close/>
                  <a:moveTo>
                    <a:pt x="792462" y="10984"/>
                  </a:moveTo>
                  <a:lnTo>
                    <a:pt x="792462" y="58150"/>
                  </a:lnTo>
                  <a:lnTo>
                    <a:pt x="819045" y="58150"/>
                  </a:lnTo>
                  <a:cubicBezTo>
                    <a:pt x="828171" y="58138"/>
                    <a:pt x="835180" y="56125"/>
                    <a:pt x="840072" y="52111"/>
                  </a:cubicBezTo>
                  <a:cubicBezTo>
                    <a:pt x="844965" y="48097"/>
                    <a:pt x="847436" y="42154"/>
                    <a:pt x="847487" y="34281"/>
                  </a:cubicBezTo>
                  <a:cubicBezTo>
                    <a:pt x="847436" y="26619"/>
                    <a:pt x="844965" y="20825"/>
                    <a:pt x="840072" y="16897"/>
                  </a:cubicBezTo>
                  <a:cubicBezTo>
                    <a:pt x="835180" y="12970"/>
                    <a:pt x="828171" y="10998"/>
                    <a:pt x="819045" y="10984"/>
                  </a:cubicBezTo>
                  <a:close/>
                  <a:moveTo>
                    <a:pt x="335262" y="10984"/>
                  </a:moveTo>
                  <a:lnTo>
                    <a:pt x="335262" y="58150"/>
                  </a:lnTo>
                  <a:lnTo>
                    <a:pt x="361845" y="58150"/>
                  </a:lnTo>
                  <a:cubicBezTo>
                    <a:pt x="370971" y="58138"/>
                    <a:pt x="377980" y="56125"/>
                    <a:pt x="382873" y="52111"/>
                  </a:cubicBezTo>
                  <a:cubicBezTo>
                    <a:pt x="387765" y="48097"/>
                    <a:pt x="390236" y="42154"/>
                    <a:pt x="390287" y="34281"/>
                  </a:cubicBezTo>
                  <a:cubicBezTo>
                    <a:pt x="390236" y="26619"/>
                    <a:pt x="387765" y="20825"/>
                    <a:pt x="382873" y="16897"/>
                  </a:cubicBezTo>
                  <a:cubicBezTo>
                    <a:pt x="377980" y="12970"/>
                    <a:pt x="370971" y="10998"/>
                    <a:pt x="361845" y="10984"/>
                  </a:cubicBezTo>
                  <a:close/>
                  <a:moveTo>
                    <a:pt x="214446" y="10698"/>
                  </a:moveTo>
                  <a:cubicBezTo>
                    <a:pt x="206923" y="10778"/>
                    <a:pt x="200089" y="12571"/>
                    <a:pt x="193942" y="16075"/>
                  </a:cubicBezTo>
                  <a:cubicBezTo>
                    <a:pt x="187795" y="19580"/>
                    <a:pt x="182887" y="24315"/>
                    <a:pt x="179217" y="30281"/>
                  </a:cubicBezTo>
                  <a:cubicBezTo>
                    <a:pt x="175547" y="36247"/>
                    <a:pt x="173667" y="42962"/>
                    <a:pt x="173575" y="50426"/>
                  </a:cubicBezTo>
                  <a:cubicBezTo>
                    <a:pt x="173667" y="57893"/>
                    <a:pt x="175547" y="64633"/>
                    <a:pt x="179217" y="70645"/>
                  </a:cubicBezTo>
                  <a:cubicBezTo>
                    <a:pt x="182887" y="76656"/>
                    <a:pt x="187795" y="81438"/>
                    <a:pt x="193942" y="84988"/>
                  </a:cubicBezTo>
                  <a:cubicBezTo>
                    <a:pt x="200089" y="88539"/>
                    <a:pt x="206923" y="90356"/>
                    <a:pt x="214446" y="90440"/>
                  </a:cubicBezTo>
                  <a:cubicBezTo>
                    <a:pt x="221965" y="90356"/>
                    <a:pt x="228775" y="88539"/>
                    <a:pt x="234876" y="84988"/>
                  </a:cubicBezTo>
                  <a:cubicBezTo>
                    <a:pt x="240977" y="81438"/>
                    <a:pt x="245839" y="76656"/>
                    <a:pt x="249463" y="70645"/>
                  </a:cubicBezTo>
                  <a:cubicBezTo>
                    <a:pt x="253087" y="64633"/>
                    <a:pt x="254943" y="57893"/>
                    <a:pt x="255031" y="50426"/>
                  </a:cubicBezTo>
                  <a:cubicBezTo>
                    <a:pt x="254943" y="42962"/>
                    <a:pt x="253087" y="36247"/>
                    <a:pt x="249463" y="30281"/>
                  </a:cubicBezTo>
                  <a:cubicBezTo>
                    <a:pt x="245839" y="24315"/>
                    <a:pt x="240977" y="19580"/>
                    <a:pt x="234876" y="16075"/>
                  </a:cubicBezTo>
                  <a:cubicBezTo>
                    <a:pt x="228775" y="12571"/>
                    <a:pt x="221965" y="10778"/>
                    <a:pt x="214446" y="10698"/>
                  </a:cubicBezTo>
                  <a:close/>
                  <a:moveTo>
                    <a:pt x="1724025" y="429"/>
                  </a:moveTo>
                  <a:lnTo>
                    <a:pt x="1791872" y="429"/>
                  </a:lnTo>
                  <a:lnTo>
                    <a:pt x="1791872" y="10984"/>
                  </a:lnTo>
                  <a:lnTo>
                    <a:pt x="1735437" y="10984"/>
                  </a:lnTo>
                  <a:lnTo>
                    <a:pt x="1735437" y="44577"/>
                  </a:lnTo>
                  <a:lnTo>
                    <a:pt x="1785871" y="44577"/>
                  </a:lnTo>
                  <a:lnTo>
                    <a:pt x="1785871" y="54989"/>
                  </a:lnTo>
                  <a:lnTo>
                    <a:pt x="1735437" y="54989"/>
                  </a:lnTo>
                  <a:lnTo>
                    <a:pt x="1735437" y="89868"/>
                  </a:lnTo>
                  <a:lnTo>
                    <a:pt x="1793730" y="89868"/>
                  </a:lnTo>
                  <a:lnTo>
                    <a:pt x="1793730" y="100423"/>
                  </a:lnTo>
                  <a:lnTo>
                    <a:pt x="1724025" y="100423"/>
                  </a:lnTo>
                  <a:close/>
                  <a:moveTo>
                    <a:pt x="1571625" y="429"/>
                  </a:moveTo>
                  <a:lnTo>
                    <a:pt x="1612048" y="429"/>
                  </a:lnTo>
                  <a:cubicBezTo>
                    <a:pt x="1621861" y="519"/>
                    <a:pt x="1630624" y="2733"/>
                    <a:pt x="1638339" y="7071"/>
                  </a:cubicBezTo>
                  <a:cubicBezTo>
                    <a:pt x="1646052" y="11409"/>
                    <a:pt x="1652146" y="17327"/>
                    <a:pt x="1656621" y="24824"/>
                  </a:cubicBezTo>
                  <a:cubicBezTo>
                    <a:pt x="1661096" y="32322"/>
                    <a:pt x="1663381" y="40856"/>
                    <a:pt x="1663475" y="50426"/>
                  </a:cubicBezTo>
                  <a:cubicBezTo>
                    <a:pt x="1663381" y="59996"/>
                    <a:pt x="1661080" y="68530"/>
                    <a:pt x="1656573" y="76028"/>
                  </a:cubicBezTo>
                  <a:cubicBezTo>
                    <a:pt x="1652067" y="83525"/>
                    <a:pt x="1645925" y="89443"/>
                    <a:pt x="1638148" y="93781"/>
                  </a:cubicBezTo>
                  <a:cubicBezTo>
                    <a:pt x="1630370" y="98118"/>
                    <a:pt x="1621527" y="100333"/>
                    <a:pt x="1611619" y="100423"/>
                  </a:cubicBezTo>
                  <a:lnTo>
                    <a:pt x="1571625" y="100423"/>
                  </a:lnTo>
                  <a:close/>
                  <a:moveTo>
                    <a:pt x="1495425" y="429"/>
                  </a:moveTo>
                  <a:lnTo>
                    <a:pt x="1506837" y="429"/>
                  </a:lnTo>
                  <a:lnTo>
                    <a:pt x="1506837" y="100423"/>
                  </a:lnTo>
                  <a:lnTo>
                    <a:pt x="1495425" y="100423"/>
                  </a:lnTo>
                  <a:close/>
                  <a:moveTo>
                    <a:pt x="1381125" y="429"/>
                  </a:moveTo>
                  <a:lnTo>
                    <a:pt x="1392537" y="429"/>
                  </a:lnTo>
                  <a:lnTo>
                    <a:pt x="1392537" y="89868"/>
                  </a:lnTo>
                  <a:lnTo>
                    <a:pt x="1436399" y="89868"/>
                  </a:lnTo>
                  <a:lnTo>
                    <a:pt x="1436399" y="100423"/>
                  </a:lnTo>
                  <a:lnTo>
                    <a:pt x="1381125" y="100423"/>
                  </a:lnTo>
                  <a:close/>
                  <a:moveTo>
                    <a:pt x="1057275" y="429"/>
                  </a:moveTo>
                  <a:lnTo>
                    <a:pt x="1125122" y="429"/>
                  </a:lnTo>
                  <a:lnTo>
                    <a:pt x="1125122" y="10984"/>
                  </a:lnTo>
                  <a:lnTo>
                    <a:pt x="1068687" y="10984"/>
                  </a:lnTo>
                  <a:lnTo>
                    <a:pt x="1068687" y="44577"/>
                  </a:lnTo>
                  <a:lnTo>
                    <a:pt x="1119121" y="44577"/>
                  </a:lnTo>
                  <a:lnTo>
                    <a:pt x="1119121" y="54989"/>
                  </a:lnTo>
                  <a:lnTo>
                    <a:pt x="1068687" y="54989"/>
                  </a:lnTo>
                  <a:lnTo>
                    <a:pt x="1068687" y="89868"/>
                  </a:lnTo>
                  <a:lnTo>
                    <a:pt x="1126980" y="89868"/>
                  </a:lnTo>
                  <a:lnTo>
                    <a:pt x="1126980" y="100423"/>
                  </a:lnTo>
                  <a:lnTo>
                    <a:pt x="1057275" y="100423"/>
                  </a:lnTo>
                  <a:close/>
                  <a:moveTo>
                    <a:pt x="923925" y="429"/>
                  </a:moveTo>
                  <a:lnTo>
                    <a:pt x="991772" y="429"/>
                  </a:lnTo>
                  <a:lnTo>
                    <a:pt x="991772" y="10984"/>
                  </a:lnTo>
                  <a:lnTo>
                    <a:pt x="935337" y="10984"/>
                  </a:lnTo>
                  <a:lnTo>
                    <a:pt x="935337" y="44577"/>
                  </a:lnTo>
                  <a:lnTo>
                    <a:pt x="985771" y="44577"/>
                  </a:lnTo>
                  <a:lnTo>
                    <a:pt x="985771" y="54989"/>
                  </a:lnTo>
                  <a:lnTo>
                    <a:pt x="935337" y="54989"/>
                  </a:lnTo>
                  <a:lnTo>
                    <a:pt x="935337" y="89868"/>
                  </a:lnTo>
                  <a:lnTo>
                    <a:pt x="993630" y="89868"/>
                  </a:lnTo>
                  <a:lnTo>
                    <a:pt x="993630" y="100423"/>
                  </a:lnTo>
                  <a:lnTo>
                    <a:pt x="923925" y="100423"/>
                  </a:lnTo>
                  <a:close/>
                  <a:moveTo>
                    <a:pt x="781050" y="429"/>
                  </a:moveTo>
                  <a:lnTo>
                    <a:pt x="819045" y="429"/>
                  </a:lnTo>
                  <a:cubicBezTo>
                    <a:pt x="831630" y="496"/>
                    <a:pt x="841327" y="3429"/>
                    <a:pt x="848137" y="9226"/>
                  </a:cubicBezTo>
                  <a:cubicBezTo>
                    <a:pt x="854946" y="15023"/>
                    <a:pt x="858391" y="23279"/>
                    <a:pt x="858470" y="33995"/>
                  </a:cubicBezTo>
                  <a:cubicBezTo>
                    <a:pt x="858432" y="42246"/>
                    <a:pt x="856476" y="49111"/>
                    <a:pt x="852601" y="54590"/>
                  </a:cubicBezTo>
                  <a:cubicBezTo>
                    <a:pt x="848727" y="60069"/>
                    <a:pt x="843163" y="63966"/>
                    <a:pt x="835910" y="66280"/>
                  </a:cubicBezTo>
                  <a:lnTo>
                    <a:pt x="859470" y="100423"/>
                  </a:lnTo>
                  <a:lnTo>
                    <a:pt x="846486" y="100423"/>
                  </a:lnTo>
                  <a:lnTo>
                    <a:pt x="825477" y="68420"/>
                  </a:lnTo>
                  <a:cubicBezTo>
                    <a:pt x="823476" y="68586"/>
                    <a:pt x="821332" y="68681"/>
                    <a:pt x="819045" y="68705"/>
                  </a:cubicBezTo>
                  <a:lnTo>
                    <a:pt x="792462" y="68705"/>
                  </a:lnTo>
                  <a:lnTo>
                    <a:pt x="792462" y="100423"/>
                  </a:lnTo>
                  <a:lnTo>
                    <a:pt x="781050" y="100423"/>
                  </a:lnTo>
                  <a:close/>
                  <a:moveTo>
                    <a:pt x="666750" y="429"/>
                  </a:moveTo>
                  <a:lnTo>
                    <a:pt x="730311" y="429"/>
                  </a:lnTo>
                  <a:lnTo>
                    <a:pt x="730311" y="10984"/>
                  </a:lnTo>
                  <a:lnTo>
                    <a:pt x="678162" y="10984"/>
                  </a:lnTo>
                  <a:lnTo>
                    <a:pt x="678162" y="46863"/>
                  </a:lnTo>
                  <a:lnTo>
                    <a:pt x="724882" y="46863"/>
                  </a:lnTo>
                  <a:lnTo>
                    <a:pt x="724882" y="57275"/>
                  </a:lnTo>
                  <a:lnTo>
                    <a:pt x="678162" y="57275"/>
                  </a:lnTo>
                  <a:lnTo>
                    <a:pt x="678162" y="100423"/>
                  </a:lnTo>
                  <a:lnTo>
                    <a:pt x="666750" y="100423"/>
                  </a:lnTo>
                  <a:close/>
                  <a:moveTo>
                    <a:pt x="466725" y="429"/>
                  </a:moveTo>
                  <a:lnTo>
                    <a:pt x="534572" y="429"/>
                  </a:lnTo>
                  <a:lnTo>
                    <a:pt x="534572" y="10984"/>
                  </a:lnTo>
                  <a:lnTo>
                    <a:pt x="478137" y="10984"/>
                  </a:lnTo>
                  <a:lnTo>
                    <a:pt x="478137" y="44577"/>
                  </a:lnTo>
                  <a:lnTo>
                    <a:pt x="528572" y="44577"/>
                  </a:lnTo>
                  <a:lnTo>
                    <a:pt x="528572" y="54989"/>
                  </a:lnTo>
                  <a:lnTo>
                    <a:pt x="478137" y="54989"/>
                  </a:lnTo>
                  <a:lnTo>
                    <a:pt x="478137" y="89868"/>
                  </a:lnTo>
                  <a:lnTo>
                    <a:pt x="536430" y="89868"/>
                  </a:lnTo>
                  <a:lnTo>
                    <a:pt x="536430" y="100423"/>
                  </a:lnTo>
                  <a:lnTo>
                    <a:pt x="466725" y="100423"/>
                  </a:lnTo>
                  <a:close/>
                  <a:moveTo>
                    <a:pt x="323850" y="429"/>
                  </a:moveTo>
                  <a:lnTo>
                    <a:pt x="361845" y="429"/>
                  </a:lnTo>
                  <a:cubicBezTo>
                    <a:pt x="374430" y="496"/>
                    <a:pt x="384127" y="3429"/>
                    <a:pt x="390937" y="9226"/>
                  </a:cubicBezTo>
                  <a:cubicBezTo>
                    <a:pt x="397746" y="15023"/>
                    <a:pt x="401191" y="23279"/>
                    <a:pt x="401270" y="33995"/>
                  </a:cubicBezTo>
                  <a:cubicBezTo>
                    <a:pt x="401232" y="42246"/>
                    <a:pt x="399275" y="49111"/>
                    <a:pt x="395401" y="54590"/>
                  </a:cubicBezTo>
                  <a:cubicBezTo>
                    <a:pt x="391527" y="60069"/>
                    <a:pt x="385963" y="63966"/>
                    <a:pt x="378710" y="66280"/>
                  </a:cubicBezTo>
                  <a:lnTo>
                    <a:pt x="402270" y="100423"/>
                  </a:lnTo>
                  <a:lnTo>
                    <a:pt x="389286" y="100423"/>
                  </a:lnTo>
                  <a:lnTo>
                    <a:pt x="368277" y="68420"/>
                  </a:lnTo>
                  <a:cubicBezTo>
                    <a:pt x="366276" y="68586"/>
                    <a:pt x="364132" y="68681"/>
                    <a:pt x="361845" y="68705"/>
                  </a:cubicBezTo>
                  <a:lnTo>
                    <a:pt x="335262" y="68705"/>
                  </a:lnTo>
                  <a:lnTo>
                    <a:pt x="335262" y="100423"/>
                  </a:lnTo>
                  <a:lnTo>
                    <a:pt x="323850" y="100423"/>
                  </a:lnTo>
                  <a:close/>
                  <a:moveTo>
                    <a:pt x="0" y="429"/>
                  </a:moveTo>
                  <a:lnTo>
                    <a:pt x="14130" y="429"/>
                  </a:lnTo>
                  <a:lnTo>
                    <a:pt x="50747" y="72991"/>
                  </a:lnTo>
                  <a:lnTo>
                    <a:pt x="87221" y="429"/>
                  </a:lnTo>
                  <a:lnTo>
                    <a:pt x="101137" y="429"/>
                  </a:lnTo>
                  <a:lnTo>
                    <a:pt x="101137" y="100423"/>
                  </a:lnTo>
                  <a:lnTo>
                    <a:pt x="90653" y="100423"/>
                  </a:lnTo>
                  <a:lnTo>
                    <a:pt x="90510" y="17270"/>
                  </a:lnTo>
                  <a:lnTo>
                    <a:pt x="54037" y="89851"/>
                  </a:lnTo>
                  <a:lnTo>
                    <a:pt x="47171" y="89851"/>
                  </a:lnTo>
                  <a:lnTo>
                    <a:pt x="10840" y="17270"/>
                  </a:lnTo>
                  <a:lnTo>
                    <a:pt x="10840" y="100423"/>
                  </a:lnTo>
                  <a:lnTo>
                    <a:pt x="0" y="100423"/>
                  </a:lnTo>
                  <a:close/>
                  <a:moveTo>
                    <a:pt x="214446" y="143"/>
                  </a:moveTo>
                  <a:cubicBezTo>
                    <a:pt x="224269" y="242"/>
                    <a:pt x="233107" y="2502"/>
                    <a:pt x="240958" y="6923"/>
                  </a:cubicBezTo>
                  <a:cubicBezTo>
                    <a:pt x="248809" y="11344"/>
                    <a:pt x="255041" y="17328"/>
                    <a:pt x="259653" y="24877"/>
                  </a:cubicBezTo>
                  <a:cubicBezTo>
                    <a:pt x="264265" y="32426"/>
                    <a:pt x="266624" y="40942"/>
                    <a:pt x="266729" y="50426"/>
                  </a:cubicBezTo>
                  <a:cubicBezTo>
                    <a:pt x="266624" y="59911"/>
                    <a:pt x="264265" y="68440"/>
                    <a:pt x="259653" y="76012"/>
                  </a:cubicBezTo>
                  <a:cubicBezTo>
                    <a:pt x="255041" y="83583"/>
                    <a:pt x="248809" y="89591"/>
                    <a:pt x="240958" y="94035"/>
                  </a:cubicBezTo>
                  <a:cubicBezTo>
                    <a:pt x="233107" y="98478"/>
                    <a:pt x="224269" y="100751"/>
                    <a:pt x="214446" y="100852"/>
                  </a:cubicBezTo>
                  <a:cubicBezTo>
                    <a:pt x="204576" y="100751"/>
                    <a:pt x="195705" y="98478"/>
                    <a:pt x="187834" y="94035"/>
                  </a:cubicBezTo>
                  <a:cubicBezTo>
                    <a:pt x="179962" y="89591"/>
                    <a:pt x="173718" y="83583"/>
                    <a:pt x="169102" y="76012"/>
                  </a:cubicBezTo>
                  <a:cubicBezTo>
                    <a:pt x="164485" y="68440"/>
                    <a:pt x="162125" y="59911"/>
                    <a:pt x="162020" y="50426"/>
                  </a:cubicBezTo>
                  <a:cubicBezTo>
                    <a:pt x="162125" y="40942"/>
                    <a:pt x="164485" y="32426"/>
                    <a:pt x="169102" y="24877"/>
                  </a:cubicBezTo>
                  <a:cubicBezTo>
                    <a:pt x="173718" y="17328"/>
                    <a:pt x="179962" y="11344"/>
                    <a:pt x="187834" y="6923"/>
                  </a:cubicBezTo>
                  <a:cubicBezTo>
                    <a:pt x="195705" y="2502"/>
                    <a:pt x="204576" y="242"/>
                    <a:pt x="214446" y="143"/>
                  </a:cubicBezTo>
                  <a:close/>
                  <a:moveTo>
                    <a:pt x="1887084" y="0"/>
                  </a:moveTo>
                  <a:cubicBezTo>
                    <a:pt x="1892953" y="39"/>
                    <a:pt x="1898651" y="889"/>
                    <a:pt x="1904179" y="2550"/>
                  </a:cubicBezTo>
                  <a:cubicBezTo>
                    <a:pt x="1909706" y="4211"/>
                    <a:pt x="1914579" y="6452"/>
                    <a:pt x="1918797" y="9272"/>
                  </a:cubicBezTo>
                  <a:lnTo>
                    <a:pt x="1913946" y="19415"/>
                  </a:lnTo>
                  <a:cubicBezTo>
                    <a:pt x="1909362" y="16506"/>
                    <a:pt x="1904642" y="14392"/>
                    <a:pt x="1899786" y="13073"/>
                  </a:cubicBezTo>
                  <a:cubicBezTo>
                    <a:pt x="1894930" y="11755"/>
                    <a:pt x="1890458" y="11106"/>
                    <a:pt x="1886369" y="11126"/>
                  </a:cubicBezTo>
                  <a:cubicBezTo>
                    <a:pt x="1879853" y="11162"/>
                    <a:pt x="1874696" y="12377"/>
                    <a:pt x="1870897" y="14771"/>
                  </a:cubicBezTo>
                  <a:cubicBezTo>
                    <a:pt x="1867097" y="17164"/>
                    <a:pt x="1865155" y="20523"/>
                    <a:pt x="1865072" y="24845"/>
                  </a:cubicBezTo>
                  <a:cubicBezTo>
                    <a:pt x="1865222" y="29928"/>
                    <a:pt x="1867173" y="33785"/>
                    <a:pt x="1870925" y="36416"/>
                  </a:cubicBezTo>
                  <a:cubicBezTo>
                    <a:pt x="1874677" y="39048"/>
                    <a:pt x="1879328" y="41169"/>
                    <a:pt x="1884878" y="42781"/>
                  </a:cubicBezTo>
                  <a:cubicBezTo>
                    <a:pt x="1890428" y="44393"/>
                    <a:pt x="1895975" y="46210"/>
                    <a:pt x="1901519" y="48233"/>
                  </a:cubicBezTo>
                  <a:cubicBezTo>
                    <a:pt x="1907063" y="50256"/>
                    <a:pt x="1911703" y="53201"/>
                    <a:pt x="1915437" y="57067"/>
                  </a:cubicBezTo>
                  <a:cubicBezTo>
                    <a:pt x="1919172" y="60933"/>
                    <a:pt x="1921100" y="66437"/>
                    <a:pt x="1921222" y="73577"/>
                  </a:cubicBezTo>
                  <a:cubicBezTo>
                    <a:pt x="1921056" y="81966"/>
                    <a:pt x="1917713" y="88584"/>
                    <a:pt x="1911193" y="93431"/>
                  </a:cubicBezTo>
                  <a:cubicBezTo>
                    <a:pt x="1904672" y="98278"/>
                    <a:pt x="1895969" y="100752"/>
                    <a:pt x="1885083" y="100852"/>
                  </a:cubicBezTo>
                  <a:cubicBezTo>
                    <a:pt x="1877698" y="100778"/>
                    <a:pt x="1870674" y="99357"/>
                    <a:pt x="1864009" y="96589"/>
                  </a:cubicBezTo>
                  <a:cubicBezTo>
                    <a:pt x="1857345" y="93822"/>
                    <a:pt x="1851609" y="90153"/>
                    <a:pt x="1846802" y="85581"/>
                  </a:cubicBezTo>
                  <a:lnTo>
                    <a:pt x="1851945" y="75721"/>
                  </a:lnTo>
                  <a:cubicBezTo>
                    <a:pt x="1856684" y="80181"/>
                    <a:pt x="1861979" y="83622"/>
                    <a:pt x="1867829" y="86046"/>
                  </a:cubicBezTo>
                  <a:cubicBezTo>
                    <a:pt x="1873679" y="88469"/>
                    <a:pt x="1879479" y="89696"/>
                    <a:pt x="1885226" y="89726"/>
                  </a:cubicBezTo>
                  <a:cubicBezTo>
                    <a:pt x="1892518" y="89684"/>
                    <a:pt x="1898229" y="88302"/>
                    <a:pt x="1902360" y="85581"/>
                  </a:cubicBezTo>
                  <a:cubicBezTo>
                    <a:pt x="1906490" y="82860"/>
                    <a:pt x="1908592" y="79049"/>
                    <a:pt x="1908667" y="74149"/>
                  </a:cubicBezTo>
                  <a:cubicBezTo>
                    <a:pt x="1908545" y="68925"/>
                    <a:pt x="1906617" y="64973"/>
                    <a:pt x="1902882" y="62292"/>
                  </a:cubicBezTo>
                  <a:cubicBezTo>
                    <a:pt x="1899147" y="59611"/>
                    <a:pt x="1894508" y="57474"/>
                    <a:pt x="1888964" y="55882"/>
                  </a:cubicBezTo>
                  <a:cubicBezTo>
                    <a:pt x="1883419" y="54289"/>
                    <a:pt x="1877873" y="52514"/>
                    <a:pt x="1872323" y="50555"/>
                  </a:cubicBezTo>
                  <a:cubicBezTo>
                    <a:pt x="1866773" y="48597"/>
                    <a:pt x="1862122" y="45728"/>
                    <a:pt x="1858370" y="41950"/>
                  </a:cubicBezTo>
                  <a:cubicBezTo>
                    <a:pt x="1854618" y="38171"/>
                    <a:pt x="1852667" y="32756"/>
                    <a:pt x="1852517" y="25703"/>
                  </a:cubicBezTo>
                  <a:cubicBezTo>
                    <a:pt x="1852662" y="17755"/>
                    <a:pt x="1855833" y="11507"/>
                    <a:pt x="1862029" y="6957"/>
                  </a:cubicBezTo>
                  <a:cubicBezTo>
                    <a:pt x="1868225" y="2408"/>
                    <a:pt x="1876576" y="89"/>
                    <a:pt x="1887084" y="0"/>
                  </a:cubicBezTo>
                  <a:close/>
                  <a:moveTo>
                    <a:pt x="1287009" y="0"/>
                  </a:moveTo>
                  <a:cubicBezTo>
                    <a:pt x="1292879" y="39"/>
                    <a:pt x="1298577" y="889"/>
                    <a:pt x="1304103" y="2550"/>
                  </a:cubicBezTo>
                  <a:cubicBezTo>
                    <a:pt x="1309631" y="4211"/>
                    <a:pt x="1314503" y="6452"/>
                    <a:pt x="1318721" y="9272"/>
                  </a:cubicBezTo>
                  <a:lnTo>
                    <a:pt x="1313871" y="19415"/>
                  </a:lnTo>
                  <a:cubicBezTo>
                    <a:pt x="1309287" y="16506"/>
                    <a:pt x="1304567" y="14392"/>
                    <a:pt x="1299711" y="13073"/>
                  </a:cubicBezTo>
                  <a:cubicBezTo>
                    <a:pt x="1294855" y="11755"/>
                    <a:pt x="1290383" y="11106"/>
                    <a:pt x="1286294" y="11126"/>
                  </a:cubicBezTo>
                  <a:cubicBezTo>
                    <a:pt x="1279779" y="11162"/>
                    <a:pt x="1274621" y="12377"/>
                    <a:pt x="1270821" y="14771"/>
                  </a:cubicBezTo>
                  <a:cubicBezTo>
                    <a:pt x="1267022" y="17164"/>
                    <a:pt x="1265081" y="20523"/>
                    <a:pt x="1264997" y="24845"/>
                  </a:cubicBezTo>
                  <a:cubicBezTo>
                    <a:pt x="1265147" y="29928"/>
                    <a:pt x="1267099" y="33785"/>
                    <a:pt x="1270850" y="36416"/>
                  </a:cubicBezTo>
                  <a:cubicBezTo>
                    <a:pt x="1274602" y="39048"/>
                    <a:pt x="1279253" y="41169"/>
                    <a:pt x="1284803" y="42781"/>
                  </a:cubicBezTo>
                  <a:cubicBezTo>
                    <a:pt x="1290353" y="44393"/>
                    <a:pt x="1295900" y="46210"/>
                    <a:pt x="1301444" y="48233"/>
                  </a:cubicBezTo>
                  <a:cubicBezTo>
                    <a:pt x="1306988" y="50256"/>
                    <a:pt x="1311627" y="53201"/>
                    <a:pt x="1315362" y="57067"/>
                  </a:cubicBezTo>
                  <a:cubicBezTo>
                    <a:pt x="1319097" y="60933"/>
                    <a:pt x="1321025" y="66437"/>
                    <a:pt x="1321147" y="73577"/>
                  </a:cubicBezTo>
                  <a:cubicBezTo>
                    <a:pt x="1320981" y="81966"/>
                    <a:pt x="1317638" y="88584"/>
                    <a:pt x="1311117" y="93431"/>
                  </a:cubicBezTo>
                  <a:cubicBezTo>
                    <a:pt x="1304597" y="98278"/>
                    <a:pt x="1295893" y="100752"/>
                    <a:pt x="1285008" y="100852"/>
                  </a:cubicBezTo>
                  <a:cubicBezTo>
                    <a:pt x="1277623" y="100778"/>
                    <a:pt x="1270599" y="99357"/>
                    <a:pt x="1263934" y="96589"/>
                  </a:cubicBezTo>
                  <a:cubicBezTo>
                    <a:pt x="1257270" y="93822"/>
                    <a:pt x="1251534" y="90153"/>
                    <a:pt x="1246727" y="85581"/>
                  </a:cubicBezTo>
                  <a:lnTo>
                    <a:pt x="1251871" y="75721"/>
                  </a:lnTo>
                  <a:cubicBezTo>
                    <a:pt x="1256609" y="80181"/>
                    <a:pt x="1261903" y="83622"/>
                    <a:pt x="1267754" y="86046"/>
                  </a:cubicBezTo>
                  <a:cubicBezTo>
                    <a:pt x="1273605" y="88469"/>
                    <a:pt x="1279404" y="89696"/>
                    <a:pt x="1285151" y="89726"/>
                  </a:cubicBezTo>
                  <a:cubicBezTo>
                    <a:pt x="1292443" y="89684"/>
                    <a:pt x="1298155" y="88302"/>
                    <a:pt x="1302285" y="85581"/>
                  </a:cubicBezTo>
                  <a:cubicBezTo>
                    <a:pt x="1306415" y="82860"/>
                    <a:pt x="1308517" y="79049"/>
                    <a:pt x="1308592" y="74149"/>
                  </a:cubicBezTo>
                  <a:cubicBezTo>
                    <a:pt x="1308470" y="68925"/>
                    <a:pt x="1306542" y="64973"/>
                    <a:pt x="1302807" y="62292"/>
                  </a:cubicBezTo>
                  <a:cubicBezTo>
                    <a:pt x="1299072" y="59611"/>
                    <a:pt x="1294433" y="57474"/>
                    <a:pt x="1288889" y="55882"/>
                  </a:cubicBezTo>
                  <a:cubicBezTo>
                    <a:pt x="1283345" y="54289"/>
                    <a:pt x="1277797" y="52514"/>
                    <a:pt x="1272248" y="50555"/>
                  </a:cubicBezTo>
                  <a:cubicBezTo>
                    <a:pt x="1266698" y="48597"/>
                    <a:pt x="1262047" y="45728"/>
                    <a:pt x="1258295" y="41950"/>
                  </a:cubicBezTo>
                  <a:cubicBezTo>
                    <a:pt x="1254543" y="38171"/>
                    <a:pt x="1252592" y="32756"/>
                    <a:pt x="1252442" y="25703"/>
                  </a:cubicBezTo>
                  <a:cubicBezTo>
                    <a:pt x="1252587" y="17755"/>
                    <a:pt x="1255757" y="11507"/>
                    <a:pt x="1261953" y="6957"/>
                  </a:cubicBezTo>
                  <a:cubicBezTo>
                    <a:pt x="1268149" y="2408"/>
                    <a:pt x="1276501" y="89"/>
                    <a:pt x="1287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37">
              <a:extLst>
                <a:ext uri="{FF2B5EF4-FFF2-40B4-BE49-F238E27FC236}">
                  <a16:creationId xmlns:a16="http://schemas.microsoft.com/office/drawing/2014/main" id="{17E6FFF6-AAB0-40C8-B324-0247874CC0FB}"/>
                </a:ext>
              </a:extLst>
            </p:cNvPr>
            <p:cNvSpPr/>
            <p:nvPr/>
          </p:nvSpPr>
          <p:spPr>
            <a:xfrm>
              <a:off x="8481061" y="4122944"/>
              <a:ext cx="1325878" cy="1325928"/>
            </a:xfrm>
            <a:custGeom>
              <a:avLst/>
              <a:gdLst>
                <a:gd name="connsiteX0" fmla="*/ 1233964 w 2467736"/>
                <a:gd name="connsiteY0" fmla="*/ 0 h 2467832"/>
                <a:gd name="connsiteX1" fmla="*/ 0 w 2467736"/>
                <a:gd name="connsiteY1" fmla="*/ 1233868 h 2467832"/>
                <a:gd name="connsiteX2" fmla="*/ 1524 w 2467736"/>
                <a:gd name="connsiteY2" fmla="*/ 1264349 h 2467832"/>
                <a:gd name="connsiteX3" fmla="*/ 205264 w 2467736"/>
                <a:gd name="connsiteY3" fmla="*/ 1341787 h 2467832"/>
                <a:gd name="connsiteX4" fmla="*/ 871538 w 2467736"/>
                <a:gd name="connsiteY4" fmla="*/ 770477 h 2467832"/>
                <a:gd name="connsiteX5" fmla="*/ 1482090 w 2467736"/>
                <a:gd name="connsiteY5" fmla="*/ 1083374 h 2467832"/>
                <a:gd name="connsiteX6" fmla="*/ 1793367 w 2467736"/>
                <a:gd name="connsiteY6" fmla="*/ 1106710 h 2467832"/>
                <a:gd name="connsiteX7" fmla="*/ 2321624 w 2467736"/>
                <a:gd name="connsiteY7" fmla="*/ 1816227 h 2467832"/>
                <a:gd name="connsiteX8" fmla="*/ 2467737 w 2467736"/>
                <a:gd name="connsiteY8" fmla="*/ 1233773 h 2467832"/>
                <a:gd name="connsiteX9" fmla="*/ 1233964 w 2467736"/>
                <a:gd name="connsiteY9" fmla="*/ 0 h 2467832"/>
                <a:gd name="connsiteX10" fmla="*/ 1864995 w 2467736"/>
                <a:gd name="connsiteY10" fmla="*/ 1561910 h 2467832"/>
                <a:gd name="connsiteX11" fmla="*/ 1566577 w 2467736"/>
                <a:gd name="connsiteY11" fmla="*/ 1346073 h 2467832"/>
                <a:gd name="connsiteX12" fmla="*/ 1237393 w 2467736"/>
                <a:gd name="connsiteY12" fmla="*/ 1646206 h 2467832"/>
                <a:gd name="connsiteX13" fmla="*/ 907637 w 2467736"/>
                <a:gd name="connsiteY13" fmla="*/ 1334643 h 2467832"/>
                <a:gd name="connsiteX14" fmla="*/ 302800 w 2467736"/>
                <a:gd name="connsiteY14" fmla="*/ 1908429 h 2467832"/>
                <a:gd name="connsiteX15" fmla="*/ 192596 w 2467736"/>
                <a:gd name="connsiteY15" fmla="*/ 1893856 h 2467832"/>
                <a:gd name="connsiteX16" fmla="*/ 1233869 w 2467736"/>
                <a:gd name="connsiteY16" fmla="*/ 2467832 h 2467832"/>
                <a:gd name="connsiteX17" fmla="*/ 2269141 w 2467736"/>
                <a:gd name="connsiteY17" fmla="*/ 1903952 h 2467832"/>
                <a:gd name="connsiteX18" fmla="*/ 1864995 w 2467736"/>
                <a:gd name="connsiteY18" fmla="*/ 1561910 h 246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67736" h="2467832">
                  <a:moveTo>
                    <a:pt x="1233964" y="0"/>
                  </a:moveTo>
                  <a:cubicBezTo>
                    <a:pt x="552450" y="0"/>
                    <a:pt x="0" y="552355"/>
                    <a:pt x="0" y="1233868"/>
                  </a:cubicBezTo>
                  <a:cubicBezTo>
                    <a:pt x="0" y="1244156"/>
                    <a:pt x="1333" y="1254157"/>
                    <a:pt x="1524" y="1264349"/>
                  </a:cubicBezTo>
                  <a:cubicBezTo>
                    <a:pt x="61722" y="1314164"/>
                    <a:pt x="127921" y="1344168"/>
                    <a:pt x="205264" y="1341787"/>
                  </a:cubicBezTo>
                  <a:cubicBezTo>
                    <a:pt x="483870" y="1333119"/>
                    <a:pt x="751713" y="956501"/>
                    <a:pt x="871538" y="770477"/>
                  </a:cubicBezTo>
                  <a:cubicBezTo>
                    <a:pt x="1309973" y="90678"/>
                    <a:pt x="1199007" y="1596295"/>
                    <a:pt x="1482090" y="1083374"/>
                  </a:cubicBezTo>
                  <a:cubicBezTo>
                    <a:pt x="1575626" y="913829"/>
                    <a:pt x="1666589" y="821436"/>
                    <a:pt x="1793367" y="1106710"/>
                  </a:cubicBezTo>
                  <a:cubicBezTo>
                    <a:pt x="1929479" y="1413320"/>
                    <a:pt x="2078736" y="1661636"/>
                    <a:pt x="2321624" y="1816227"/>
                  </a:cubicBezTo>
                  <a:cubicBezTo>
                    <a:pt x="2414588" y="1642682"/>
                    <a:pt x="2467737" y="1444466"/>
                    <a:pt x="2467737" y="1233773"/>
                  </a:cubicBezTo>
                  <a:cubicBezTo>
                    <a:pt x="2467832" y="552355"/>
                    <a:pt x="1915287" y="0"/>
                    <a:pt x="1233964" y="0"/>
                  </a:cubicBezTo>
                  <a:close/>
                  <a:moveTo>
                    <a:pt x="1864995" y="1561910"/>
                  </a:moveTo>
                  <a:cubicBezTo>
                    <a:pt x="1713548" y="1395508"/>
                    <a:pt x="1670018" y="1191006"/>
                    <a:pt x="1566577" y="1346073"/>
                  </a:cubicBezTo>
                  <a:cubicBezTo>
                    <a:pt x="1419416" y="1567243"/>
                    <a:pt x="1334738" y="1910525"/>
                    <a:pt x="1237393" y="1646206"/>
                  </a:cubicBezTo>
                  <a:cubicBezTo>
                    <a:pt x="1127474" y="1348168"/>
                    <a:pt x="1076039" y="1025176"/>
                    <a:pt x="907637" y="1334643"/>
                  </a:cubicBezTo>
                  <a:cubicBezTo>
                    <a:pt x="779336" y="1570292"/>
                    <a:pt x="634936" y="1892522"/>
                    <a:pt x="302800" y="1908429"/>
                  </a:cubicBezTo>
                  <a:cubicBezTo>
                    <a:pt x="271367" y="1909953"/>
                    <a:pt x="233648" y="1904429"/>
                    <a:pt x="192596" y="1893856"/>
                  </a:cubicBezTo>
                  <a:cubicBezTo>
                    <a:pt x="411385" y="2238470"/>
                    <a:pt x="795338" y="2467832"/>
                    <a:pt x="1233869" y="2467832"/>
                  </a:cubicBezTo>
                  <a:cubicBezTo>
                    <a:pt x="1668018" y="2467832"/>
                    <a:pt x="2049208" y="2243042"/>
                    <a:pt x="2269141" y="1903952"/>
                  </a:cubicBezTo>
                  <a:cubicBezTo>
                    <a:pt x="2124742" y="1830324"/>
                    <a:pt x="2005584" y="1716310"/>
                    <a:pt x="1864995" y="15619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38">
              <a:extLst>
                <a:ext uri="{FF2B5EF4-FFF2-40B4-BE49-F238E27FC236}">
                  <a16:creationId xmlns:a16="http://schemas.microsoft.com/office/drawing/2014/main" id="{B41B22B0-FE17-4209-A3EA-02F927EA8A41}"/>
                </a:ext>
              </a:extLst>
            </p:cNvPr>
            <p:cNvSpPr/>
            <p:nvPr/>
          </p:nvSpPr>
          <p:spPr>
            <a:xfrm>
              <a:off x="8177212" y="5678940"/>
              <a:ext cx="1933576" cy="281300"/>
            </a:xfrm>
            <a:custGeom>
              <a:avLst/>
              <a:gdLst/>
              <a:ahLst/>
              <a:cxnLst/>
              <a:rect l="l" t="t" r="r" b="b"/>
              <a:pathLst>
                <a:path w="2792835" h="406308">
                  <a:moveTo>
                    <a:pt x="1738922" y="101718"/>
                  </a:moveTo>
                  <a:lnTo>
                    <a:pt x="1738922" y="305153"/>
                  </a:lnTo>
                  <a:lnTo>
                    <a:pt x="1777137" y="305153"/>
                  </a:lnTo>
                  <a:cubicBezTo>
                    <a:pt x="1809357" y="305153"/>
                    <a:pt x="1834645" y="296348"/>
                    <a:pt x="1853003" y="278740"/>
                  </a:cubicBezTo>
                  <a:cubicBezTo>
                    <a:pt x="1871361" y="261131"/>
                    <a:pt x="1880540" y="236217"/>
                    <a:pt x="1880540" y="203997"/>
                  </a:cubicBezTo>
                  <a:cubicBezTo>
                    <a:pt x="1880540" y="171402"/>
                    <a:pt x="1871361" y="146207"/>
                    <a:pt x="1853003" y="128411"/>
                  </a:cubicBezTo>
                  <a:cubicBezTo>
                    <a:pt x="1834645" y="110616"/>
                    <a:pt x="1809357" y="101718"/>
                    <a:pt x="1777137" y="101718"/>
                  </a:cubicBezTo>
                  <a:close/>
                  <a:moveTo>
                    <a:pt x="2114550" y="6182"/>
                  </a:moveTo>
                  <a:lnTo>
                    <a:pt x="2368001" y="6182"/>
                  </a:lnTo>
                  <a:lnTo>
                    <a:pt x="2368001" y="94412"/>
                  </a:lnTo>
                  <a:lnTo>
                    <a:pt x="2224697" y="94412"/>
                  </a:lnTo>
                  <a:lnTo>
                    <a:pt x="2224697" y="159039"/>
                  </a:lnTo>
                  <a:lnTo>
                    <a:pt x="2351142" y="159039"/>
                  </a:lnTo>
                  <a:lnTo>
                    <a:pt x="2351142" y="242773"/>
                  </a:lnTo>
                  <a:lnTo>
                    <a:pt x="2224697" y="242773"/>
                  </a:lnTo>
                  <a:lnTo>
                    <a:pt x="2224697" y="314144"/>
                  </a:lnTo>
                  <a:lnTo>
                    <a:pt x="2368001" y="314144"/>
                  </a:lnTo>
                  <a:lnTo>
                    <a:pt x="2368001" y="402374"/>
                  </a:lnTo>
                  <a:lnTo>
                    <a:pt x="2114550" y="402374"/>
                  </a:lnTo>
                  <a:close/>
                  <a:moveTo>
                    <a:pt x="1628775" y="6182"/>
                  </a:moveTo>
                  <a:lnTo>
                    <a:pt x="1785566" y="6182"/>
                  </a:lnTo>
                  <a:cubicBezTo>
                    <a:pt x="1827153" y="6182"/>
                    <a:pt x="1863587" y="14518"/>
                    <a:pt x="1894870" y="31190"/>
                  </a:cubicBezTo>
                  <a:cubicBezTo>
                    <a:pt x="1926154" y="47862"/>
                    <a:pt x="1950225" y="71184"/>
                    <a:pt x="1967084" y="101156"/>
                  </a:cubicBezTo>
                  <a:cubicBezTo>
                    <a:pt x="1983944" y="131128"/>
                    <a:pt x="1992373" y="165408"/>
                    <a:pt x="1992373" y="203997"/>
                  </a:cubicBezTo>
                  <a:cubicBezTo>
                    <a:pt x="1992373" y="242211"/>
                    <a:pt x="1983850" y="276305"/>
                    <a:pt x="1966803" y="306276"/>
                  </a:cubicBezTo>
                  <a:cubicBezTo>
                    <a:pt x="1949756" y="336249"/>
                    <a:pt x="1925592" y="359758"/>
                    <a:pt x="1894308" y="376804"/>
                  </a:cubicBezTo>
                  <a:cubicBezTo>
                    <a:pt x="1863025" y="393851"/>
                    <a:pt x="1826778" y="402374"/>
                    <a:pt x="1785566" y="402374"/>
                  </a:cubicBezTo>
                  <a:lnTo>
                    <a:pt x="1628775" y="402374"/>
                  </a:lnTo>
                  <a:close/>
                  <a:moveTo>
                    <a:pt x="1381125" y="6182"/>
                  </a:moveTo>
                  <a:lnTo>
                    <a:pt x="1491272" y="6182"/>
                  </a:lnTo>
                  <a:lnTo>
                    <a:pt x="1491272" y="402374"/>
                  </a:lnTo>
                  <a:lnTo>
                    <a:pt x="1381125" y="402374"/>
                  </a:lnTo>
                  <a:close/>
                  <a:moveTo>
                    <a:pt x="1028700" y="6182"/>
                  </a:moveTo>
                  <a:lnTo>
                    <a:pt x="1138847" y="6182"/>
                  </a:lnTo>
                  <a:lnTo>
                    <a:pt x="1138847" y="318078"/>
                  </a:lnTo>
                  <a:lnTo>
                    <a:pt x="1261920" y="318078"/>
                  </a:lnTo>
                  <a:lnTo>
                    <a:pt x="1261920" y="402374"/>
                  </a:lnTo>
                  <a:lnTo>
                    <a:pt x="1028700" y="402374"/>
                  </a:lnTo>
                  <a:close/>
                  <a:moveTo>
                    <a:pt x="0" y="6182"/>
                  </a:moveTo>
                  <a:lnTo>
                    <a:pt x="133188" y="6182"/>
                  </a:lnTo>
                  <a:lnTo>
                    <a:pt x="232658" y="263566"/>
                  </a:lnTo>
                  <a:lnTo>
                    <a:pt x="329880" y="6182"/>
                  </a:lnTo>
                  <a:lnTo>
                    <a:pt x="462506" y="6182"/>
                  </a:lnTo>
                  <a:lnTo>
                    <a:pt x="462506" y="402374"/>
                  </a:lnTo>
                  <a:lnTo>
                    <a:pt x="352359" y="402374"/>
                  </a:lnTo>
                  <a:lnTo>
                    <a:pt x="352359" y="183766"/>
                  </a:lnTo>
                  <a:lnTo>
                    <a:pt x="277616" y="402374"/>
                  </a:lnTo>
                  <a:lnTo>
                    <a:pt x="185452" y="402374"/>
                  </a:lnTo>
                  <a:lnTo>
                    <a:pt x="110147" y="182080"/>
                  </a:lnTo>
                  <a:lnTo>
                    <a:pt x="110147" y="402374"/>
                  </a:lnTo>
                  <a:lnTo>
                    <a:pt x="0" y="402374"/>
                  </a:lnTo>
                  <a:close/>
                  <a:moveTo>
                    <a:pt x="2633234" y="0"/>
                  </a:moveTo>
                  <a:cubicBezTo>
                    <a:pt x="2679316" y="0"/>
                    <a:pt x="2716125" y="10771"/>
                    <a:pt x="2743662" y="32314"/>
                  </a:cubicBezTo>
                  <a:cubicBezTo>
                    <a:pt x="2771199" y="53856"/>
                    <a:pt x="2785904" y="84109"/>
                    <a:pt x="2787777" y="123073"/>
                  </a:cubicBezTo>
                  <a:lnTo>
                    <a:pt x="2668077" y="123073"/>
                  </a:lnTo>
                  <a:cubicBezTo>
                    <a:pt x="2667702" y="111084"/>
                    <a:pt x="2664049" y="102092"/>
                    <a:pt x="2657118" y="96098"/>
                  </a:cubicBezTo>
                  <a:cubicBezTo>
                    <a:pt x="2650187" y="90103"/>
                    <a:pt x="2641289" y="87106"/>
                    <a:pt x="2630424" y="87106"/>
                  </a:cubicBezTo>
                  <a:cubicBezTo>
                    <a:pt x="2622182" y="87106"/>
                    <a:pt x="2615438" y="89541"/>
                    <a:pt x="2610193" y="94412"/>
                  </a:cubicBezTo>
                  <a:cubicBezTo>
                    <a:pt x="2604948" y="99282"/>
                    <a:pt x="2602325" y="106213"/>
                    <a:pt x="2602325" y="115205"/>
                  </a:cubicBezTo>
                  <a:cubicBezTo>
                    <a:pt x="2602325" y="122698"/>
                    <a:pt x="2605229" y="129161"/>
                    <a:pt x="2611036" y="134593"/>
                  </a:cubicBezTo>
                  <a:cubicBezTo>
                    <a:pt x="2616843" y="140026"/>
                    <a:pt x="2624055" y="144709"/>
                    <a:pt x="2632672" y="148643"/>
                  </a:cubicBezTo>
                  <a:cubicBezTo>
                    <a:pt x="2641289" y="152576"/>
                    <a:pt x="2654027" y="157540"/>
                    <a:pt x="2670886" y="163535"/>
                  </a:cubicBezTo>
                  <a:cubicBezTo>
                    <a:pt x="2695988" y="172152"/>
                    <a:pt x="2716687" y="180675"/>
                    <a:pt x="2732985" y="189105"/>
                  </a:cubicBezTo>
                  <a:cubicBezTo>
                    <a:pt x="2749282" y="197534"/>
                    <a:pt x="2763331" y="209336"/>
                    <a:pt x="2775133" y="224509"/>
                  </a:cubicBezTo>
                  <a:cubicBezTo>
                    <a:pt x="2786934" y="239682"/>
                    <a:pt x="2792835" y="258883"/>
                    <a:pt x="2792835" y="282112"/>
                  </a:cubicBezTo>
                  <a:cubicBezTo>
                    <a:pt x="2792835" y="305715"/>
                    <a:pt x="2786934" y="326882"/>
                    <a:pt x="2775133" y="345615"/>
                  </a:cubicBezTo>
                  <a:cubicBezTo>
                    <a:pt x="2763331" y="364347"/>
                    <a:pt x="2746285" y="379146"/>
                    <a:pt x="2723993" y="390011"/>
                  </a:cubicBezTo>
                  <a:cubicBezTo>
                    <a:pt x="2701701" y="400875"/>
                    <a:pt x="2675382" y="406308"/>
                    <a:pt x="2645035" y="406308"/>
                  </a:cubicBezTo>
                  <a:cubicBezTo>
                    <a:pt x="2598953" y="406308"/>
                    <a:pt x="2561114" y="395349"/>
                    <a:pt x="2531517" y="373433"/>
                  </a:cubicBezTo>
                  <a:cubicBezTo>
                    <a:pt x="2501919" y="351515"/>
                    <a:pt x="2485997" y="320139"/>
                    <a:pt x="2483749" y="279302"/>
                  </a:cubicBezTo>
                  <a:lnTo>
                    <a:pt x="2601201" y="279302"/>
                  </a:lnTo>
                  <a:cubicBezTo>
                    <a:pt x="2602325" y="293164"/>
                    <a:pt x="2606447" y="303279"/>
                    <a:pt x="2613565" y="309648"/>
                  </a:cubicBezTo>
                  <a:cubicBezTo>
                    <a:pt x="2620683" y="316017"/>
                    <a:pt x="2629862" y="319202"/>
                    <a:pt x="2641102" y="319202"/>
                  </a:cubicBezTo>
                  <a:cubicBezTo>
                    <a:pt x="2651217" y="319202"/>
                    <a:pt x="2659553" y="316673"/>
                    <a:pt x="2666109" y="311615"/>
                  </a:cubicBezTo>
                  <a:cubicBezTo>
                    <a:pt x="2672666" y="306558"/>
                    <a:pt x="2675944" y="299533"/>
                    <a:pt x="2675944" y="290541"/>
                  </a:cubicBezTo>
                  <a:cubicBezTo>
                    <a:pt x="2675944" y="278927"/>
                    <a:pt x="2670512" y="269935"/>
                    <a:pt x="2659647" y="263566"/>
                  </a:cubicBezTo>
                  <a:cubicBezTo>
                    <a:pt x="2648782" y="257197"/>
                    <a:pt x="2631173" y="250079"/>
                    <a:pt x="2606821" y="242211"/>
                  </a:cubicBezTo>
                  <a:cubicBezTo>
                    <a:pt x="2580970" y="233594"/>
                    <a:pt x="2560084" y="225258"/>
                    <a:pt x="2544161" y="217203"/>
                  </a:cubicBezTo>
                  <a:cubicBezTo>
                    <a:pt x="2528239" y="209148"/>
                    <a:pt x="2514376" y="197347"/>
                    <a:pt x="2502575" y="181799"/>
                  </a:cubicBezTo>
                  <a:cubicBezTo>
                    <a:pt x="2490773" y="166251"/>
                    <a:pt x="2484873" y="145926"/>
                    <a:pt x="2484873" y="120825"/>
                  </a:cubicBezTo>
                  <a:cubicBezTo>
                    <a:pt x="2484873" y="95349"/>
                    <a:pt x="2491242" y="73525"/>
                    <a:pt x="2503980" y="55355"/>
                  </a:cubicBezTo>
                  <a:cubicBezTo>
                    <a:pt x="2516718" y="37184"/>
                    <a:pt x="2534327" y="23416"/>
                    <a:pt x="2556805" y="14050"/>
                  </a:cubicBezTo>
                  <a:cubicBezTo>
                    <a:pt x="2579285" y="4683"/>
                    <a:pt x="2604761" y="0"/>
                    <a:pt x="2633234" y="0"/>
                  </a:cubicBezTo>
                  <a:close/>
                  <a:moveTo>
                    <a:pt x="737759" y="0"/>
                  </a:moveTo>
                  <a:cubicBezTo>
                    <a:pt x="783841" y="0"/>
                    <a:pt x="820650" y="10771"/>
                    <a:pt x="848187" y="32314"/>
                  </a:cubicBezTo>
                  <a:cubicBezTo>
                    <a:pt x="875724" y="53856"/>
                    <a:pt x="890429" y="84109"/>
                    <a:pt x="892302" y="123073"/>
                  </a:cubicBezTo>
                  <a:lnTo>
                    <a:pt x="772602" y="123073"/>
                  </a:lnTo>
                  <a:cubicBezTo>
                    <a:pt x="772227" y="111084"/>
                    <a:pt x="768574" y="102092"/>
                    <a:pt x="761643" y="96098"/>
                  </a:cubicBezTo>
                  <a:cubicBezTo>
                    <a:pt x="754712" y="90103"/>
                    <a:pt x="745814" y="87106"/>
                    <a:pt x="734949" y="87106"/>
                  </a:cubicBezTo>
                  <a:cubicBezTo>
                    <a:pt x="726707" y="87106"/>
                    <a:pt x="719963" y="89541"/>
                    <a:pt x="714718" y="94412"/>
                  </a:cubicBezTo>
                  <a:cubicBezTo>
                    <a:pt x="709473" y="99282"/>
                    <a:pt x="706851" y="106213"/>
                    <a:pt x="706851" y="115205"/>
                  </a:cubicBezTo>
                  <a:cubicBezTo>
                    <a:pt x="706851" y="122698"/>
                    <a:pt x="709754" y="129161"/>
                    <a:pt x="715561" y="134593"/>
                  </a:cubicBezTo>
                  <a:cubicBezTo>
                    <a:pt x="721368" y="140026"/>
                    <a:pt x="728580" y="144709"/>
                    <a:pt x="737197" y="148643"/>
                  </a:cubicBezTo>
                  <a:cubicBezTo>
                    <a:pt x="745814" y="152576"/>
                    <a:pt x="758552" y="157540"/>
                    <a:pt x="775411" y="163535"/>
                  </a:cubicBezTo>
                  <a:cubicBezTo>
                    <a:pt x="800513" y="172152"/>
                    <a:pt x="821213" y="180675"/>
                    <a:pt x="837510" y="189105"/>
                  </a:cubicBezTo>
                  <a:cubicBezTo>
                    <a:pt x="853807" y="197534"/>
                    <a:pt x="867856" y="209336"/>
                    <a:pt x="879658" y="224509"/>
                  </a:cubicBezTo>
                  <a:cubicBezTo>
                    <a:pt x="891459" y="239682"/>
                    <a:pt x="897360" y="258883"/>
                    <a:pt x="897360" y="282112"/>
                  </a:cubicBezTo>
                  <a:cubicBezTo>
                    <a:pt x="897360" y="305715"/>
                    <a:pt x="891459" y="326882"/>
                    <a:pt x="879658" y="345615"/>
                  </a:cubicBezTo>
                  <a:cubicBezTo>
                    <a:pt x="867856" y="364347"/>
                    <a:pt x="850810" y="379146"/>
                    <a:pt x="828518" y="390011"/>
                  </a:cubicBezTo>
                  <a:cubicBezTo>
                    <a:pt x="806227" y="400875"/>
                    <a:pt x="779907" y="406308"/>
                    <a:pt x="749561" y="406308"/>
                  </a:cubicBezTo>
                  <a:cubicBezTo>
                    <a:pt x="703479" y="406308"/>
                    <a:pt x="665639" y="395349"/>
                    <a:pt x="636042" y="373433"/>
                  </a:cubicBezTo>
                  <a:cubicBezTo>
                    <a:pt x="606444" y="351515"/>
                    <a:pt x="590522" y="320139"/>
                    <a:pt x="588274" y="279302"/>
                  </a:cubicBezTo>
                  <a:lnTo>
                    <a:pt x="705727" y="279302"/>
                  </a:lnTo>
                  <a:cubicBezTo>
                    <a:pt x="706851" y="293164"/>
                    <a:pt x="710972" y="303279"/>
                    <a:pt x="718090" y="309648"/>
                  </a:cubicBezTo>
                  <a:cubicBezTo>
                    <a:pt x="725208" y="316017"/>
                    <a:pt x="734387" y="319202"/>
                    <a:pt x="745627" y="319202"/>
                  </a:cubicBezTo>
                  <a:cubicBezTo>
                    <a:pt x="755742" y="319202"/>
                    <a:pt x="764078" y="316673"/>
                    <a:pt x="770635" y="311615"/>
                  </a:cubicBezTo>
                  <a:cubicBezTo>
                    <a:pt x="777191" y="306558"/>
                    <a:pt x="780469" y="299533"/>
                    <a:pt x="780469" y="290541"/>
                  </a:cubicBezTo>
                  <a:cubicBezTo>
                    <a:pt x="780469" y="278927"/>
                    <a:pt x="775037" y="269935"/>
                    <a:pt x="764172" y="263566"/>
                  </a:cubicBezTo>
                  <a:cubicBezTo>
                    <a:pt x="753307" y="257197"/>
                    <a:pt x="735699" y="250079"/>
                    <a:pt x="711346" y="242211"/>
                  </a:cubicBezTo>
                  <a:cubicBezTo>
                    <a:pt x="685496" y="233594"/>
                    <a:pt x="664609" y="225258"/>
                    <a:pt x="648686" y="217203"/>
                  </a:cubicBezTo>
                  <a:cubicBezTo>
                    <a:pt x="632764" y="209148"/>
                    <a:pt x="618902" y="197347"/>
                    <a:pt x="607100" y="181799"/>
                  </a:cubicBezTo>
                  <a:cubicBezTo>
                    <a:pt x="595299" y="166251"/>
                    <a:pt x="589398" y="145926"/>
                    <a:pt x="589398" y="120825"/>
                  </a:cubicBezTo>
                  <a:cubicBezTo>
                    <a:pt x="589398" y="95349"/>
                    <a:pt x="595767" y="73525"/>
                    <a:pt x="608505" y="55355"/>
                  </a:cubicBezTo>
                  <a:cubicBezTo>
                    <a:pt x="621243" y="37184"/>
                    <a:pt x="638852" y="23416"/>
                    <a:pt x="661331" y="14050"/>
                  </a:cubicBezTo>
                  <a:cubicBezTo>
                    <a:pt x="683810" y="4683"/>
                    <a:pt x="709286" y="0"/>
                    <a:pt x="737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08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994191B-AE93-4D31-B74D-D194ED598A39}"/>
              </a:ext>
            </a:extLst>
          </p:cNvPr>
          <p:cNvSpPr txBox="1"/>
          <p:nvPr/>
        </p:nvSpPr>
        <p:spPr>
          <a:xfrm>
            <a:off x="359807" y="2204093"/>
            <a:ext cx="6277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600" dirty="0" err="1">
                <a:solidFill>
                  <a:schemeClr val="accent2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Nosso</a:t>
            </a:r>
            <a:r>
              <a:rPr lang="en-US" sz="6600" dirty="0">
                <a:solidFill>
                  <a:schemeClr val="accent1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 </a:t>
            </a:r>
            <a:r>
              <a:rPr lang="en-US" sz="6600" b="1" i="1" u="sng" dirty="0">
                <a:solidFill>
                  <a:srgbClr val="00B0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99FF99"/>
                </a:highlight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AMOR</a:t>
            </a:r>
          </a:p>
          <a:p>
            <a:pPr algn="just"/>
            <a:r>
              <a:rPr lang="en-US" sz="6600" dirty="0" err="1">
                <a:solidFill>
                  <a:schemeClr val="accent2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nesse</a:t>
            </a:r>
            <a:r>
              <a:rPr lang="en-US" sz="6600" dirty="0">
                <a:solidFill>
                  <a:schemeClr val="accent2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 </a:t>
            </a:r>
            <a:r>
              <a:rPr lang="en-US" sz="6600" dirty="0" err="1">
                <a:solidFill>
                  <a:schemeClr val="accent2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dia</a:t>
            </a:r>
            <a:r>
              <a:rPr lang="en-US" sz="6600" dirty="0">
                <a:solidFill>
                  <a:schemeClr val="accent2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 dos </a:t>
            </a:r>
            <a:r>
              <a:rPr lang="en-US" sz="6600" dirty="0" err="1">
                <a:solidFill>
                  <a:schemeClr val="accent2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namorados</a:t>
            </a:r>
            <a:endParaRPr lang="en-US" sz="6600" dirty="0">
              <a:solidFill>
                <a:schemeClr val="accent2"/>
              </a:solidFill>
              <a:latin typeface="Dreaming Outloud Script Pro" panose="030505020403040507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345EC95-0CC1-4102-BAF3-9C3AF4AEDA89}"/>
              </a:ext>
            </a:extLst>
          </p:cNvPr>
          <p:cNvSpPr/>
          <p:nvPr/>
        </p:nvSpPr>
        <p:spPr>
          <a:xfrm>
            <a:off x="5285108" y="4382707"/>
            <a:ext cx="590898" cy="521415"/>
          </a:xfrm>
          <a:custGeom>
            <a:avLst/>
            <a:gdLst>
              <a:gd name="connsiteX0" fmla="*/ 2016880 w 7749592"/>
              <a:gd name="connsiteY0" fmla="*/ 0 h 7062475"/>
              <a:gd name="connsiteX1" fmla="*/ 3481897 w 7749592"/>
              <a:gd name="connsiteY1" fmla="*/ 479836 h 7062475"/>
              <a:gd name="connsiteX2" fmla="*/ 3874719 w 7749592"/>
              <a:gd name="connsiteY2" fmla="*/ 793153 h 7062475"/>
              <a:gd name="connsiteX3" fmla="*/ 4267695 w 7749592"/>
              <a:gd name="connsiteY3" fmla="*/ 479836 h 7062475"/>
              <a:gd name="connsiteX4" fmla="*/ 5732713 w 7749592"/>
              <a:gd name="connsiteY4" fmla="*/ 0 h 7062475"/>
              <a:gd name="connsiteX5" fmla="*/ 6833549 w 7749592"/>
              <a:gd name="connsiteY5" fmla="*/ 336167 h 7062475"/>
              <a:gd name="connsiteX6" fmla="*/ 7736099 w 7749592"/>
              <a:gd name="connsiteY6" fmla="*/ 1867385 h 7062475"/>
              <a:gd name="connsiteX7" fmla="*/ 7476461 w 7749592"/>
              <a:gd name="connsiteY7" fmla="*/ 3351495 h 7062475"/>
              <a:gd name="connsiteX8" fmla="*/ 6511937 w 7749592"/>
              <a:gd name="connsiteY8" fmla="*/ 4777229 h 7062475"/>
              <a:gd name="connsiteX9" fmla="*/ 4296961 w 7749592"/>
              <a:gd name="connsiteY9" fmla="*/ 6743993 h 7062475"/>
              <a:gd name="connsiteX10" fmla="*/ 3874875 w 7749592"/>
              <a:gd name="connsiteY10" fmla="*/ 7062475 h 7062475"/>
              <a:gd name="connsiteX11" fmla="*/ 3452787 w 7749592"/>
              <a:gd name="connsiteY11" fmla="*/ 6743993 h 7062475"/>
              <a:gd name="connsiteX12" fmla="*/ 1237656 w 7749592"/>
              <a:gd name="connsiteY12" fmla="*/ 4777229 h 7062475"/>
              <a:gd name="connsiteX13" fmla="*/ 273132 w 7749592"/>
              <a:gd name="connsiteY13" fmla="*/ 3351495 h 7062475"/>
              <a:gd name="connsiteX14" fmla="*/ 13494 w 7749592"/>
              <a:gd name="connsiteY14" fmla="*/ 1867385 h 7062475"/>
              <a:gd name="connsiteX15" fmla="*/ 916042 w 7749592"/>
              <a:gd name="connsiteY15" fmla="*/ 336167 h 7062475"/>
              <a:gd name="connsiteX16" fmla="*/ 2016880 w 7749592"/>
              <a:gd name="connsiteY16" fmla="*/ 0 h 706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49592" h="7062475">
                <a:moveTo>
                  <a:pt x="2016880" y="0"/>
                </a:moveTo>
                <a:cubicBezTo>
                  <a:pt x="2502819" y="0"/>
                  <a:pt x="3023033" y="170431"/>
                  <a:pt x="3481897" y="479836"/>
                </a:cubicBezTo>
                <a:cubicBezTo>
                  <a:pt x="3621655" y="574050"/>
                  <a:pt x="3752959" y="678907"/>
                  <a:pt x="3874719" y="793153"/>
                </a:cubicBezTo>
                <a:cubicBezTo>
                  <a:pt x="3996633" y="678907"/>
                  <a:pt x="4127937" y="574050"/>
                  <a:pt x="4267695" y="479836"/>
                </a:cubicBezTo>
                <a:cubicBezTo>
                  <a:pt x="4726559" y="170431"/>
                  <a:pt x="5246773" y="0"/>
                  <a:pt x="5732713" y="0"/>
                </a:cubicBezTo>
                <a:cubicBezTo>
                  <a:pt x="6136019" y="0"/>
                  <a:pt x="6516631" y="116281"/>
                  <a:pt x="6833549" y="336167"/>
                </a:cubicBezTo>
                <a:cubicBezTo>
                  <a:pt x="7356581" y="699252"/>
                  <a:pt x="7668645" y="1228699"/>
                  <a:pt x="7736099" y="1867385"/>
                </a:cubicBezTo>
                <a:cubicBezTo>
                  <a:pt x="7785709" y="2338300"/>
                  <a:pt x="7698379" y="2837542"/>
                  <a:pt x="7476461" y="3351495"/>
                </a:cubicBezTo>
                <a:cubicBezTo>
                  <a:pt x="7264869" y="3841347"/>
                  <a:pt x="6940441" y="4321027"/>
                  <a:pt x="6511937" y="4777229"/>
                </a:cubicBezTo>
                <a:cubicBezTo>
                  <a:pt x="5570889" y="5779470"/>
                  <a:pt x="4348607" y="6705024"/>
                  <a:pt x="4296961" y="6743993"/>
                </a:cubicBezTo>
                <a:lnTo>
                  <a:pt x="3874875" y="7062475"/>
                </a:lnTo>
                <a:lnTo>
                  <a:pt x="3452787" y="6743993"/>
                </a:lnTo>
                <a:cubicBezTo>
                  <a:pt x="3401143" y="6705024"/>
                  <a:pt x="2178860" y="5779470"/>
                  <a:pt x="1237656" y="4777229"/>
                </a:cubicBezTo>
                <a:cubicBezTo>
                  <a:pt x="809153" y="4320869"/>
                  <a:pt x="484567" y="3841191"/>
                  <a:pt x="273132" y="3351495"/>
                </a:cubicBezTo>
                <a:cubicBezTo>
                  <a:pt x="51212" y="2837542"/>
                  <a:pt x="-36117" y="2338300"/>
                  <a:pt x="13494" y="1867385"/>
                </a:cubicBezTo>
                <a:cubicBezTo>
                  <a:pt x="80947" y="1228543"/>
                  <a:pt x="393012" y="699095"/>
                  <a:pt x="916042" y="336167"/>
                </a:cubicBezTo>
                <a:cubicBezTo>
                  <a:pt x="1237499" y="113151"/>
                  <a:pt x="1607939" y="0"/>
                  <a:pt x="201688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91000"/>
            </a:schemeClr>
          </a:solidFill>
          <a:ln>
            <a:solidFill>
              <a:srgbClr val="CCEC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3915CF-4C5F-46C1-B4B8-E93D45A7C9D0}"/>
              </a:ext>
            </a:extLst>
          </p:cNvPr>
          <p:cNvSpPr txBox="1"/>
          <p:nvPr/>
        </p:nvSpPr>
        <p:spPr>
          <a:xfrm>
            <a:off x="5205427" y="6558379"/>
            <a:ext cx="134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  <a:latin typeface="+mj-lt"/>
              </a:rPr>
              <a:t>12/06/2024</a:t>
            </a:r>
          </a:p>
        </p:txBody>
      </p:sp>
      <p:pic>
        <p:nvPicPr>
          <p:cNvPr id="10" name="Espaço Reservado para Imagem 9" descr="Desenho de rosto de pessoa">
            <a:extLst>
              <a:ext uri="{FF2B5EF4-FFF2-40B4-BE49-F238E27FC236}">
                <a16:creationId xmlns:a16="http://schemas.microsoft.com/office/drawing/2014/main" id="{A20E831E-B3F0-B666-F5D9-4068688557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3013"/>
          <a:stretch/>
        </p:blipFill>
        <p:spPr>
          <a:xfrm>
            <a:off x="7814301" y="-1173764"/>
            <a:ext cx="13906551" cy="13693220"/>
          </a:xfrm>
        </p:spPr>
      </p:pic>
      <p:pic>
        <p:nvPicPr>
          <p:cNvPr id="12" name="Imagem 11" descr="Tela de computador com luz azul&#10;&#10;Descrição gerada automaticamente com confiança baixa">
            <a:extLst>
              <a:ext uri="{FF2B5EF4-FFF2-40B4-BE49-F238E27FC236}">
                <a16:creationId xmlns:a16="http://schemas.microsoft.com/office/drawing/2014/main" id="{56D58095-3FAF-3537-A480-13435D2E51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2890" y="21763"/>
            <a:ext cx="4184609" cy="4354286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636ED86-8B04-DF0E-E9D8-DE65F48CF4CB}"/>
              </a:ext>
            </a:extLst>
          </p:cNvPr>
          <p:cNvGrpSpPr/>
          <p:nvPr/>
        </p:nvGrpSpPr>
        <p:grpSpPr>
          <a:xfrm>
            <a:off x="12072600" y="7606393"/>
            <a:ext cx="245103" cy="213963"/>
            <a:chOff x="12072600" y="7606393"/>
            <a:chExt cx="245103" cy="2139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52198F82-884B-3888-544C-2FA148A92D28}"/>
                    </a:ext>
                  </a:extLst>
                </p14:cNvPr>
                <p14:cNvContentPartPr/>
                <p14:nvPr/>
              </p14:nvContentPartPr>
              <p14:xfrm>
                <a:off x="12072600" y="7606393"/>
                <a:ext cx="191880" cy="1296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52198F82-884B-3888-544C-2FA148A92D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063600" y="7597393"/>
                  <a:ext cx="209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F00E3241-CF75-2F27-518B-24DBF7E2B02E}"/>
                    </a:ext>
                  </a:extLst>
                </p14:cNvPr>
                <p14:cNvContentPartPr/>
                <p14:nvPr/>
              </p14:nvContentPartPr>
              <p14:xfrm>
                <a:off x="12179160" y="7647433"/>
                <a:ext cx="125280" cy="164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F00E3241-CF75-2F27-518B-24DBF7E2B0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70520" y="7638793"/>
                  <a:ext cx="142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6D4A5BB4-854F-887D-CEF2-FF6530F0536A}"/>
                    </a:ext>
                  </a:extLst>
                </p14:cNvPr>
                <p14:cNvContentPartPr/>
                <p14:nvPr/>
              </p14:nvContentPartPr>
              <p14:xfrm>
                <a:off x="12224103" y="7636036"/>
                <a:ext cx="93600" cy="1843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6D4A5BB4-854F-887D-CEF2-FF6530F053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15103" y="7627396"/>
                  <a:ext cx="111240" cy="201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4" name="Imagem 23" descr="Tela de computador com luz azul&#10;&#10;Descrição gerada automaticamente com confiança baixa">
            <a:extLst>
              <a:ext uri="{FF2B5EF4-FFF2-40B4-BE49-F238E27FC236}">
                <a16:creationId xmlns:a16="http://schemas.microsoft.com/office/drawing/2014/main" id="{D70559B0-723A-4D48-02A5-BC8295A501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672846"/>
            <a:ext cx="4184609" cy="4354286"/>
          </a:xfrm>
          <a:prstGeom prst="rect">
            <a:avLst/>
          </a:prstGeom>
        </p:spPr>
      </p:pic>
      <p:sp>
        <p:nvSpPr>
          <p:cNvPr id="25" name="TextBox 32">
            <a:extLst>
              <a:ext uri="{FF2B5EF4-FFF2-40B4-BE49-F238E27FC236}">
                <a16:creationId xmlns:a16="http://schemas.microsoft.com/office/drawing/2014/main" id="{4A547D9B-7B0D-251A-6943-93D6D32EC6AB}"/>
              </a:ext>
            </a:extLst>
          </p:cNvPr>
          <p:cNvSpPr txBox="1"/>
          <p:nvPr/>
        </p:nvSpPr>
        <p:spPr>
          <a:xfrm>
            <a:off x="2664000" y="5475057"/>
            <a:ext cx="5839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i="1" strike="sngStrike" dirty="0">
                <a:solidFill>
                  <a:schemeClr val="accent2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E </a:t>
            </a:r>
            <a:r>
              <a:rPr lang="en-US" sz="4400" i="1" strike="sngStrike" dirty="0" err="1">
                <a:solidFill>
                  <a:schemeClr val="accent2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todos</a:t>
            </a:r>
            <a:r>
              <a:rPr lang="en-US" sz="4400" i="1" strike="sngStrike" dirty="0">
                <a:solidFill>
                  <a:schemeClr val="accent2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 </a:t>
            </a:r>
            <a:r>
              <a:rPr lang="en-US" sz="4400" i="1" strike="sngStrike" dirty="0" err="1">
                <a:solidFill>
                  <a:schemeClr val="accent2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os</a:t>
            </a:r>
            <a:r>
              <a:rPr lang="en-US" sz="4400" i="1" strike="sngStrike" dirty="0">
                <a:solidFill>
                  <a:schemeClr val="accent2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 </a:t>
            </a:r>
            <a:r>
              <a:rPr lang="en-US" sz="4400" i="1" strike="sngStrike" dirty="0" err="1">
                <a:solidFill>
                  <a:schemeClr val="accent2"/>
                </a:solidFill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dias</a:t>
            </a:r>
            <a:endParaRPr lang="en-US" sz="4400" i="1" strike="sngStrike" dirty="0">
              <a:solidFill>
                <a:schemeClr val="accent2"/>
              </a:solidFill>
              <a:latin typeface="Dreaming Outloud Script Pro" panose="03050502040304050704" pitchFamily="66" charset="0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567A2E65-E55C-C6F2-FFFD-7D3A7D6A3B07}"/>
                  </a:ext>
                </a:extLst>
              </p14:cNvPr>
              <p14:cNvContentPartPr/>
              <p14:nvPr/>
            </p14:nvContentPartPr>
            <p14:xfrm>
              <a:off x="5269168" y="8180848"/>
              <a:ext cx="360" cy="36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567A2E65-E55C-C6F2-FFFD-7D3A7D6A3B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0528" y="81718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56FA785B-18C0-1AD2-0987-975D3AB2D0BB}"/>
                  </a:ext>
                </a:extLst>
              </p14:cNvPr>
              <p14:cNvContentPartPr/>
              <p14:nvPr/>
            </p14:nvContentPartPr>
            <p14:xfrm>
              <a:off x="4571848" y="5750488"/>
              <a:ext cx="360" cy="3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56FA785B-18C0-1AD2-0987-975D3AB2D0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62848" y="57418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C1CDDD02-81D3-DD9A-E493-4264D4E81C5B}"/>
                  </a:ext>
                </a:extLst>
              </p14:cNvPr>
              <p14:cNvContentPartPr/>
              <p14:nvPr/>
            </p14:nvContentPartPr>
            <p14:xfrm>
              <a:off x="5750488" y="6280048"/>
              <a:ext cx="360" cy="3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C1CDDD02-81D3-DD9A-E493-4264D4E81C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41488" y="62710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515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8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8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80"/>
                            </p:stCondLst>
                            <p:childTnLst>
                              <p:par>
                                <p:cTn id="38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4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F2E540-AE0C-4F66-881C-12ECD2D9ECC8}"/>
              </a:ext>
            </a:extLst>
          </p:cNvPr>
          <p:cNvSpPr txBox="1"/>
          <p:nvPr/>
        </p:nvSpPr>
        <p:spPr>
          <a:xfrm>
            <a:off x="4299833" y="2338967"/>
            <a:ext cx="90225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chemeClr val="accent1"/>
                </a:solidFill>
                <a:latin typeface="Satisfy" panose="02000000000000000000" pitchFamily="2" charset="0"/>
              </a:rPr>
              <a:t>Maiores</a:t>
            </a:r>
            <a:r>
              <a:rPr lang="en-US" sz="6600" dirty="0">
                <a:solidFill>
                  <a:schemeClr val="accent1"/>
                </a:solidFill>
                <a:latin typeface="Satisfy" panose="02000000000000000000" pitchFamily="2" charset="0"/>
              </a:rPr>
              <a:t> </a:t>
            </a:r>
            <a:r>
              <a:rPr lang="en-US" sz="6600" dirty="0" err="1">
                <a:solidFill>
                  <a:schemeClr val="accent1"/>
                </a:solidFill>
                <a:latin typeface="Satisfy" panose="02000000000000000000" pitchFamily="2" charset="0"/>
              </a:rPr>
              <a:t>Acontecimentos</a:t>
            </a:r>
            <a:endParaRPr lang="en-US" sz="6600" dirty="0">
              <a:solidFill>
                <a:schemeClr val="accent1"/>
              </a:solidFill>
              <a:latin typeface="Satisfy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CA24C-EBD4-4D58-A6C3-6CA1C3E00A30}"/>
              </a:ext>
            </a:extLst>
          </p:cNvPr>
          <p:cNvSpPr txBox="1"/>
          <p:nvPr/>
        </p:nvSpPr>
        <p:spPr>
          <a:xfrm>
            <a:off x="1844590" y="6542185"/>
            <a:ext cx="292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+mj-lt"/>
              </a:rPr>
              <a:t>29/10/2022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D4AED-1782-43D7-82A7-C2517A8D8249}"/>
              </a:ext>
            </a:extLst>
          </p:cNvPr>
          <p:cNvSpPr txBox="1"/>
          <p:nvPr/>
        </p:nvSpPr>
        <p:spPr>
          <a:xfrm>
            <a:off x="5751392" y="6542185"/>
            <a:ext cx="292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/>
                </a:solidFill>
                <a:latin typeface="+mj-lt"/>
              </a:rPr>
              <a:t>Julho</a:t>
            </a:r>
            <a:r>
              <a:rPr lang="en-US" sz="2000" dirty="0">
                <a:solidFill>
                  <a:schemeClr val="accent1"/>
                </a:solidFill>
                <a:latin typeface="+mj-lt"/>
              </a:rPr>
              <a:t> - 2023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CF97D-933F-429D-92E3-B647DB005268}"/>
              </a:ext>
            </a:extLst>
          </p:cNvPr>
          <p:cNvSpPr txBox="1"/>
          <p:nvPr/>
        </p:nvSpPr>
        <p:spPr>
          <a:xfrm>
            <a:off x="9658194" y="6542185"/>
            <a:ext cx="292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+mj-lt"/>
              </a:rPr>
              <a:t>25/07/2023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B4156-456C-4B74-AB14-854B7576A256}"/>
              </a:ext>
            </a:extLst>
          </p:cNvPr>
          <p:cNvSpPr txBox="1"/>
          <p:nvPr/>
        </p:nvSpPr>
        <p:spPr>
          <a:xfrm>
            <a:off x="13564995" y="6542185"/>
            <a:ext cx="292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+mj-lt"/>
              </a:rPr>
              <a:t>01/01/2024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Rectangle 11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4FBB88C5-D6CA-44EA-9C65-05193C654F7B}"/>
              </a:ext>
            </a:extLst>
          </p:cNvPr>
          <p:cNvSpPr/>
          <p:nvPr/>
        </p:nvSpPr>
        <p:spPr>
          <a:xfrm>
            <a:off x="1714080" y="7010524"/>
            <a:ext cx="3190234" cy="338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pt-BR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Começamos a namorar</a:t>
            </a:r>
            <a:endParaRPr lang="es-ES" altLang="zh-CN" sz="12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Rectangle 12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8A6A06B3-9D6A-457B-832E-4EB33D066A45}"/>
              </a:ext>
            </a:extLst>
          </p:cNvPr>
          <p:cNvSpPr/>
          <p:nvPr/>
        </p:nvSpPr>
        <p:spPr>
          <a:xfrm>
            <a:off x="5620882" y="7010524"/>
            <a:ext cx="3190234" cy="892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pt-BR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Começamos a morar juntos e assumimos nosso namoro verdadeiramente para o mundo</a:t>
            </a:r>
            <a:endParaRPr lang="es-ES" altLang="zh-CN" sz="12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Rectangle 13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99DA35D5-4C85-4B68-BA16-0C6AF612EA80}"/>
              </a:ext>
            </a:extLst>
          </p:cNvPr>
          <p:cNvSpPr/>
          <p:nvPr/>
        </p:nvSpPr>
        <p:spPr>
          <a:xfrm>
            <a:off x="9527684" y="7010524"/>
            <a:ext cx="3190234" cy="338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pt-BR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Adotamos nosso primeiro filho juntos</a:t>
            </a:r>
            <a:endParaRPr lang="es-ES" altLang="zh-CN" sz="12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Rectangle 14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618D1632-C90D-4E62-BAB6-7F6AA6A6242E}"/>
              </a:ext>
            </a:extLst>
          </p:cNvPr>
          <p:cNvSpPr/>
          <p:nvPr/>
        </p:nvSpPr>
        <p:spPr>
          <a:xfrm>
            <a:off x="13434485" y="7010524"/>
            <a:ext cx="3190234" cy="768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pt-BR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TROCAMOS DE ALIANÇA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pt-BR" altLang="zh-CN" sz="1200" i="1" strike="sngStrike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E noivamos (segredo)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A4805B-5930-440A-84A5-6C712CD3971F}"/>
              </a:ext>
            </a:extLst>
          </p:cNvPr>
          <p:cNvGrpSpPr/>
          <p:nvPr/>
        </p:nvGrpSpPr>
        <p:grpSpPr>
          <a:xfrm>
            <a:off x="2506557" y="4704377"/>
            <a:ext cx="1605280" cy="1462946"/>
            <a:chOff x="2506557" y="4704377"/>
            <a:chExt cx="1605280" cy="146294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844F86E-2623-4265-A295-D2CB0DB1D9EC}"/>
                </a:ext>
              </a:extLst>
            </p:cNvPr>
            <p:cNvSpPr/>
            <p:nvPr/>
          </p:nvSpPr>
          <p:spPr>
            <a:xfrm>
              <a:off x="2506557" y="4704377"/>
              <a:ext cx="1605280" cy="1462946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0FE2E6-D7ED-4323-97AA-EA4557014C76}"/>
                </a:ext>
              </a:extLst>
            </p:cNvPr>
            <p:cNvSpPr txBox="1"/>
            <p:nvPr/>
          </p:nvSpPr>
          <p:spPr>
            <a:xfrm>
              <a:off x="2635674" y="5040225"/>
              <a:ext cx="1311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>
                  <a:solidFill>
                    <a:schemeClr val="bg1"/>
                  </a:solidFill>
                  <a:latin typeface="Satisfy" panose="02000000000000000000" pitchFamily="2" charset="0"/>
                </a:rPr>
                <a:t>01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2FA01A-889B-43C4-B621-17AEE3B75A36}"/>
              </a:ext>
            </a:extLst>
          </p:cNvPr>
          <p:cNvGrpSpPr/>
          <p:nvPr/>
        </p:nvGrpSpPr>
        <p:grpSpPr>
          <a:xfrm>
            <a:off x="6413359" y="4704377"/>
            <a:ext cx="1605280" cy="1462946"/>
            <a:chOff x="6413359" y="4704377"/>
            <a:chExt cx="1605280" cy="146294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693D916-800C-48B7-8796-AC9521535760}"/>
                </a:ext>
              </a:extLst>
            </p:cNvPr>
            <p:cNvSpPr/>
            <p:nvPr/>
          </p:nvSpPr>
          <p:spPr>
            <a:xfrm>
              <a:off x="6413359" y="4704377"/>
              <a:ext cx="1605280" cy="1462946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25E328-A03E-47F5-A1FE-674BC8889377}"/>
                </a:ext>
              </a:extLst>
            </p:cNvPr>
            <p:cNvSpPr txBox="1"/>
            <p:nvPr/>
          </p:nvSpPr>
          <p:spPr>
            <a:xfrm>
              <a:off x="6548402" y="5040225"/>
              <a:ext cx="1311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>
                  <a:solidFill>
                    <a:schemeClr val="bg1"/>
                  </a:solidFill>
                  <a:latin typeface="Satisfy" panose="02000000000000000000" pitchFamily="2" charset="0"/>
                </a:rPr>
                <a:t>02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9DB7A4-F138-4F18-827D-B65172E1C0E7}"/>
              </a:ext>
            </a:extLst>
          </p:cNvPr>
          <p:cNvGrpSpPr/>
          <p:nvPr/>
        </p:nvGrpSpPr>
        <p:grpSpPr>
          <a:xfrm>
            <a:off x="10320161" y="4704377"/>
            <a:ext cx="1605280" cy="1462946"/>
            <a:chOff x="10320161" y="4704377"/>
            <a:chExt cx="1605280" cy="146294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687835-5190-4F97-8C99-A3D2EC00D297}"/>
                </a:ext>
              </a:extLst>
            </p:cNvPr>
            <p:cNvSpPr/>
            <p:nvPr/>
          </p:nvSpPr>
          <p:spPr>
            <a:xfrm>
              <a:off x="10320161" y="4704377"/>
              <a:ext cx="1605280" cy="1462946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21C754-9AE4-4A96-AAEC-77CE3F8AFDA2}"/>
                </a:ext>
              </a:extLst>
            </p:cNvPr>
            <p:cNvSpPr txBox="1"/>
            <p:nvPr/>
          </p:nvSpPr>
          <p:spPr>
            <a:xfrm>
              <a:off x="10461130" y="5040225"/>
              <a:ext cx="1311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>
                  <a:solidFill>
                    <a:schemeClr val="bg1"/>
                  </a:solidFill>
                  <a:latin typeface="Satisfy" panose="02000000000000000000" pitchFamily="2" charset="0"/>
                </a:rPr>
                <a:t>03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9E86A9-AEAB-4116-A1C6-2A2F1815AD19}"/>
              </a:ext>
            </a:extLst>
          </p:cNvPr>
          <p:cNvGrpSpPr/>
          <p:nvPr/>
        </p:nvGrpSpPr>
        <p:grpSpPr>
          <a:xfrm>
            <a:off x="14226962" y="4704377"/>
            <a:ext cx="1605280" cy="1462946"/>
            <a:chOff x="14226962" y="4704377"/>
            <a:chExt cx="1605280" cy="146294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373ACC6-89DF-45FC-A352-F2311F4B858E}"/>
                </a:ext>
              </a:extLst>
            </p:cNvPr>
            <p:cNvSpPr/>
            <p:nvPr/>
          </p:nvSpPr>
          <p:spPr>
            <a:xfrm>
              <a:off x="14226962" y="4704377"/>
              <a:ext cx="1605280" cy="1462946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D905DB-E484-4191-8ADD-F59F972E4829}"/>
                </a:ext>
              </a:extLst>
            </p:cNvPr>
            <p:cNvSpPr txBox="1"/>
            <p:nvPr/>
          </p:nvSpPr>
          <p:spPr>
            <a:xfrm>
              <a:off x="14373859" y="5040225"/>
              <a:ext cx="1311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>
                  <a:solidFill>
                    <a:schemeClr val="bg1"/>
                  </a:solidFill>
                  <a:latin typeface="Satisfy" panose="02000000000000000000" pitchFamily="2" charset="0"/>
                </a:rPr>
                <a:t>04</a:t>
              </a: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1A9EC1-0E66-42C3-9780-5F346CF5BE2B}"/>
              </a:ext>
            </a:extLst>
          </p:cNvPr>
          <p:cNvSpPr/>
          <p:nvPr/>
        </p:nvSpPr>
        <p:spPr>
          <a:xfrm>
            <a:off x="6282527" y="2138102"/>
            <a:ext cx="120222" cy="109563"/>
          </a:xfrm>
          <a:custGeom>
            <a:avLst/>
            <a:gdLst>
              <a:gd name="connsiteX0" fmla="*/ 2016880 w 7749592"/>
              <a:gd name="connsiteY0" fmla="*/ 0 h 7062475"/>
              <a:gd name="connsiteX1" fmla="*/ 3481897 w 7749592"/>
              <a:gd name="connsiteY1" fmla="*/ 479836 h 7062475"/>
              <a:gd name="connsiteX2" fmla="*/ 3874719 w 7749592"/>
              <a:gd name="connsiteY2" fmla="*/ 793153 h 7062475"/>
              <a:gd name="connsiteX3" fmla="*/ 4267695 w 7749592"/>
              <a:gd name="connsiteY3" fmla="*/ 479836 h 7062475"/>
              <a:gd name="connsiteX4" fmla="*/ 5732713 w 7749592"/>
              <a:gd name="connsiteY4" fmla="*/ 0 h 7062475"/>
              <a:gd name="connsiteX5" fmla="*/ 6833549 w 7749592"/>
              <a:gd name="connsiteY5" fmla="*/ 336167 h 7062475"/>
              <a:gd name="connsiteX6" fmla="*/ 7736099 w 7749592"/>
              <a:gd name="connsiteY6" fmla="*/ 1867385 h 7062475"/>
              <a:gd name="connsiteX7" fmla="*/ 7476461 w 7749592"/>
              <a:gd name="connsiteY7" fmla="*/ 3351495 h 7062475"/>
              <a:gd name="connsiteX8" fmla="*/ 6511937 w 7749592"/>
              <a:gd name="connsiteY8" fmla="*/ 4777229 h 7062475"/>
              <a:gd name="connsiteX9" fmla="*/ 4296961 w 7749592"/>
              <a:gd name="connsiteY9" fmla="*/ 6743993 h 7062475"/>
              <a:gd name="connsiteX10" fmla="*/ 3874875 w 7749592"/>
              <a:gd name="connsiteY10" fmla="*/ 7062475 h 7062475"/>
              <a:gd name="connsiteX11" fmla="*/ 3452787 w 7749592"/>
              <a:gd name="connsiteY11" fmla="*/ 6743993 h 7062475"/>
              <a:gd name="connsiteX12" fmla="*/ 1237656 w 7749592"/>
              <a:gd name="connsiteY12" fmla="*/ 4777229 h 7062475"/>
              <a:gd name="connsiteX13" fmla="*/ 273132 w 7749592"/>
              <a:gd name="connsiteY13" fmla="*/ 3351495 h 7062475"/>
              <a:gd name="connsiteX14" fmla="*/ 13494 w 7749592"/>
              <a:gd name="connsiteY14" fmla="*/ 1867385 h 7062475"/>
              <a:gd name="connsiteX15" fmla="*/ 916042 w 7749592"/>
              <a:gd name="connsiteY15" fmla="*/ 336167 h 7062475"/>
              <a:gd name="connsiteX16" fmla="*/ 2016880 w 7749592"/>
              <a:gd name="connsiteY16" fmla="*/ 0 h 706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49592" h="7062475">
                <a:moveTo>
                  <a:pt x="2016880" y="0"/>
                </a:moveTo>
                <a:cubicBezTo>
                  <a:pt x="2502819" y="0"/>
                  <a:pt x="3023033" y="170431"/>
                  <a:pt x="3481897" y="479836"/>
                </a:cubicBezTo>
                <a:cubicBezTo>
                  <a:pt x="3621655" y="574050"/>
                  <a:pt x="3752959" y="678907"/>
                  <a:pt x="3874719" y="793153"/>
                </a:cubicBezTo>
                <a:cubicBezTo>
                  <a:pt x="3996633" y="678907"/>
                  <a:pt x="4127937" y="574050"/>
                  <a:pt x="4267695" y="479836"/>
                </a:cubicBezTo>
                <a:cubicBezTo>
                  <a:pt x="4726559" y="170431"/>
                  <a:pt x="5246773" y="0"/>
                  <a:pt x="5732713" y="0"/>
                </a:cubicBezTo>
                <a:cubicBezTo>
                  <a:pt x="6136019" y="0"/>
                  <a:pt x="6516631" y="116281"/>
                  <a:pt x="6833549" y="336167"/>
                </a:cubicBezTo>
                <a:cubicBezTo>
                  <a:pt x="7356581" y="699252"/>
                  <a:pt x="7668645" y="1228699"/>
                  <a:pt x="7736099" y="1867385"/>
                </a:cubicBezTo>
                <a:cubicBezTo>
                  <a:pt x="7785709" y="2338300"/>
                  <a:pt x="7698379" y="2837542"/>
                  <a:pt x="7476461" y="3351495"/>
                </a:cubicBezTo>
                <a:cubicBezTo>
                  <a:pt x="7264869" y="3841347"/>
                  <a:pt x="6940441" y="4321027"/>
                  <a:pt x="6511937" y="4777229"/>
                </a:cubicBezTo>
                <a:cubicBezTo>
                  <a:pt x="5570889" y="5779470"/>
                  <a:pt x="4348607" y="6705024"/>
                  <a:pt x="4296961" y="6743993"/>
                </a:cubicBezTo>
                <a:lnTo>
                  <a:pt x="3874875" y="7062475"/>
                </a:lnTo>
                <a:lnTo>
                  <a:pt x="3452787" y="6743993"/>
                </a:lnTo>
                <a:cubicBezTo>
                  <a:pt x="3401143" y="6705024"/>
                  <a:pt x="2178860" y="5779470"/>
                  <a:pt x="1237656" y="4777229"/>
                </a:cubicBezTo>
                <a:cubicBezTo>
                  <a:pt x="809153" y="4320869"/>
                  <a:pt x="484567" y="3841191"/>
                  <a:pt x="273132" y="3351495"/>
                </a:cubicBezTo>
                <a:cubicBezTo>
                  <a:pt x="51212" y="2837542"/>
                  <a:pt x="-36117" y="2338300"/>
                  <a:pt x="13494" y="1867385"/>
                </a:cubicBezTo>
                <a:cubicBezTo>
                  <a:pt x="80947" y="1228543"/>
                  <a:pt x="393012" y="699095"/>
                  <a:pt x="916042" y="336167"/>
                </a:cubicBezTo>
                <a:cubicBezTo>
                  <a:pt x="1237499" y="113151"/>
                  <a:pt x="1607939" y="0"/>
                  <a:pt x="2016880" y="0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59B047-4738-46B0-A051-B0C5C277263C}"/>
              </a:ext>
            </a:extLst>
          </p:cNvPr>
          <p:cNvSpPr/>
          <p:nvPr/>
        </p:nvSpPr>
        <p:spPr>
          <a:xfrm>
            <a:off x="5899997" y="1817055"/>
            <a:ext cx="382530" cy="348613"/>
          </a:xfrm>
          <a:custGeom>
            <a:avLst/>
            <a:gdLst>
              <a:gd name="connsiteX0" fmla="*/ 2016880 w 7749592"/>
              <a:gd name="connsiteY0" fmla="*/ 0 h 7062475"/>
              <a:gd name="connsiteX1" fmla="*/ 3481897 w 7749592"/>
              <a:gd name="connsiteY1" fmla="*/ 479836 h 7062475"/>
              <a:gd name="connsiteX2" fmla="*/ 3874719 w 7749592"/>
              <a:gd name="connsiteY2" fmla="*/ 793153 h 7062475"/>
              <a:gd name="connsiteX3" fmla="*/ 4267695 w 7749592"/>
              <a:gd name="connsiteY3" fmla="*/ 479836 h 7062475"/>
              <a:gd name="connsiteX4" fmla="*/ 5732713 w 7749592"/>
              <a:gd name="connsiteY4" fmla="*/ 0 h 7062475"/>
              <a:gd name="connsiteX5" fmla="*/ 6833549 w 7749592"/>
              <a:gd name="connsiteY5" fmla="*/ 336167 h 7062475"/>
              <a:gd name="connsiteX6" fmla="*/ 7736099 w 7749592"/>
              <a:gd name="connsiteY6" fmla="*/ 1867385 h 7062475"/>
              <a:gd name="connsiteX7" fmla="*/ 7476461 w 7749592"/>
              <a:gd name="connsiteY7" fmla="*/ 3351495 h 7062475"/>
              <a:gd name="connsiteX8" fmla="*/ 6511937 w 7749592"/>
              <a:gd name="connsiteY8" fmla="*/ 4777229 h 7062475"/>
              <a:gd name="connsiteX9" fmla="*/ 4296961 w 7749592"/>
              <a:gd name="connsiteY9" fmla="*/ 6743993 h 7062475"/>
              <a:gd name="connsiteX10" fmla="*/ 3874875 w 7749592"/>
              <a:gd name="connsiteY10" fmla="*/ 7062475 h 7062475"/>
              <a:gd name="connsiteX11" fmla="*/ 3452787 w 7749592"/>
              <a:gd name="connsiteY11" fmla="*/ 6743993 h 7062475"/>
              <a:gd name="connsiteX12" fmla="*/ 1237656 w 7749592"/>
              <a:gd name="connsiteY12" fmla="*/ 4777229 h 7062475"/>
              <a:gd name="connsiteX13" fmla="*/ 273132 w 7749592"/>
              <a:gd name="connsiteY13" fmla="*/ 3351495 h 7062475"/>
              <a:gd name="connsiteX14" fmla="*/ 13494 w 7749592"/>
              <a:gd name="connsiteY14" fmla="*/ 1867385 h 7062475"/>
              <a:gd name="connsiteX15" fmla="*/ 916042 w 7749592"/>
              <a:gd name="connsiteY15" fmla="*/ 336167 h 7062475"/>
              <a:gd name="connsiteX16" fmla="*/ 2016880 w 7749592"/>
              <a:gd name="connsiteY16" fmla="*/ 0 h 706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49592" h="7062475">
                <a:moveTo>
                  <a:pt x="2016880" y="0"/>
                </a:moveTo>
                <a:cubicBezTo>
                  <a:pt x="2502819" y="0"/>
                  <a:pt x="3023033" y="170431"/>
                  <a:pt x="3481897" y="479836"/>
                </a:cubicBezTo>
                <a:cubicBezTo>
                  <a:pt x="3621655" y="574050"/>
                  <a:pt x="3752959" y="678907"/>
                  <a:pt x="3874719" y="793153"/>
                </a:cubicBezTo>
                <a:cubicBezTo>
                  <a:pt x="3996633" y="678907"/>
                  <a:pt x="4127937" y="574050"/>
                  <a:pt x="4267695" y="479836"/>
                </a:cubicBezTo>
                <a:cubicBezTo>
                  <a:pt x="4726559" y="170431"/>
                  <a:pt x="5246773" y="0"/>
                  <a:pt x="5732713" y="0"/>
                </a:cubicBezTo>
                <a:cubicBezTo>
                  <a:pt x="6136019" y="0"/>
                  <a:pt x="6516631" y="116281"/>
                  <a:pt x="6833549" y="336167"/>
                </a:cubicBezTo>
                <a:cubicBezTo>
                  <a:pt x="7356581" y="699252"/>
                  <a:pt x="7668645" y="1228699"/>
                  <a:pt x="7736099" y="1867385"/>
                </a:cubicBezTo>
                <a:cubicBezTo>
                  <a:pt x="7785709" y="2338300"/>
                  <a:pt x="7698379" y="2837542"/>
                  <a:pt x="7476461" y="3351495"/>
                </a:cubicBezTo>
                <a:cubicBezTo>
                  <a:pt x="7264869" y="3841347"/>
                  <a:pt x="6940441" y="4321027"/>
                  <a:pt x="6511937" y="4777229"/>
                </a:cubicBezTo>
                <a:cubicBezTo>
                  <a:pt x="5570889" y="5779470"/>
                  <a:pt x="4348607" y="6705024"/>
                  <a:pt x="4296961" y="6743993"/>
                </a:cubicBezTo>
                <a:lnTo>
                  <a:pt x="3874875" y="7062475"/>
                </a:lnTo>
                <a:lnTo>
                  <a:pt x="3452787" y="6743993"/>
                </a:lnTo>
                <a:cubicBezTo>
                  <a:pt x="3401143" y="6705024"/>
                  <a:pt x="2178860" y="5779470"/>
                  <a:pt x="1237656" y="4777229"/>
                </a:cubicBezTo>
                <a:cubicBezTo>
                  <a:pt x="809153" y="4320869"/>
                  <a:pt x="484567" y="3841191"/>
                  <a:pt x="273132" y="3351495"/>
                </a:cubicBezTo>
                <a:cubicBezTo>
                  <a:pt x="51212" y="2837542"/>
                  <a:pt x="-36117" y="2338300"/>
                  <a:pt x="13494" y="1867385"/>
                </a:cubicBezTo>
                <a:cubicBezTo>
                  <a:pt x="80947" y="1228543"/>
                  <a:pt x="393012" y="699095"/>
                  <a:pt x="916042" y="336167"/>
                </a:cubicBezTo>
                <a:cubicBezTo>
                  <a:pt x="1237499" y="113151"/>
                  <a:pt x="1607939" y="0"/>
                  <a:pt x="2016880" y="0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96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"/>
                            </p:stCondLst>
                            <p:childTnLst>
                              <p:par>
                                <p:cTn id="59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11FB856-25A2-4376-9241-D515329AA82B}"/>
              </a:ext>
            </a:extLst>
          </p:cNvPr>
          <p:cNvSpPr/>
          <p:nvPr/>
        </p:nvSpPr>
        <p:spPr>
          <a:xfrm>
            <a:off x="12892216" y="2793071"/>
            <a:ext cx="196117" cy="178729"/>
          </a:xfrm>
          <a:custGeom>
            <a:avLst/>
            <a:gdLst>
              <a:gd name="connsiteX0" fmla="*/ 2016880 w 7749592"/>
              <a:gd name="connsiteY0" fmla="*/ 0 h 7062475"/>
              <a:gd name="connsiteX1" fmla="*/ 3481897 w 7749592"/>
              <a:gd name="connsiteY1" fmla="*/ 479836 h 7062475"/>
              <a:gd name="connsiteX2" fmla="*/ 3874719 w 7749592"/>
              <a:gd name="connsiteY2" fmla="*/ 793153 h 7062475"/>
              <a:gd name="connsiteX3" fmla="*/ 4267695 w 7749592"/>
              <a:gd name="connsiteY3" fmla="*/ 479836 h 7062475"/>
              <a:gd name="connsiteX4" fmla="*/ 5732713 w 7749592"/>
              <a:gd name="connsiteY4" fmla="*/ 0 h 7062475"/>
              <a:gd name="connsiteX5" fmla="*/ 6833549 w 7749592"/>
              <a:gd name="connsiteY5" fmla="*/ 336167 h 7062475"/>
              <a:gd name="connsiteX6" fmla="*/ 7736099 w 7749592"/>
              <a:gd name="connsiteY6" fmla="*/ 1867385 h 7062475"/>
              <a:gd name="connsiteX7" fmla="*/ 7476461 w 7749592"/>
              <a:gd name="connsiteY7" fmla="*/ 3351495 h 7062475"/>
              <a:gd name="connsiteX8" fmla="*/ 6511937 w 7749592"/>
              <a:gd name="connsiteY8" fmla="*/ 4777229 h 7062475"/>
              <a:gd name="connsiteX9" fmla="*/ 4296961 w 7749592"/>
              <a:gd name="connsiteY9" fmla="*/ 6743993 h 7062475"/>
              <a:gd name="connsiteX10" fmla="*/ 3874875 w 7749592"/>
              <a:gd name="connsiteY10" fmla="*/ 7062475 h 7062475"/>
              <a:gd name="connsiteX11" fmla="*/ 3452787 w 7749592"/>
              <a:gd name="connsiteY11" fmla="*/ 6743993 h 7062475"/>
              <a:gd name="connsiteX12" fmla="*/ 1237656 w 7749592"/>
              <a:gd name="connsiteY12" fmla="*/ 4777229 h 7062475"/>
              <a:gd name="connsiteX13" fmla="*/ 273132 w 7749592"/>
              <a:gd name="connsiteY13" fmla="*/ 3351495 h 7062475"/>
              <a:gd name="connsiteX14" fmla="*/ 13494 w 7749592"/>
              <a:gd name="connsiteY14" fmla="*/ 1867385 h 7062475"/>
              <a:gd name="connsiteX15" fmla="*/ 916042 w 7749592"/>
              <a:gd name="connsiteY15" fmla="*/ 336167 h 7062475"/>
              <a:gd name="connsiteX16" fmla="*/ 2016880 w 7749592"/>
              <a:gd name="connsiteY16" fmla="*/ 0 h 706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49592" h="7062475">
                <a:moveTo>
                  <a:pt x="2016880" y="0"/>
                </a:moveTo>
                <a:cubicBezTo>
                  <a:pt x="2502819" y="0"/>
                  <a:pt x="3023033" y="170431"/>
                  <a:pt x="3481897" y="479836"/>
                </a:cubicBezTo>
                <a:cubicBezTo>
                  <a:pt x="3621655" y="574050"/>
                  <a:pt x="3752959" y="678907"/>
                  <a:pt x="3874719" y="793153"/>
                </a:cubicBezTo>
                <a:cubicBezTo>
                  <a:pt x="3996633" y="678907"/>
                  <a:pt x="4127937" y="574050"/>
                  <a:pt x="4267695" y="479836"/>
                </a:cubicBezTo>
                <a:cubicBezTo>
                  <a:pt x="4726559" y="170431"/>
                  <a:pt x="5246773" y="0"/>
                  <a:pt x="5732713" y="0"/>
                </a:cubicBezTo>
                <a:cubicBezTo>
                  <a:pt x="6136019" y="0"/>
                  <a:pt x="6516631" y="116281"/>
                  <a:pt x="6833549" y="336167"/>
                </a:cubicBezTo>
                <a:cubicBezTo>
                  <a:pt x="7356581" y="699252"/>
                  <a:pt x="7668645" y="1228699"/>
                  <a:pt x="7736099" y="1867385"/>
                </a:cubicBezTo>
                <a:cubicBezTo>
                  <a:pt x="7785709" y="2338300"/>
                  <a:pt x="7698379" y="2837542"/>
                  <a:pt x="7476461" y="3351495"/>
                </a:cubicBezTo>
                <a:cubicBezTo>
                  <a:pt x="7264869" y="3841347"/>
                  <a:pt x="6940441" y="4321027"/>
                  <a:pt x="6511937" y="4777229"/>
                </a:cubicBezTo>
                <a:cubicBezTo>
                  <a:pt x="5570889" y="5779470"/>
                  <a:pt x="4348607" y="6705024"/>
                  <a:pt x="4296961" y="6743993"/>
                </a:cubicBezTo>
                <a:lnTo>
                  <a:pt x="3874875" y="7062475"/>
                </a:lnTo>
                <a:lnTo>
                  <a:pt x="3452787" y="6743993"/>
                </a:lnTo>
                <a:cubicBezTo>
                  <a:pt x="3401143" y="6705024"/>
                  <a:pt x="2178860" y="5779470"/>
                  <a:pt x="1237656" y="4777229"/>
                </a:cubicBezTo>
                <a:cubicBezTo>
                  <a:pt x="809153" y="4320869"/>
                  <a:pt x="484567" y="3841191"/>
                  <a:pt x="273132" y="3351495"/>
                </a:cubicBezTo>
                <a:cubicBezTo>
                  <a:pt x="51212" y="2837542"/>
                  <a:pt x="-36117" y="2338300"/>
                  <a:pt x="13494" y="1867385"/>
                </a:cubicBezTo>
                <a:cubicBezTo>
                  <a:pt x="80947" y="1228543"/>
                  <a:pt x="393012" y="699095"/>
                  <a:pt x="916042" y="336167"/>
                </a:cubicBezTo>
                <a:cubicBezTo>
                  <a:pt x="1237499" y="113151"/>
                  <a:pt x="1607939" y="0"/>
                  <a:pt x="2016880" y="0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86819BF-3261-43C4-B21E-802FA42490DE}"/>
              </a:ext>
            </a:extLst>
          </p:cNvPr>
          <p:cNvSpPr/>
          <p:nvPr/>
        </p:nvSpPr>
        <p:spPr>
          <a:xfrm>
            <a:off x="12268200" y="2269352"/>
            <a:ext cx="624016" cy="568687"/>
          </a:xfrm>
          <a:custGeom>
            <a:avLst/>
            <a:gdLst>
              <a:gd name="connsiteX0" fmla="*/ 2016880 w 7749592"/>
              <a:gd name="connsiteY0" fmla="*/ 0 h 7062475"/>
              <a:gd name="connsiteX1" fmla="*/ 3481897 w 7749592"/>
              <a:gd name="connsiteY1" fmla="*/ 479836 h 7062475"/>
              <a:gd name="connsiteX2" fmla="*/ 3874719 w 7749592"/>
              <a:gd name="connsiteY2" fmla="*/ 793153 h 7062475"/>
              <a:gd name="connsiteX3" fmla="*/ 4267695 w 7749592"/>
              <a:gd name="connsiteY3" fmla="*/ 479836 h 7062475"/>
              <a:gd name="connsiteX4" fmla="*/ 5732713 w 7749592"/>
              <a:gd name="connsiteY4" fmla="*/ 0 h 7062475"/>
              <a:gd name="connsiteX5" fmla="*/ 6833549 w 7749592"/>
              <a:gd name="connsiteY5" fmla="*/ 336167 h 7062475"/>
              <a:gd name="connsiteX6" fmla="*/ 7736099 w 7749592"/>
              <a:gd name="connsiteY6" fmla="*/ 1867385 h 7062475"/>
              <a:gd name="connsiteX7" fmla="*/ 7476461 w 7749592"/>
              <a:gd name="connsiteY7" fmla="*/ 3351495 h 7062475"/>
              <a:gd name="connsiteX8" fmla="*/ 6511937 w 7749592"/>
              <a:gd name="connsiteY8" fmla="*/ 4777229 h 7062475"/>
              <a:gd name="connsiteX9" fmla="*/ 4296961 w 7749592"/>
              <a:gd name="connsiteY9" fmla="*/ 6743993 h 7062475"/>
              <a:gd name="connsiteX10" fmla="*/ 3874875 w 7749592"/>
              <a:gd name="connsiteY10" fmla="*/ 7062475 h 7062475"/>
              <a:gd name="connsiteX11" fmla="*/ 3452787 w 7749592"/>
              <a:gd name="connsiteY11" fmla="*/ 6743993 h 7062475"/>
              <a:gd name="connsiteX12" fmla="*/ 1237656 w 7749592"/>
              <a:gd name="connsiteY12" fmla="*/ 4777229 h 7062475"/>
              <a:gd name="connsiteX13" fmla="*/ 273132 w 7749592"/>
              <a:gd name="connsiteY13" fmla="*/ 3351495 h 7062475"/>
              <a:gd name="connsiteX14" fmla="*/ 13494 w 7749592"/>
              <a:gd name="connsiteY14" fmla="*/ 1867385 h 7062475"/>
              <a:gd name="connsiteX15" fmla="*/ 916042 w 7749592"/>
              <a:gd name="connsiteY15" fmla="*/ 336167 h 7062475"/>
              <a:gd name="connsiteX16" fmla="*/ 2016880 w 7749592"/>
              <a:gd name="connsiteY16" fmla="*/ 0 h 706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49592" h="7062475">
                <a:moveTo>
                  <a:pt x="2016880" y="0"/>
                </a:moveTo>
                <a:cubicBezTo>
                  <a:pt x="2502819" y="0"/>
                  <a:pt x="3023033" y="170431"/>
                  <a:pt x="3481897" y="479836"/>
                </a:cubicBezTo>
                <a:cubicBezTo>
                  <a:pt x="3621655" y="574050"/>
                  <a:pt x="3752959" y="678907"/>
                  <a:pt x="3874719" y="793153"/>
                </a:cubicBezTo>
                <a:cubicBezTo>
                  <a:pt x="3996633" y="678907"/>
                  <a:pt x="4127937" y="574050"/>
                  <a:pt x="4267695" y="479836"/>
                </a:cubicBezTo>
                <a:cubicBezTo>
                  <a:pt x="4726559" y="170431"/>
                  <a:pt x="5246773" y="0"/>
                  <a:pt x="5732713" y="0"/>
                </a:cubicBezTo>
                <a:cubicBezTo>
                  <a:pt x="6136019" y="0"/>
                  <a:pt x="6516631" y="116281"/>
                  <a:pt x="6833549" y="336167"/>
                </a:cubicBezTo>
                <a:cubicBezTo>
                  <a:pt x="7356581" y="699252"/>
                  <a:pt x="7668645" y="1228699"/>
                  <a:pt x="7736099" y="1867385"/>
                </a:cubicBezTo>
                <a:cubicBezTo>
                  <a:pt x="7785709" y="2338300"/>
                  <a:pt x="7698379" y="2837542"/>
                  <a:pt x="7476461" y="3351495"/>
                </a:cubicBezTo>
                <a:cubicBezTo>
                  <a:pt x="7264869" y="3841347"/>
                  <a:pt x="6940441" y="4321027"/>
                  <a:pt x="6511937" y="4777229"/>
                </a:cubicBezTo>
                <a:cubicBezTo>
                  <a:pt x="5570889" y="5779470"/>
                  <a:pt x="4348607" y="6705024"/>
                  <a:pt x="4296961" y="6743993"/>
                </a:cubicBezTo>
                <a:lnTo>
                  <a:pt x="3874875" y="7062475"/>
                </a:lnTo>
                <a:lnTo>
                  <a:pt x="3452787" y="6743993"/>
                </a:lnTo>
                <a:cubicBezTo>
                  <a:pt x="3401143" y="6705024"/>
                  <a:pt x="2178860" y="5779470"/>
                  <a:pt x="1237656" y="4777229"/>
                </a:cubicBezTo>
                <a:cubicBezTo>
                  <a:pt x="809153" y="4320869"/>
                  <a:pt x="484567" y="3841191"/>
                  <a:pt x="273132" y="3351495"/>
                </a:cubicBezTo>
                <a:cubicBezTo>
                  <a:pt x="51212" y="2837542"/>
                  <a:pt x="-36117" y="2338300"/>
                  <a:pt x="13494" y="1867385"/>
                </a:cubicBezTo>
                <a:cubicBezTo>
                  <a:pt x="80947" y="1228543"/>
                  <a:pt x="393012" y="699095"/>
                  <a:pt x="916042" y="336167"/>
                </a:cubicBezTo>
                <a:cubicBezTo>
                  <a:pt x="1237499" y="113151"/>
                  <a:pt x="1607939" y="0"/>
                  <a:pt x="2016880" y="0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80743-FFAD-49CD-86BA-9CE42201306D}"/>
              </a:ext>
            </a:extLst>
          </p:cNvPr>
          <p:cNvSpPr txBox="1"/>
          <p:nvPr/>
        </p:nvSpPr>
        <p:spPr>
          <a:xfrm>
            <a:off x="12632871" y="3184331"/>
            <a:ext cx="44740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chemeClr val="accent1"/>
                </a:solidFill>
                <a:latin typeface="Satisfy" panose="02000000000000000000" pitchFamily="2" charset="0"/>
              </a:rPr>
              <a:t>29/10/2022</a:t>
            </a:r>
          </a:p>
        </p:txBody>
      </p:sp>
      <p:sp>
        <p:nvSpPr>
          <p:cNvPr id="7" name="Rectangle 6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E6B8A420-E643-4B8A-A55D-5B91753A4E91}"/>
              </a:ext>
            </a:extLst>
          </p:cNvPr>
          <p:cNvSpPr/>
          <p:nvPr/>
        </p:nvSpPr>
        <p:spPr>
          <a:xfrm>
            <a:off x="11125846" y="6042762"/>
            <a:ext cx="5944403" cy="58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</a:pPr>
            <a:r>
              <a:rPr lang="pt-BR" altLang="zh-CN" sz="24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 Light" panose="020F0502020204030203" pitchFamily="34" charset="0"/>
                <a:cs typeface="Lato Light" panose="020F0502020204030203" pitchFamily="34" charset="0"/>
              </a:rPr>
              <a:t>MELHOR DECISÃO DA NOSSA VIDA</a:t>
            </a:r>
            <a:endParaRPr lang="es-ES" altLang="zh-CN" sz="24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9" name="Espaço Reservado para Imagem 8" descr="Interface gráfica do usuári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AFE19B7-411B-F7A0-388B-2778A0A9B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24"/>
          <a:stretch/>
        </p:blipFill>
        <p:spPr>
          <a:xfrm>
            <a:off x="-3389206" y="-3820966"/>
            <a:ext cx="14436000" cy="13156030"/>
          </a:xfrm>
        </p:spPr>
      </p:pic>
    </p:spTree>
    <p:extLst>
      <p:ext uri="{BB962C8B-B14F-4D97-AF65-F5344CB8AC3E}">
        <p14:creationId xmlns:p14="http://schemas.microsoft.com/office/powerpoint/2010/main" val="56336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3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C0186DD-6A76-4E19-BE12-4D10D605C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241884"/>
              </p:ext>
            </p:extLst>
          </p:nvPr>
        </p:nvGraphicFramePr>
        <p:xfrm>
          <a:off x="7048501" y="1905000"/>
          <a:ext cx="9372601" cy="64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43">
                  <a:extLst>
                    <a:ext uri="{9D8B030D-6E8A-4147-A177-3AD203B41FA5}">
                      <a16:colId xmlns:a16="http://schemas.microsoft.com/office/drawing/2014/main" val="3476096443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713691948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106412472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1734665539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2135008477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2666336027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420944989"/>
                    </a:ext>
                  </a:extLst>
                </a:gridCol>
              </a:tblGrid>
              <a:tr h="119361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1"/>
                          </a:solidFill>
                          <a:latin typeface="Satisfy" panose="02000000000000000000" pitchFamily="2" charset="0"/>
                        </a:rPr>
                        <a:t>SUN</a:t>
                      </a:r>
                    </a:p>
                  </a:txBody>
                  <a:tcPr marL="123363" marR="123363" marT="61681" marB="6168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1"/>
                          </a:solidFill>
                          <a:latin typeface="Satisfy" panose="02000000000000000000" pitchFamily="2" charset="0"/>
                        </a:rPr>
                        <a:t>MON</a:t>
                      </a:r>
                    </a:p>
                  </a:txBody>
                  <a:tcPr marL="123363" marR="123363" marT="61681" marB="6168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1"/>
                          </a:solidFill>
                          <a:latin typeface="Satisfy" panose="02000000000000000000" pitchFamily="2" charset="0"/>
                        </a:rPr>
                        <a:t>TUE</a:t>
                      </a:r>
                    </a:p>
                  </a:txBody>
                  <a:tcPr marL="123363" marR="123363" marT="61681" marB="6168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1"/>
                          </a:solidFill>
                          <a:latin typeface="Satisfy" panose="02000000000000000000" pitchFamily="2" charset="0"/>
                        </a:rPr>
                        <a:t>WED</a:t>
                      </a:r>
                    </a:p>
                  </a:txBody>
                  <a:tcPr marL="123363" marR="123363" marT="61681" marB="6168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1"/>
                          </a:solidFill>
                          <a:latin typeface="Satisfy" panose="02000000000000000000" pitchFamily="2" charset="0"/>
                        </a:rPr>
                        <a:t>THU</a:t>
                      </a:r>
                    </a:p>
                  </a:txBody>
                  <a:tcPr marL="123363" marR="123363" marT="61681" marB="6168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1"/>
                          </a:solidFill>
                          <a:latin typeface="Satisfy" panose="02000000000000000000" pitchFamily="2" charset="0"/>
                        </a:rPr>
                        <a:t>FRI</a:t>
                      </a:r>
                    </a:p>
                  </a:txBody>
                  <a:tcPr marL="123363" marR="123363" marT="61681" marB="6168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1"/>
                          </a:solidFill>
                          <a:latin typeface="Satisfy" panose="02000000000000000000" pitchFamily="2" charset="0"/>
                        </a:rPr>
                        <a:t>SAT</a:t>
                      </a:r>
                    </a:p>
                  </a:txBody>
                  <a:tcPr marL="123363" marR="123363" marT="61681" marB="6168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06166"/>
                  </a:ext>
                </a:extLst>
              </a:tr>
              <a:tr h="1056676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8074"/>
                  </a:ext>
                </a:extLst>
              </a:tr>
              <a:tr h="1056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838848"/>
                  </a:ext>
                </a:extLst>
              </a:tr>
              <a:tr h="1056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710236"/>
                  </a:ext>
                </a:extLst>
              </a:tr>
              <a:tr h="1056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30129"/>
                  </a:ext>
                </a:extLst>
              </a:tr>
              <a:tr h="1056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10280" marR="10280" marT="1028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658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570216-2CE4-4AC3-BC72-73B9650FD73B}"/>
              </a:ext>
            </a:extLst>
          </p:cNvPr>
          <p:cNvSpPr txBox="1"/>
          <p:nvPr/>
        </p:nvSpPr>
        <p:spPr>
          <a:xfrm>
            <a:off x="1866898" y="3371997"/>
            <a:ext cx="3717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solidFill>
                  <a:schemeClr val="accent1"/>
                </a:solidFill>
                <a:latin typeface="Satisfy" panose="02000000000000000000" pitchFamily="2" charset="0"/>
                <a:cs typeface="Rubik Light" panose="00000400000000000000" pitchFamily="2" charset="-79"/>
              </a:rPr>
              <a:t>Calendário</a:t>
            </a:r>
            <a:endParaRPr lang="en-ID" sz="5400" dirty="0">
              <a:solidFill>
                <a:schemeClr val="accent1"/>
              </a:solidFill>
              <a:latin typeface="Satisfy" panose="02000000000000000000" pitchFamily="2" charset="0"/>
              <a:cs typeface="Rubik Light" panose="00000400000000000000" pitchFamily="2" charset="-79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19E29D-1DB2-40D5-8D68-5668D61A0104}"/>
              </a:ext>
            </a:extLst>
          </p:cNvPr>
          <p:cNvGrpSpPr/>
          <p:nvPr/>
        </p:nvGrpSpPr>
        <p:grpSpPr>
          <a:xfrm>
            <a:off x="9991978" y="7528248"/>
            <a:ext cx="854264" cy="778520"/>
            <a:chOff x="8640256" y="5373335"/>
            <a:chExt cx="854264" cy="7785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2E61CA-F8EE-41BE-A0C5-B3079C121B13}"/>
                </a:ext>
              </a:extLst>
            </p:cNvPr>
            <p:cNvSpPr/>
            <p:nvPr/>
          </p:nvSpPr>
          <p:spPr>
            <a:xfrm>
              <a:off x="8640256" y="5373335"/>
              <a:ext cx="854264" cy="778520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029C79-E3BC-4DEA-9154-92EA30744EA4}"/>
                </a:ext>
              </a:extLst>
            </p:cNvPr>
            <p:cNvSpPr txBox="1"/>
            <p:nvPr/>
          </p:nvSpPr>
          <p:spPr>
            <a:xfrm>
              <a:off x="8716456" y="5551110"/>
              <a:ext cx="7018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"/>
              <a:r>
                <a:rPr lang="en-US" sz="2000" dirty="0">
                  <a:solidFill>
                    <a:schemeClr val="bg1"/>
                  </a:solidFill>
                </a:rPr>
                <a:t>29</a:t>
              </a:r>
              <a:endParaRPr lang="en-US" sz="2000" b="0" i="0" u="none" strike="noStrike" dirty="0"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3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53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53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98F544A-852D-41D5-A99D-218D7B235E12}"/>
              </a:ext>
            </a:extLst>
          </p:cNvPr>
          <p:cNvSpPr/>
          <p:nvPr/>
        </p:nvSpPr>
        <p:spPr>
          <a:xfrm>
            <a:off x="4979438" y="1203827"/>
            <a:ext cx="1795491" cy="1558179"/>
          </a:xfrm>
          <a:custGeom>
            <a:avLst/>
            <a:gdLst>
              <a:gd name="connsiteX0" fmla="*/ 887811 w 1833592"/>
              <a:gd name="connsiteY0" fmla="*/ 300923 h 1591244"/>
              <a:gd name="connsiteX1" fmla="*/ 1253519 w 1833592"/>
              <a:gd name="connsiteY1" fmla="*/ 8860 h 1591244"/>
              <a:gd name="connsiteX2" fmla="*/ 1825034 w 1833592"/>
              <a:gd name="connsiteY2" fmla="*/ 383144 h 1591244"/>
              <a:gd name="connsiteX3" fmla="*/ 1612671 w 1833592"/>
              <a:gd name="connsiteY3" fmla="*/ 1018217 h 1591244"/>
              <a:gd name="connsiteX4" fmla="*/ 1051749 w 1833592"/>
              <a:gd name="connsiteY4" fmla="*/ 1591245 h 1591244"/>
              <a:gd name="connsiteX5" fmla="*/ 365225 w 1833592"/>
              <a:gd name="connsiteY5" fmla="*/ 1176606 h 1591244"/>
              <a:gd name="connsiteX6" fmla="*/ 1030 w 1833592"/>
              <a:gd name="connsiteY6" fmla="*/ 614676 h 1591244"/>
              <a:gd name="connsiteX7" fmla="*/ 460562 w 1833592"/>
              <a:gd name="connsiteY7" fmla="*/ 109241 h 1591244"/>
              <a:gd name="connsiteX8" fmla="*/ 887811 w 1833592"/>
              <a:gd name="connsiteY8" fmla="*/ 300923 h 159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3592" h="1591244">
                <a:moveTo>
                  <a:pt x="887811" y="300923"/>
                </a:moveTo>
                <a:cubicBezTo>
                  <a:pt x="887811" y="300923"/>
                  <a:pt x="1015935" y="50727"/>
                  <a:pt x="1253519" y="8860"/>
                </a:cubicBezTo>
                <a:cubicBezTo>
                  <a:pt x="1551131" y="-43601"/>
                  <a:pt x="1779636" y="144046"/>
                  <a:pt x="1825034" y="383144"/>
                </a:cubicBezTo>
                <a:cubicBezTo>
                  <a:pt x="1869928" y="619215"/>
                  <a:pt x="1729194" y="855287"/>
                  <a:pt x="1612671" y="1018217"/>
                </a:cubicBezTo>
                <a:cubicBezTo>
                  <a:pt x="1453777" y="1239660"/>
                  <a:pt x="1202069" y="1476740"/>
                  <a:pt x="1051749" y="1591245"/>
                </a:cubicBezTo>
                <a:cubicBezTo>
                  <a:pt x="877722" y="1518103"/>
                  <a:pt x="574562" y="1351642"/>
                  <a:pt x="365225" y="1176606"/>
                </a:cubicBezTo>
                <a:cubicBezTo>
                  <a:pt x="211375" y="1047978"/>
                  <a:pt x="16667" y="854782"/>
                  <a:pt x="1030" y="614676"/>
                </a:cubicBezTo>
                <a:cubicBezTo>
                  <a:pt x="-15112" y="372047"/>
                  <a:pt x="159420" y="132949"/>
                  <a:pt x="460562" y="109241"/>
                </a:cubicBezTo>
                <a:cubicBezTo>
                  <a:pt x="701173" y="91081"/>
                  <a:pt x="887811" y="300923"/>
                  <a:pt x="887811" y="3009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504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8D7F67B-D3A1-48E5-8E91-4563EFDE5814}"/>
              </a:ext>
            </a:extLst>
          </p:cNvPr>
          <p:cNvSpPr/>
          <p:nvPr/>
        </p:nvSpPr>
        <p:spPr>
          <a:xfrm>
            <a:off x="13426576" y="4544395"/>
            <a:ext cx="1448256" cy="1296367"/>
          </a:xfrm>
          <a:custGeom>
            <a:avLst/>
            <a:gdLst>
              <a:gd name="connsiteX0" fmla="*/ 788242 w 1478988"/>
              <a:gd name="connsiteY0" fmla="*/ 297874 h 1323876"/>
              <a:gd name="connsiteX1" fmla="*/ 1154961 w 1478988"/>
              <a:gd name="connsiteY1" fmla="*/ 189927 h 1323876"/>
              <a:gd name="connsiteX2" fmla="*/ 1471235 w 1478988"/>
              <a:gd name="connsiteY2" fmla="*/ 648954 h 1323876"/>
              <a:gd name="connsiteX3" fmla="*/ 1115111 w 1478988"/>
              <a:gd name="connsiteY3" fmla="*/ 1063593 h 1323876"/>
              <a:gd name="connsiteX4" fmla="*/ 514339 w 1478988"/>
              <a:gd name="connsiteY4" fmla="*/ 1323877 h 1323876"/>
              <a:gd name="connsiteX5" fmla="*/ 123409 w 1478988"/>
              <a:gd name="connsiteY5" fmla="*/ 798769 h 1323876"/>
              <a:gd name="connsiteX6" fmla="*/ 21010 w 1478988"/>
              <a:gd name="connsiteY6" fmla="*/ 262060 h 1323876"/>
              <a:gd name="connsiteX7" fmla="*/ 523923 w 1478988"/>
              <a:gd name="connsiteY7" fmla="*/ 21953 h 1323876"/>
              <a:gd name="connsiteX8" fmla="*/ 788242 w 1478988"/>
              <a:gd name="connsiteY8" fmla="*/ 297874 h 132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8988" h="1323876">
                <a:moveTo>
                  <a:pt x="788242" y="297874"/>
                </a:moveTo>
                <a:cubicBezTo>
                  <a:pt x="788242" y="297874"/>
                  <a:pt x="962270" y="148564"/>
                  <a:pt x="1154961" y="189927"/>
                </a:cubicBezTo>
                <a:cubicBezTo>
                  <a:pt x="1396076" y="241882"/>
                  <a:pt x="1511086" y="454246"/>
                  <a:pt x="1471235" y="648954"/>
                </a:cubicBezTo>
                <a:cubicBezTo>
                  <a:pt x="1432395" y="841141"/>
                  <a:pt x="1253323" y="976327"/>
                  <a:pt x="1115111" y="1063593"/>
                </a:cubicBezTo>
                <a:cubicBezTo>
                  <a:pt x="926959" y="1182133"/>
                  <a:pt x="663145" y="1283523"/>
                  <a:pt x="514339" y="1323877"/>
                </a:cubicBezTo>
                <a:cubicBezTo>
                  <a:pt x="405383" y="1214921"/>
                  <a:pt x="227320" y="995495"/>
                  <a:pt x="123409" y="798769"/>
                </a:cubicBezTo>
                <a:cubicBezTo>
                  <a:pt x="46737" y="653999"/>
                  <a:pt x="-41033" y="447688"/>
                  <a:pt x="21010" y="262060"/>
                </a:cubicBezTo>
                <a:cubicBezTo>
                  <a:pt x="83559" y="73908"/>
                  <a:pt x="289365" y="-53207"/>
                  <a:pt x="523923" y="21953"/>
                </a:cubicBezTo>
                <a:cubicBezTo>
                  <a:pt x="712075" y="81475"/>
                  <a:pt x="788242" y="297874"/>
                  <a:pt x="788242" y="2978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504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6E0890-D49B-44A1-918D-733F4EBBD33C}"/>
              </a:ext>
            </a:extLst>
          </p:cNvPr>
          <p:cNvSpPr/>
          <p:nvPr/>
        </p:nvSpPr>
        <p:spPr>
          <a:xfrm>
            <a:off x="16810421" y="3310211"/>
            <a:ext cx="456281" cy="402638"/>
          </a:xfrm>
          <a:custGeom>
            <a:avLst/>
            <a:gdLst>
              <a:gd name="connsiteX0" fmla="*/ 221440 w 465963"/>
              <a:gd name="connsiteY0" fmla="*/ 84315 h 411182"/>
              <a:gd name="connsiteX1" fmla="*/ 310218 w 465963"/>
              <a:gd name="connsiteY1" fmla="*/ 4111 h 411182"/>
              <a:gd name="connsiteX2" fmla="*/ 462051 w 465963"/>
              <a:gd name="connsiteY2" fmla="*/ 90368 h 411182"/>
              <a:gd name="connsiteX3" fmla="*/ 418166 w 465963"/>
              <a:gd name="connsiteY3" fmla="*/ 255819 h 411182"/>
              <a:gd name="connsiteX4" fmla="*/ 284493 w 465963"/>
              <a:gd name="connsiteY4" fmla="*/ 411183 h 411182"/>
              <a:gd name="connsiteX5" fmla="*/ 102900 w 465963"/>
              <a:gd name="connsiteY5" fmla="*/ 316350 h 411182"/>
              <a:gd name="connsiteX6" fmla="*/ 1006 w 465963"/>
              <a:gd name="connsiteY6" fmla="*/ 179146 h 411182"/>
              <a:gd name="connsiteX7" fmla="*/ 109962 w 465963"/>
              <a:gd name="connsiteY7" fmla="*/ 42952 h 411182"/>
              <a:gd name="connsiteX8" fmla="*/ 221440 w 465963"/>
              <a:gd name="connsiteY8" fmla="*/ 84315 h 41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963" h="411182">
                <a:moveTo>
                  <a:pt x="221440" y="84315"/>
                </a:moveTo>
                <a:cubicBezTo>
                  <a:pt x="221440" y="84315"/>
                  <a:pt x="250193" y="18739"/>
                  <a:pt x="310218" y="4111"/>
                </a:cubicBezTo>
                <a:cubicBezTo>
                  <a:pt x="385379" y="-14049"/>
                  <a:pt x="446414" y="30341"/>
                  <a:pt x="462051" y="90368"/>
                </a:cubicBezTo>
                <a:cubicBezTo>
                  <a:pt x="477185" y="149890"/>
                  <a:pt x="445406" y="212439"/>
                  <a:pt x="418166" y="255819"/>
                </a:cubicBezTo>
                <a:cubicBezTo>
                  <a:pt x="381342" y="314837"/>
                  <a:pt x="320812" y="379404"/>
                  <a:pt x="284493" y="411183"/>
                </a:cubicBezTo>
                <a:cubicBezTo>
                  <a:pt x="239095" y="395545"/>
                  <a:pt x="158890" y="357713"/>
                  <a:pt x="102900" y="316350"/>
                </a:cubicBezTo>
                <a:cubicBezTo>
                  <a:pt x="61536" y="286085"/>
                  <a:pt x="9077" y="239678"/>
                  <a:pt x="1006" y="179146"/>
                </a:cubicBezTo>
                <a:cubicBezTo>
                  <a:pt x="-7065" y="117607"/>
                  <a:pt x="33794" y="54049"/>
                  <a:pt x="109962" y="42952"/>
                </a:cubicBezTo>
                <a:cubicBezTo>
                  <a:pt x="170493" y="33872"/>
                  <a:pt x="221440" y="84315"/>
                  <a:pt x="221440" y="84315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504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BC52F54-5F06-41F2-8EDC-03ED0557FD53}"/>
              </a:ext>
            </a:extLst>
          </p:cNvPr>
          <p:cNvSpPr/>
          <p:nvPr/>
        </p:nvSpPr>
        <p:spPr>
          <a:xfrm>
            <a:off x="1278384" y="3758993"/>
            <a:ext cx="650051" cy="572769"/>
          </a:xfrm>
          <a:custGeom>
            <a:avLst/>
            <a:gdLst>
              <a:gd name="connsiteX0" fmla="*/ 316223 w 663845"/>
              <a:gd name="connsiteY0" fmla="*/ 120347 h 584923"/>
              <a:gd name="connsiteX1" fmla="*/ 442330 w 663845"/>
              <a:gd name="connsiteY1" fmla="*/ 5842 h 584923"/>
              <a:gd name="connsiteX2" fmla="*/ 658224 w 663845"/>
              <a:gd name="connsiteY2" fmla="*/ 128418 h 584923"/>
              <a:gd name="connsiteX3" fmla="*/ 595675 w 663845"/>
              <a:gd name="connsiteY3" fmla="*/ 363985 h 584923"/>
              <a:gd name="connsiteX4" fmla="*/ 405506 w 663845"/>
              <a:gd name="connsiteY4" fmla="*/ 584924 h 584923"/>
              <a:gd name="connsiteX5" fmla="*/ 146736 w 663845"/>
              <a:gd name="connsiteY5" fmla="*/ 450242 h 584923"/>
              <a:gd name="connsiteX6" fmla="*/ 1461 w 663845"/>
              <a:gd name="connsiteY6" fmla="*/ 254525 h 584923"/>
              <a:gd name="connsiteX7" fmla="*/ 156824 w 663845"/>
              <a:gd name="connsiteY7" fmla="*/ 60825 h 584923"/>
              <a:gd name="connsiteX8" fmla="*/ 316223 w 663845"/>
              <a:gd name="connsiteY8" fmla="*/ 120347 h 58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3845" h="584923">
                <a:moveTo>
                  <a:pt x="316223" y="120347"/>
                </a:moveTo>
                <a:cubicBezTo>
                  <a:pt x="316223" y="120347"/>
                  <a:pt x="357082" y="26524"/>
                  <a:pt x="442330" y="5842"/>
                </a:cubicBezTo>
                <a:cubicBezTo>
                  <a:pt x="549268" y="-19883"/>
                  <a:pt x="636534" y="42666"/>
                  <a:pt x="658224" y="128418"/>
                </a:cubicBezTo>
                <a:cubicBezTo>
                  <a:pt x="679914" y="213162"/>
                  <a:pt x="634516" y="301941"/>
                  <a:pt x="595675" y="363985"/>
                </a:cubicBezTo>
                <a:cubicBezTo>
                  <a:pt x="543215" y="448224"/>
                  <a:pt x="456958" y="540030"/>
                  <a:pt x="405506" y="584924"/>
                </a:cubicBezTo>
                <a:cubicBezTo>
                  <a:pt x="340435" y="562224"/>
                  <a:pt x="226940" y="508755"/>
                  <a:pt x="146736" y="450242"/>
                </a:cubicBezTo>
                <a:cubicBezTo>
                  <a:pt x="88222" y="406861"/>
                  <a:pt x="13063" y="341286"/>
                  <a:pt x="1461" y="254525"/>
                </a:cubicBezTo>
                <a:cubicBezTo>
                  <a:pt x="-10141" y="166754"/>
                  <a:pt x="47868" y="75958"/>
                  <a:pt x="156824" y="60825"/>
                </a:cubicBezTo>
                <a:cubicBezTo>
                  <a:pt x="243586" y="48214"/>
                  <a:pt x="316223" y="120347"/>
                  <a:pt x="316223" y="120347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504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2D274-F0C8-41F7-B8F8-D1A3EE580413}"/>
              </a:ext>
            </a:extLst>
          </p:cNvPr>
          <p:cNvSpPr txBox="1"/>
          <p:nvPr/>
        </p:nvSpPr>
        <p:spPr>
          <a:xfrm>
            <a:off x="5242560" y="3537545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err="1">
                <a:solidFill>
                  <a:schemeClr val="accent1"/>
                </a:solidFill>
                <a:latin typeface="Satisfy" panose="02000000000000000000" pitchFamily="2" charset="0"/>
              </a:rPr>
              <a:t>Parabéns</a:t>
            </a:r>
            <a:r>
              <a:rPr lang="en-US" altLang="zh-CN" sz="6000" dirty="0">
                <a:solidFill>
                  <a:schemeClr val="accent1"/>
                </a:solidFill>
                <a:latin typeface="Satisfy" panose="02000000000000000000" pitchFamily="2" charset="0"/>
              </a:rPr>
              <a:t> pa </a:t>
            </a:r>
            <a:r>
              <a:rPr lang="en-US" altLang="zh-CN" sz="6000" dirty="0" err="1">
                <a:solidFill>
                  <a:schemeClr val="accent1"/>
                </a:solidFill>
                <a:latin typeface="Satisfy" panose="02000000000000000000" pitchFamily="2" charset="0"/>
              </a:rPr>
              <a:t>nós</a:t>
            </a:r>
            <a:endParaRPr lang="en-US" sz="6000" dirty="0">
              <a:solidFill>
                <a:schemeClr val="accent1"/>
              </a:solidFill>
              <a:latin typeface="Satisfy" panose="02000000000000000000" pitchFamily="2" charset="0"/>
            </a:endParaRPr>
          </a:p>
        </p:txBody>
      </p:sp>
      <p:sp>
        <p:nvSpPr>
          <p:cNvPr id="11" name="Rectangle 10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0C7AC706-C5E5-4970-9D63-52D955F829A3}"/>
              </a:ext>
            </a:extLst>
          </p:cNvPr>
          <p:cNvSpPr/>
          <p:nvPr/>
        </p:nvSpPr>
        <p:spPr>
          <a:xfrm>
            <a:off x="2438401" y="4553208"/>
            <a:ext cx="13411198" cy="419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pt-BR" altLang="zh-CN" sz="1600" b="1" i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 Light" panose="020F0502020204030203" pitchFamily="34" charset="0"/>
                <a:cs typeface="Lato Light" panose="020F0502020204030203" pitchFamily="34" charset="0"/>
              </a:rPr>
              <a:t>Pelo menos pra mim que me sinto a pessoa mais feliz do mundo </a:t>
            </a:r>
            <a:r>
              <a:rPr lang="pt-BR" altLang="zh-CN" sz="1600" b="1" i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 Light" panose="020F0502020204030203" pitchFamily="34" charset="0"/>
                <a:cs typeface="Lato Light" panose="020F0502020204030203" pitchFamily="34" charset="0"/>
              </a:rPr>
              <a:t>todin</a:t>
            </a:r>
            <a:endParaRPr lang="es-ES" altLang="zh-CN" sz="1600" b="1" i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BAC66E28-4BA6-FF44-2B78-271FD12AC346}"/>
              </a:ext>
            </a:extLst>
          </p:cNvPr>
          <p:cNvSpPr txBox="1"/>
          <p:nvPr/>
        </p:nvSpPr>
        <p:spPr>
          <a:xfrm>
            <a:off x="4002819" y="5568871"/>
            <a:ext cx="10282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Satisfy" panose="02000000000000000000" pitchFamily="2" charset="0"/>
              </a:rPr>
              <a:t>Ah e </a:t>
            </a:r>
            <a:r>
              <a:rPr lang="en-US" altLang="zh-CN" sz="6000" dirty="0" err="1">
                <a:solidFill>
                  <a:schemeClr val="accent1"/>
                </a:solidFill>
                <a:latin typeface="Satisfy" panose="02000000000000000000" pitchFamily="2" charset="0"/>
              </a:rPr>
              <a:t>já</a:t>
            </a:r>
            <a:r>
              <a:rPr lang="en-US" altLang="zh-CN" sz="6000" dirty="0">
                <a:solidFill>
                  <a:schemeClr val="accent1"/>
                </a:solidFill>
                <a:latin typeface="Satisfy" panose="02000000000000000000" pitchFamily="2" charset="0"/>
              </a:rPr>
              <a:t> </a:t>
            </a:r>
            <a:r>
              <a:rPr lang="en-US" altLang="zh-CN" sz="6000" dirty="0" err="1">
                <a:solidFill>
                  <a:schemeClr val="accent1"/>
                </a:solidFill>
                <a:latin typeface="Satisfy" panose="02000000000000000000" pitchFamily="2" charset="0"/>
              </a:rPr>
              <a:t>ia</a:t>
            </a:r>
            <a:r>
              <a:rPr lang="en-US" altLang="zh-CN" sz="6000" dirty="0">
                <a:solidFill>
                  <a:schemeClr val="accent1"/>
                </a:solidFill>
                <a:latin typeface="Satisfy" panose="02000000000000000000" pitchFamily="2" charset="0"/>
              </a:rPr>
              <a:t> </a:t>
            </a:r>
            <a:r>
              <a:rPr lang="en-US" altLang="zh-CN" sz="6000" dirty="0" err="1">
                <a:solidFill>
                  <a:schemeClr val="accent1"/>
                </a:solidFill>
                <a:latin typeface="Satisfy" panose="02000000000000000000" pitchFamily="2" charset="0"/>
              </a:rPr>
              <a:t>esquecer</a:t>
            </a:r>
            <a:r>
              <a:rPr lang="en-US" altLang="zh-CN" sz="6000" dirty="0">
                <a:solidFill>
                  <a:schemeClr val="accent1"/>
                </a:solidFill>
                <a:latin typeface="Satisfy" panose="02000000000000000000" pitchFamily="2" charset="0"/>
              </a:rPr>
              <a:t>, </a:t>
            </a:r>
            <a:r>
              <a:rPr lang="en-US" altLang="zh-CN" sz="6000" dirty="0" err="1">
                <a:solidFill>
                  <a:schemeClr val="accent1"/>
                </a:solidFill>
                <a:latin typeface="Satisfy" panose="02000000000000000000" pitchFamily="2" charset="0"/>
              </a:rPr>
              <a:t>tem</a:t>
            </a:r>
            <a:r>
              <a:rPr lang="en-US" altLang="zh-CN" sz="6000" dirty="0">
                <a:solidFill>
                  <a:schemeClr val="accent1"/>
                </a:solidFill>
                <a:latin typeface="Satisfy" panose="02000000000000000000" pitchFamily="2" charset="0"/>
              </a:rPr>
              <a:t> </a:t>
            </a:r>
            <a:r>
              <a:rPr lang="en-US" altLang="zh-CN" sz="6000" dirty="0" err="1">
                <a:solidFill>
                  <a:schemeClr val="accent1"/>
                </a:solidFill>
                <a:latin typeface="Satisfy" panose="02000000000000000000" pitchFamily="2" charset="0"/>
              </a:rPr>
              <a:t>mais</a:t>
            </a:r>
            <a:r>
              <a:rPr lang="en-US" altLang="zh-CN" sz="6000" dirty="0">
                <a:solidFill>
                  <a:schemeClr val="accent1"/>
                </a:solidFill>
                <a:latin typeface="Satisfy" panose="02000000000000000000" pitchFamily="2" charset="0"/>
              </a:rPr>
              <a:t> </a:t>
            </a:r>
            <a:r>
              <a:rPr lang="en-US" altLang="zh-CN" sz="6000" dirty="0" err="1">
                <a:solidFill>
                  <a:schemeClr val="accent1"/>
                </a:solidFill>
                <a:latin typeface="Satisfy" panose="02000000000000000000" pitchFamily="2" charset="0"/>
              </a:rPr>
              <a:t>uns</a:t>
            </a:r>
            <a:r>
              <a:rPr lang="en-US" altLang="zh-CN" sz="6000" dirty="0">
                <a:solidFill>
                  <a:schemeClr val="accent1"/>
                </a:solidFill>
                <a:latin typeface="Satisfy" panose="02000000000000000000" pitchFamily="2" charset="0"/>
              </a:rPr>
              <a:t> </a:t>
            </a:r>
            <a:r>
              <a:rPr lang="en-US" altLang="zh-CN" sz="6000" dirty="0" err="1">
                <a:solidFill>
                  <a:schemeClr val="accent1"/>
                </a:solidFill>
                <a:latin typeface="Satisfy" panose="02000000000000000000" pitchFamily="2" charset="0"/>
              </a:rPr>
              <a:t>queridos</a:t>
            </a:r>
            <a:r>
              <a:rPr lang="en-US" altLang="zh-CN" sz="6000" dirty="0">
                <a:solidFill>
                  <a:schemeClr val="accent1"/>
                </a:solidFill>
                <a:latin typeface="Satisfy" panose="02000000000000000000" pitchFamily="2" charset="0"/>
              </a:rPr>
              <a:t> </a:t>
            </a:r>
            <a:r>
              <a:rPr lang="en-US" altLang="zh-CN" sz="6000" dirty="0" err="1">
                <a:solidFill>
                  <a:schemeClr val="accent1"/>
                </a:solidFill>
                <a:latin typeface="Satisfy" panose="02000000000000000000" pitchFamily="2" charset="0"/>
              </a:rPr>
              <a:t>querendo</a:t>
            </a:r>
            <a:r>
              <a:rPr lang="en-US" altLang="zh-CN" sz="6000" dirty="0">
                <a:solidFill>
                  <a:schemeClr val="accent1"/>
                </a:solidFill>
                <a:latin typeface="Satisfy" panose="02000000000000000000" pitchFamily="2" charset="0"/>
              </a:rPr>
              <a:t> </a:t>
            </a:r>
            <a:r>
              <a:rPr lang="en-US" altLang="zh-CN" sz="6000" dirty="0" err="1">
                <a:solidFill>
                  <a:schemeClr val="accent1"/>
                </a:solidFill>
                <a:latin typeface="Satisfy" panose="02000000000000000000" pitchFamily="2" charset="0"/>
              </a:rPr>
              <a:t>falar</a:t>
            </a:r>
            <a:r>
              <a:rPr lang="en-US" altLang="zh-CN" sz="6000" dirty="0">
                <a:solidFill>
                  <a:schemeClr val="accent1"/>
                </a:solidFill>
                <a:latin typeface="Satisfy" panose="02000000000000000000" pitchFamily="2" charset="0"/>
              </a:rPr>
              <a:t> com </a:t>
            </a:r>
            <a:r>
              <a:rPr lang="en-US" altLang="zh-CN" sz="6000" dirty="0" err="1">
                <a:solidFill>
                  <a:schemeClr val="accent1"/>
                </a:solidFill>
                <a:latin typeface="Satisfy" panose="02000000000000000000" pitchFamily="2" charset="0"/>
              </a:rPr>
              <a:t>tu</a:t>
            </a:r>
            <a:endParaRPr lang="en-US" sz="6000" dirty="0">
              <a:solidFill>
                <a:schemeClr val="accent1"/>
              </a:solidFill>
              <a:latin typeface="Satisf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4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2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20"/>
                            </p:stCondLst>
                            <p:childTnLst>
                              <p:par>
                                <p:cTn id="27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D18E26-D367-4BC9-84AB-CEFC5B2B8F53}"/>
              </a:ext>
            </a:extLst>
          </p:cNvPr>
          <p:cNvSpPr/>
          <p:nvPr/>
        </p:nvSpPr>
        <p:spPr>
          <a:xfrm>
            <a:off x="1333501" y="1930400"/>
            <a:ext cx="4706072" cy="64515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39AE43-A1BC-4D47-AD92-2B73006FFF87}"/>
              </a:ext>
            </a:extLst>
          </p:cNvPr>
          <p:cNvSpPr/>
          <p:nvPr/>
        </p:nvSpPr>
        <p:spPr>
          <a:xfrm>
            <a:off x="6790964" y="1930401"/>
            <a:ext cx="4706072" cy="64515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B76409-ED8E-4EAF-A78F-EE17FFB87498}"/>
              </a:ext>
            </a:extLst>
          </p:cNvPr>
          <p:cNvSpPr/>
          <p:nvPr/>
        </p:nvSpPr>
        <p:spPr>
          <a:xfrm>
            <a:off x="12248427" y="1930401"/>
            <a:ext cx="4706072" cy="64515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362B8-6DEE-40DA-9697-9AAC7E097B83}"/>
              </a:ext>
            </a:extLst>
          </p:cNvPr>
          <p:cNvSpPr txBox="1"/>
          <p:nvPr/>
        </p:nvSpPr>
        <p:spPr>
          <a:xfrm>
            <a:off x="2215449" y="7210655"/>
            <a:ext cx="294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accent1"/>
                </a:solidFill>
                <a:latin typeface="Satisfy" panose="02000000000000000000" pitchFamily="2" charset="0"/>
              </a:rPr>
              <a:t>Parabéns</a:t>
            </a:r>
            <a:r>
              <a:rPr lang="en-US" altLang="zh-CN" sz="2000" dirty="0">
                <a:solidFill>
                  <a:schemeClr val="accent1"/>
                </a:solidFill>
                <a:latin typeface="Satisfy" panose="02000000000000000000" pitchFamily="2" charset="0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Satisfy" panose="02000000000000000000" pitchFamily="2" charset="0"/>
              </a:rPr>
              <a:t>Paizin</a:t>
            </a:r>
            <a:r>
              <a:rPr lang="en-US" altLang="zh-CN" sz="2000" dirty="0">
                <a:solidFill>
                  <a:schemeClr val="accent1"/>
                </a:solidFill>
                <a:latin typeface="Satisfy" panose="02000000000000000000" pitchFamily="2" charset="0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Satisfy" panose="02000000000000000000" pitchFamily="2" charset="0"/>
              </a:rPr>
              <a:t>lindo</a:t>
            </a:r>
            <a:endParaRPr lang="en-US" sz="2000" dirty="0">
              <a:solidFill>
                <a:schemeClr val="accent1"/>
              </a:solidFill>
              <a:latin typeface="Satisfy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684F1-6889-4E3B-BCE6-38D7F353C233}"/>
              </a:ext>
            </a:extLst>
          </p:cNvPr>
          <p:cNvSpPr txBox="1"/>
          <p:nvPr/>
        </p:nvSpPr>
        <p:spPr>
          <a:xfrm>
            <a:off x="7672912" y="7210655"/>
            <a:ext cx="294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Satisfy" panose="02000000000000000000" pitchFamily="2" charset="0"/>
              </a:rPr>
              <a:t>PARABPENS PAIZAO</a:t>
            </a:r>
            <a:endParaRPr lang="en-US" sz="2000" dirty="0">
              <a:solidFill>
                <a:schemeClr val="accent1"/>
              </a:solidFill>
              <a:latin typeface="Satisfy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8F4BB0-1EAC-41E1-BAA1-944D0FF07A03}"/>
              </a:ext>
            </a:extLst>
          </p:cNvPr>
          <p:cNvSpPr txBox="1"/>
          <p:nvPr/>
        </p:nvSpPr>
        <p:spPr>
          <a:xfrm>
            <a:off x="13130375" y="7210655"/>
            <a:ext cx="294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accent1"/>
                </a:solidFill>
                <a:latin typeface="Satisfy" panose="02000000000000000000" pitchFamily="2" charset="0"/>
              </a:rPr>
              <a:t>Tinhamo</a:t>
            </a:r>
            <a:r>
              <a:rPr lang="en-US" altLang="zh-CN" sz="2000" dirty="0">
                <a:solidFill>
                  <a:schemeClr val="accent1"/>
                </a:solidFill>
                <a:latin typeface="Satisfy" panose="02000000000000000000" pitchFamily="2" charset="0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Satisfy" panose="02000000000000000000" pitchFamily="2" charset="0"/>
              </a:rPr>
              <a:t>paizin</a:t>
            </a:r>
            <a:endParaRPr lang="en-US" sz="2000" dirty="0">
              <a:solidFill>
                <a:schemeClr val="accent1"/>
              </a:solidFill>
              <a:latin typeface="Satisfy" panose="02000000000000000000" pitchFamily="2" charset="0"/>
            </a:endParaRPr>
          </a:p>
        </p:txBody>
      </p:sp>
      <p:pic>
        <p:nvPicPr>
          <p:cNvPr id="11" name="Espaço Reservado para Imagem 10" descr="Cachorro com a língua de fora&#10;&#10;Descrição gerada automaticamente">
            <a:extLst>
              <a:ext uri="{FF2B5EF4-FFF2-40B4-BE49-F238E27FC236}">
                <a16:creationId xmlns:a16="http://schemas.microsoft.com/office/drawing/2014/main" id="{D9CFF341-3171-AD45-6DC2-EF55DA41176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Espaço Reservado para Imagem 15" descr="Gato deitado de barriga para cima&#10;&#10;Descrição gerada automaticamente com confiança baixa">
            <a:extLst>
              <a:ext uri="{FF2B5EF4-FFF2-40B4-BE49-F238E27FC236}">
                <a16:creationId xmlns:a16="http://schemas.microsoft.com/office/drawing/2014/main" id="{369F9106-56C6-4338-0E1C-1268428A21C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9175" y="2130425"/>
            <a:ext cx="4305300" cy="4308475"/>
          </a:xfrm>
        </p:spPr>
      </p:pic>
      <p:pic>
        <p:nvPicPr>
          <p:cNvPr id="4" name="Espaço Reservado para Imagem 3" descr="Homem sentado com cachorro no colo&#10;&#10;Descrição gerada automaticamente com confiança média">
            <a:extLst>
              <a:ext uri="{FF2B5EF4-FFF2-40B4-BE49-F238E27FC236}">
                <a16:creationId xmlns:a16="http://schemas.microsoft.com/office/drawing/2014/main" id="{9B47182C-3902-8026-6170-8BF00AFAD81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3525" y="2130425"/>
            <a:ext cx="4305300" cy="4308475"/>
          </a:xfrm>
        </p:spPr>
      </p:pic>
    </p:spTree>
    <p:extLst>
      <p:ext uri="{BB962C8B-B14F-4D97-AF65-F5344CB8AC3E}">
        <p14:creationId xmlns:p14="http://schemas.microsoft.com/office/powerpoint/2010/main" val="371336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3B78D6-46E7-40AF-90E5-834484D01064}"/>
              </a:ext>
            </a:extLst>
          </p:cNvPr>
          <p:cNvSpPr/>
          <p:nvPr/>
        </p:nvSpPr>
        <p:spPr>
          <a:xfrm>
            <a:off x="2146662" y="1905000"/>
            <a:ext cx="5747238" cy="701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E51FC-8480-4DF1-88D7-98DF70A9D6B0}"/>
              </a:ext>
            </a:extLst>
          </p:cNvPr>
          <p:cNvSpPr txBox="1"/>
          <p:nvPr/>
        </p:nvSpPr>
        <p:spPr>
          <a:xfrm>
            <a:off x="9082165" y="2652484"/>
            <a:ext cx="79725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accent1"/>
                </a:solidFill>
                <a:latin typeface="Satisfy" panose="02000000000000000000" pitchFamily="2" charset="0"/>
              </a:rPr>
              <a:t>PARABÉNS PAIZIN LINDAO</a:t>
            </a:r>
            <a:endParaRPr lang="en-US" sz="6600" dirty="0">
              <a:solidFill>
                <a:schemeClr val="accent1"/>
              </a:solidFill>
              <a:latin typeface="Satisfy" panose="02000000000000000000" pitchFamily="2" charset="0"/>
            </a:endParaRPr>
          </a:p>
        </p:txBody>
      </p:sp>
      <p:sp>
        <p:nvSpPr>
          <p:cNvPr id="8" name="Rectangle 7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D88CEC26-2A0F-4331-86A8-7A410EC85396}"/>
              </a:ext>
            </a:extLst>
          </p:cNvPr>
          <p:cNvSpPr/>
          <p:nvPr/>
        </p:nvSpPr>
        <p:spPr>
          <a:xfrm>
            <a:off x="9082165" y="4779563"/>
            <a:ext cx="7581456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altLang="zh-CN" sz="14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 Light" panose="020F0502020204030203" pitchFamily="34" charset="0"/>
                <a:cs typeface="Lato Light" panose="020F0502020204030203" pitchFamily="34" charset="0"/>
              </a:rPr>
              <a:t>TO REZANO POR VOCÊS DE ARUANDA  AMO MUITO VOCÊS E TO COM MUITA SAUDADE</a:t>
            </a:r>
            <a:endParaRPr lang="es-ES" altLang="zh-CN" sz="14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501D7F-C3CB-4AD7-B0B2-513428726B61}"/>
              </a:ext>
            </a:extLst>
          </p:cNvPr>
          <p:cNvGrpSpPr/>
          <p:nvPr/>
        </p:nvGrpSpPr>
        <p:grpSpPr>
          <a:xfrm>
            <a:off x="9144000" y="6229380"/>
            <a:ext cx="5181600" cy="341470"/>
            <a:chOff x="9144000" y="6229380"/>
            <a:chExt cx="5181600" cy="34147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1BA20FF-BD75-4671-B140-BB9CB37D107C}"/>
                </a:ext>
              </a:extLst>
            </p:cNvPr>
            <p:cNvSpPr/>
            <p:nvPr/>
          </p:nvSpPr>
          <p:spPr>
            <a:xfrm>
              <a:off x="9144000" y="6229380"/>
              <a:ext cx="374692" cy="341470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9FD1335A-2AA5-46B1-9702-0143B349F0B6}"/>
                </a:ext>
              </a:extLst>
            </p:cNvPr>
            <p:cNvSpPr/>
            <p:nvPr/>
          </p:nvSpPr>
          <p:spPr>
            <a:xfrm>
              <a:off x="9640593" y="6230838"/>
              <a:ext cx="46850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s-ES" altLang="zh-CN" sz="1600" dirty="0">
                  <a:solidFill>
                    <a:schemeClr val="accent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TE AMO	</a:t>
              </a:r>
              <a:r>
                <a:rPr lang="en-US" altLang="zh-CN" sz="1600" dirty="0">
                  <a:solidFill>
                    <a:schemeClr val="accent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. </a:t>
              </a:r>
              <a:endParaRPr lang="es-ES" altLang="zh-CN" sz="1600" dirty="0">
                <a:solidFill>
                  <a:schemeClr val="accent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2436EC-6305-4C65-916C-27F2A4ADE503}"/>
              </a:ext>
            </a:extLst>
          </p:cNvPr>
          <p:cNvGrpSpPr/>
          <p:nvPr/>
        </p:nvGrpSpPr>
        <p:grpSpPr>
          <a:xfrm>
            <a:off x="9144000" y="6868455"/>
            <a:ext cx="6606540" cy="362791"/>
            <a:chOff x="9144000" y="6868455"/>
            <a:chExt cx="6606540" cy="36279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9765B0-02BF-46E0-A7A4-1B26CAD27E7F}"/>
                </a:ext>
              </a:extLst>
            </p:cNvPr>
            <p:cNvSpPr/>
            <p:nvPr/>
          </p:nvSpPr>
          <p:spPr>
            <a:xfrm>
              <a:off x="9144000" y="6868455"/>
              <a:ext cx="374692" cy="341470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661D56DA-E019-4430-8D73-D33D2228A78D}"/>
                </a:ext>
              </a:extLst>
            </p:cNvPr>
            <p:cNvSpPr/>
            <p:nvPr/>
          </p:nvSpPr>
          <p:spPr>
            <a:xfrm>
              <a:off x="9640593" y="6892692"/>
              <a:ext cx="61099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s-ES" altLang="zh-CN" sz="1600" dirty="0">
                  <a:solidFill>
                    <a:schemeClr val="accent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TE AMO	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2E6FC1-BC05-408E-A794-DE5462B4B709}"/>
              </a:ext>
            </a:extLst>
          </p:cNvPr>
          <p:cNvGrpSpPr/>
          <p:nvPr/>
        </p:nvGrpSpPr>
        <p:grpSpPr>
          <a:xfrm>
            <a:off x="9144000" y="7507530"/>
            <a:ext cx="6530340" cy="341470"/>
            <a:chOff x="9144000" y="7507530"/>
            <a:chExt cx="6530340" cy="34147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DFB491-82E5-4599-BE58-B06EA312B958}"/>
                </a:ext>
              </a:extLst>
            </p:cNvPr>
            <p:cNvSpPr/>
            <p:nvPr/>
          </p:nvSpPr>
          <p:spPr>
            <a:xfrm>
              <a:off x="9144000" y="7507530"/>
              <a:ext cx="374692" cy="341470"/>
            </a:xfrm>
            <a:custGeom>
              <a:avLst/>
              <a:gdLst>
                <a:gd name="connsiteX0" fmla="*/ 2016880 w 7749592"/>
                <a:gd name="connsiteY0" fmla="*/ 0 h 7062475"/>
                <a:gd name="connsiteX1" fmla="*/ 3481897 w 7749592"/>
                <a:gd name="connsiteY1" fmla="*/ 479836 h 7062475"/>
                <a:gd name="connsiteX2" fmla="*/ 3874719 w 7749592"/>
                <a:gd name="connsiteY2" fmla="*/ 793153 h 7062475"/>
                <a:gd name="connsiteX3" fmla="*/ 4267695 w 7749592"/>
                <a:gd name="connsiteY3" fmla="*/ 479836 h 7062475"/>
                <a:gd name="connsiteX4" fmla="*/ 5732713 w 7749592"/>
                <a:gd name="connsiteY4" fmla="*/ 0 h 7062475"/>
                <a:gd name="connsiteX5" fmla="*/ 6833549 w 7749592"/>
                <a:gd name="connsiteY5" fmla="*/ 336167 h 7062475"/>
                <a:gd name="connsiteX6" fmla="*/ 7736099 w 7749592"/>
                <a:gd name="connsiteY6" fmla="*/ 1867385 h 7062475"/>
                <a:gd name="connsiteX7" fmla="*/ 7476461 w 7749592"/>
                <a:gd name="connsiteY7" fmla="*/ 3351495 h 7062475"/>
                <a:gd name="connsiteX8" fmla="*/ 6511937 w 7749592"/>
                <a:gd name="connsiteY8" fmla="*/ 4777229 h 7062475"/>
                <a:gd name="connsiteX9" fmla="*/ 4296961 w 7749592"/>
                <a:gd name="connsiteY9" fmla="*/ 6743993 h 7062475"/>
                <a:gd name="connsiteX10" fmla="*/ 3874875 w 7749592"/>
                <a:gd name="connsiteY10" fmla="*/ 7062475 h 7062475"/>
                <a:gd name="connsiteX11" fmla="*/ 3452787 w 7749592"/>
                <a:gd name="connsiteY11" fmla="*/ 6743993 h 7062475"/>
                <a:gd name="connsiteX12" fmla="*/ 1237656 w 7749592"/>
                <a:gd name="connsiteY12" fmla="*/ 4777229 h 7062475"/>
                <a:gd name="connsiteX13" fmla="*/ 273132 w 7749592"/>
                <a:gd name="connsiteY13" fmla="*/ 3351495 h 7062475"/>
                <a:gd name="connsiteX14" fmla="*/ 13494 w 7749592"/>
                <a:gd name="connsiteY14" fmla="*/ 1867385 h 7062475"/>
                <a:gd name="connsiteX15" fmla="*/ 916042 w 7749592"/>
                <a:gd name="connsiteY15" fmla="*/ 336167 h 7062475"/>
                <a:gd name="connsiteX16" fmla="*/ 2016880 w 7749592"/>
                <a:gd name="connsiteY16" fmla="*/ 0 h 70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49592" h="7062475">
                  <a:moveTo>
                    <a:pt x="2016880" y="0"/>
                  </a:moveTo>
                  <a:cubicBezTo>
                    <a:pt x="2502819" y="0"/>
                    <a:pt x="3023033" y="170431"/>
                    <a:pt x="3481897" y="479836"/>
                  </a:cubicBezTo>
                  <a:cubicBezTo>
                    <a:pt x="3621655" y="574050"/>
                    <a:pt x="3752959" y="678907"/>
                    <a:pt x="3874719" y="793153"/>
                  </a:cubicBezTo>
                  <a:cubicBezTo>
                    <a:pt x="3996633" y="678907"/>
                    <a:pt x="4127937" y="574050"/>
                    <a:pt x="4267695" y="479836"/>
                  </a:cubicBezTo>
                  <a:cubicBezTo>
                    <a:pt x="4726559" y="170431"/>
                    <a:pt x="5246773" y="0"/>
                    <a:pt x="5732713" y="0"/>
                  </a:cubicBezTo>
                  <a:cubicBezTo>
                    <a:pt x="6136019" y="0"/>
                    <a:pt x="6516631" y="116281"/>
                    <a:pt x="6833549" y="336167"/>
                  </a:cubicBezTo>
                  <a:cubicBezTo>
                    <a:pt x="7356581" y="699252"/>
                    <a:pt x="7668645" y="1228699"/>
                    <a:pt x="7736099" y="1867385"/>
                  </a:cubicBezTo>
                  <a:cubicBezTo>
                    <a:pt x="7785709" y="2338300"/>
                    <a:pt x="7698379" y="2837542"/>
                    <a:pt x="7476461" y="3351495"/>
                  </a:cubicBezTo>
                  <a:cubicBezTo>
                    <a:pt x="7264869" y="3841347"/>
                    <a:pt x="6940441" y="4321027"/>
                    <a:pt x="6511937" y="4777229"/>
                  </a:cubicBezTo>
                  <a:cubicBezTo>
                    <a:pt x="5570889" y="5779470"/>
                    <a:pt x="4348607" y="6705024"/>
                    <a:pt x="4296961" y="6743993"/>
                  </a:cubicBezTo>
                  <a:lnTo>
                    <a:pt x="3874875" y="7062475"/>
                  </a:lnTo>
                  <a:lnTo>
                    <a:pt x="3452787" y="6743993"/>
                  </a:lnTo>
                  <a:cubicBezTo>
                    <a:pt x="3401143" y="6705024"/>
                    <a:pt x="2178860" y="5779470"/>
                    <a:pt x="1237656" y="4777229"/>
                  </a:cubicBezTo>
                  <a:cubicBezTo>
                    <a:pt x="809153" y="4320869"/>
                    <a:pt x="484567" y="3841191"/>
                    <a:pt x="273132" y="3351495"/>
                  </a:cubicBezTo>
                  <a:cubicBezTo>
                    <a:pt x="51212" y="2837542"/>
                    <a:pt x="-36117" y="2338300"/>
                    <a:pt x="13494" y="1867385"/>
                  </a:cubicBezTo>
                  <a:cubicBezTo>
                    <a:pt x="80947" y="1228543"/>
                    <a:pt x="393012" y="699095"/>
                    <a:pt x="916042" y="336167"/>
                  </a:cubicBezTo>
                  <a:cubicBezTo>
                    <a:pt x="1237499" y="113151"/>
                    <a:pt x="1607939" y="0"/>
                    <a:pt x="2016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050197CD-CD90-443B-BC50-4E09033CAF24}"/>
                </a:ext>
              </a:extLst>
            </p:cNvPr>
            <p:cNvSpPr/>
            <p:nvPr/>
          </p:nvSpPr>
          <p:spPr>
            <a:xfrm>
              <a:off x="9640593" y="7508988"/>
              <a:ext cx="60337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s-ES" altLang="zh-CN" sz="1600" dirty="0">
                  <a:solidFill>
                    <a:schemeClr val="accent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TE AMOOOOOOOOOOOOOOOOOOOO</a:t>
              </a:r>
            </a:p>
          </p:txBody>
        </p:sp>
      </p:grpSp>
      <p:sp>
        <p:nvSpPr>
          <p:cNvPr id="3" name="Estrela: 5 Pontas 2">
            <a:extLst>
              <a:ext uri="{FF2B5EF4-FFF2-40B4-BE49-F238E27FC236}">
                <a16:creationId xmlns:a16="http://schemas.microsoft.com/office/drawing/2014/main" id="{15D24C19-DD2B-D7E7-2BEB-2E495F1ABD4E}"/>
              </a:ext>
            </a:extLst>
          </p:cNvPr>
          <p:cNvSpPr/>
          <p:nvPr/>
        </p:nvSpPr>
        <p:spPr>
          <a:xfrm>
            <a:off x="2256087" y="2335500"/>
            <a:ext cx="5528387" cy="5616000"/>
          </a:xfrm>
          <a:prstGeom prst="star5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00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78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78"/>
                            </p:stCondLst>
                            <p:childTnLst>
                              <p:par>
                                <p:cTn id="1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59B99619-975B-4243-B4D1-280BBFE8DA86}"/>
              </a:ext>
            </a:extLst>
          </p:cNvPr>
          <p:cNvSpPr txBox="1"/>
          <p:nvPr/>
        </p:nvSpPr>
        <p:spPr>
          <a:xfrm>
            <a:off x="1106325" y="1355429"/>
            <a:ext cx="5339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>
                <a:solidFill>
                  <a:schemeClr val="accent1"/>
                </a:solidFill>
                <a:latin typeface="Satisfy" panose="02000000000000000000" pitchFamily="2" charset="0"/>
              </a:rPr>
              <a:t>Muito</a:t>
            </a:r>
            <a:r>
              <a:rPr lang="en-US" altLang="zh-CN" sz="6000" dirty="0">
                <a:solidFill>
                  <a:schemeClr val="accent1"/>
                </a:solidFill>
                <a:latin typeface="Satisfy" panose="02000000000000000000" pitchFamily="2" charset="0"/>
              </a:rPr>
              <a:t> </a:t>
            </a:r>
            <a:r>
              <a:rPr lang="en-US" altLang="zh-CN" sz="6000" dirty="0" err="1">
                <a:solidFill>
                  <a:schemeClr val="accent1"/>
                </a:solidFill>
                <a:latin typeface="Satisfy" panose="02000000000000000000" pitchFamily="2" charset="0"/>
              </a:rPr>
              <a:t>Obrigado</a:t>
            </a:r>
            <a:endParaRPr lang="en-US" sz="6000" dirty="0">
              <a:solidFill>
                <a:schemeClr val="accent1"/>
              </a:solidFill>
              <a:latin typeface="Satisfy" panose="02000000000000000000" pitchFamily="2" charset="0"/>
            </a:endParaRPr>
          </a:p>
        </p:txBody>
      </p:sp>
      <p:sp>
        <p:nvSpPr>
          <p:cNvPr id="50" name="Rectangle 49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39623CF3-DE2C-4AC9-94F6-FF0D48B8126A}"/>
              </a:ext>
            </a:extLst>
          </p:cNvPr>
          <p:cNvSpPr/>
          <p:nvPr/>
        </p:nvSpPr>
        <p:spPr>
          <a:xfrm>
            <a:off x="315346" y="2636375"/>
            <a:ext cx="9492012" cy="742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/>
              <a:t>Meu </a:t>
            </a:r>
            <a:r>
              <a:rPr lang="pt-BR" sz="2000" dirty="0" err="1"/>
              <a:t>macaquin</a:t>
            </a:r>
            <a:r>
              <a:rPr lang="pt-BR" sz="2000" dirty="0"/>
              <a:t> </a:t>
            </a:r>
            <a:r>
              <a:rPr lang="pt-BR" sz="2000" dirty="0" err="1"/>
              <a:t>gatin</a:t>
            </a:r>
            <a:r>
              <a:rPr lang="pt-BR" sz="2000" dirty="0"/>
              <a:t>, obrigado(a) por ser essa pessoa única e incrível que você é. Todo dia me sinto mais ansioso para viver uma vida inteira junto, coladinho e continuar escrevendo nossa história de amor, cheia de risadas, carinhos e, amor de </a:t>
            </a:r>
            <a:r>
              <a:rPr lang="pt-BR" sz="2000" dirty="0" err="1"/>
              <a:t>muitãoooo</a:t>
            </a:r>
            <a:r>
              <a:rPr lang="pt-BR" sz="2000" dirty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Você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é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maravilhoso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e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eu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nunca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vou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me cansar de expresar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isso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minha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gratidão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e amor por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você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num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acaba nunca,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nunquinha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temos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tantos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sonhos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e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sinto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que a cada día damos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mais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um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passo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para conquista-lo,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obrigado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por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sempre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me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ouvir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e me amar,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seu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amor é a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coisa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mais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valiosa que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eu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tenho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e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não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trocaría por nada.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Sou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grato a todo mundo: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Sogrinha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por te guarda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na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barriguinha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enquanto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não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podíamos nos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conhecer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; A equipe de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saúde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coordenada por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enfermeiro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chefe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habla mesmo, que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realizou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o parto,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ao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cido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por aliviar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seu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sofrimento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, e é claro principalmente a tu por ter se tornado a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pessoa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mais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importante da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minha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vida.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Obrigado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meu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 amor, juntos até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aruanda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s-ES" altLang="zh-CN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certo</a:t>
            </a:r>
            <a:r>
              <a:rPr lang="es-E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F53B85-D1D0-473E-94DA-E6172E2CE19F}"/>
              </a:ext>
            </a:extLst>
          </p:cNvPr>
          <p:cNvGrpSpPr/>
          <p:nvPr/>
        </p:nvGrpSpPr>
        <p:grpSpPr>
          <a:xfrm>
            <a:off x="10328031" y="2028634"/>
            <a:ext cx="6013938" cy="6229732"/>
            <a:chOff x="17845037" y="3927125"/>
            <a:chExt cx="3464900" cy="3589231"/>
          </a:xfrm>
        </p:grpSpPr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6D55091D-3552-4647-A8C5-CD8932589B84}"/>
                </a:ext>
              </a:extLst>
            </p:cNvPr>
            <p:cNvGrpSpPr/>
            <p:nvPr/>
          </p:nvGrpSpPr>
          <p:grpSpPr>
            <a:xfrm>
              <a:off x="18028708" y="4745945"/>
              <a:ext cx="2956228" cy="2770411"/>
              <a:chOff x="7636391" y="554454"/>
              <a:chExt cx="2956228" cy="277041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5D76C4-1F61-4D84-B9D1-B1A82F3F8324}"/>
                  </a:ext>
                </a:extLst>
              </p:cNvPr>
              <p:cNvSpPr/>
              <p:nvPr/>
            </p:nvSpPr>
            <p:spPr>
              <a:xfrm>
                <a:off x="7636391" y="554454"/>
                <a:ext cx="2956228" cy="2763357"/>
              </a:xfrm>
              <a:custGeom>
                <a:avLst/>
                <a:gdLst>
                  <a:gd name="connsiteX0" fmla="*/ 6501 w 2956228"/>
                  <a:gd name="connsiteY0" fmla="*/ 1020630 h 2763357"/>
                  <a:gd name="connsiteX1" fmla="*/ 295403 w 2956228"/>
                  <a:gd name="connsiteY1" fmla="*/ 2621196 h 2763357"/>
                  <a:gd name="connsiteX2" fmla="*/ 2658954 w 2956228"/>
                  <a:gd name="connsiteY2" fmla="*/ 2700525 h 2763357"/>
                  <a:gd name="connsiteX3" fmla="*/ 2956145 w 2956228"/>
                  <a:gd name="connsiteY3" fmla="*/ 1094987 h 2763357"/>
                  <a:gd name="connsiteX4" fmla="*/ 1509266 w 2956228"/>
                  <a:gd name="connsiteY4" fmla="*/ 0 h 2763357"/>
                  <a:gd name="connsiteX5" fmla="*/ 6501 w 2956228"/>
                  <a:gd name="connsiteY5" fmla="*/ 1020630 h 276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6228" h="2763357">
                    <a:moveTo>
                      <a:pt x="6501" y="1020630"/>
                    </a:moveTo>
                    <a:cubicBezTo>
                      <a:pt x="-39203" y="1144005"/>
                      <a:pt x="166581" y="2447617"/>
                      <a:pt x="295403" y="2621196"/>
                    </a:cubicBezTo>
                    <a:cubicBezTo>
                      <a:pt x="424225" y="2794537"/>
                      <a:pt x="2574652" y="2794537"/>
                      <a:pt x="2658954" y="2700525"/>
                    </a:cubicBezTo>
                    <a:cubicBezTo>
                      <a:pt x="2743257" y="2606277"/>
                      <a:pt x="2961118" y="1179289"/>
                      <a:pt x="2956145" y="1094987"/>
                    </a:cubicBezTo>
                    <a:cubicBezTo>
                      <a:pt x="2951172" y="1010684"/>
                      <a:pt x="1781828" y="0"/>
                      <a:pt x="1509266" y="0"/>
                    </a:cubicBezTo>
                    <a:cubicBezTo>
                      <a:pt x="1286195" y="0"/>
                      <a:pt x="101933" y="762986"/>
                      <a:pt x="6501" y="10206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36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268AB59-D8AF-4118-8734-D1EF980DC99E}"/>
                  </a:ext>
                </a:extLst>
              </p:cNvPr>
              <p:cNvSpPr/>
              <p:nvPr/>
            </p:nvSpPr>
            <p:spPr>
              <a:xfrm>
                <a:off x="7636391" y="1395822"/>
                <a:ext cx="2956228" cy="1921826"/>
              </a:xfrm>
              <a:custGeom>
                <a:avLst/>
                <a:gdLst>
                  <a:gd name="connsiteX0" fmla="*/ 2956145 w 2956228"/>
                  <a:gd name="connsiteY0" fmla="*/ 253618 h 1921826"/>
                  <a:gd name="connsiteX1" fmla="*/ 2715314 w 2956228"/>
                  <a:gd name="connsiteY1" fmla="*/ 0 h 1921826"/>
                  <a:gd name="connsiteX2" fmla="*/ 2266332 w 2956228"/>
                  <a:gd name="connsiteY2" fmla="*/ 400674 h 1921826"/>
                  <a:gd name="connsiteX3" fmla="*/ 1433962 w 2956228"/>
                  <a:gd name="connsiteY3" fmla="*/ 552703 h 1921826"/>
                  <a:gd name="connsiteX4" fmla="*/ 532682 w 2956228"/>
                  <a:gd name="connsiteY4" fmla="*/ 403989 h 1921826"/>
                  <a:gd name="connsiteX5" fmla="*/ 33733 w 2956228"/>
                  <a:gd name="connsiteY5" fmla="*/ 129532 h 1921826"/>
                  <a:gd name="connsiteX6" fmla="*/ 6501 w 2956228"/>
                  <a:gd name="connsiteY6" fmla="*/ 179025 h 1921826"/>
                  <a:gd name="connsiteX7" fmla="*/ 295403 w 2956228"/>
                  <a:gd name="connsiteY7" fmla="*/ 1779590 h 1921826"/>
                  <a:gd name="connsiteX8" fmla="*/ 2658954 w 2956228"/>
                  <a:gd name="connsiteY8" fmla="*/ 1858920 h 1921826"/>
                  <a:gd name="connsiteX9" fmla="*/ 2956145 w 2956228"/>
                  <a:gd name="connsiteY9" fmla="*/ 253618 h 1921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6228" h="1921826">
                    <a:moveTo>
                      <a:pt x="2956145" y="253618"/>
                    </a:moveTo>
                    <a:cubicBezTo>
                      <a:pt x="2954724" y="229464"/>
                      <a:pt x="2858345" y="130006"/>
                      <a:pt x="2715314" y="0"/>
                    </a:cubicBezTo>
                    <a:cubicBezTo>
                      <a:pt x="2585782" y="155581"/>
                      <a:pt x="2443935" y="301216"/>
                      <a:pt x="2266332" y="400674"/>
                    </a:cubicBezTo>
                    <a:cubicBezTo>
                      <a:pt x="2015318" y="541573"/>
                      <a:pt x="1716233" y="565964"/>
                      <a:pt x="1433962" y="552703"/>
                    </a:cubicBezTo>
                    <a:cubicBezTo>
                      <a:pt x="1133930" y="538731"/>
                      <a:pt x="816848" y="506289"/>
                      <a:pt x="532682" y="403989"/>
                    </a:cubicBezTo>
                    <a:cubicBezTo>
                      <a:pt x="375443" y="347393"/>
                      <a:pt x="150005" y="269247"/>
                      <a:pt x="33733" y="129532"/>
                    </a:cubicBezTo>
                    <a:cubicBezTo>
                      <a:pt x="21420" y="147530"/>
                      <a:pt x="11947" y="164106"/>
                      <a:pt x="6501" y="179025"/>
                    </a:cubicBezTo>
                    <a:cubicBezTo>
                      <a:pt x="-39203" y="302400"/>
                      <a:pt x="166581" y="1606012"/>
                      <a:pt x="295403" y="1779590"/>
                    </a:cubicBezTo>
                    <a:cubicBezTo>
                      <a:pt x="424225" y="1953168"/>
                      <a:pt x="2574652" y="1952931"/>
                      <a:pt x="2658954" y="1858920"/>
                    </a:cubicBezTo>
                    <a:cubicBezTo>
                      <a:pt x="2743021" y="1764908"/>
                      <a:pt x="2961118" y="337921"/>
                      <a:pt x="2956145" y="253618"/>
                    </a:cubicBez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 w="236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88C3BED-0587-4870-BCB9-8CC50D62F5EC}"/>
                  </a:ext>
                </a:extLst>
              </p:cNvPr>
              <p:cNvSpPr/>
              <p:nvPr/>
            </p:nvSpPr>
            <p:spPr>
              <a:xfrm>
                <a:off x="8065115" y="949961"/>
                <a:ext cx="1984501" cy="1668722"/>
              </a:xfrm>
              <a:custGeom>
                <a:avLst/>
                <a:gdLst>
                  <a:gd name="connsiteX0" fmla="*/ 203653 w 1984501"/>
                  <a:gd name="connsiteY0" fmla="*/ 1668723 h 1668722"/>
                  <a:gd name="connsiteX1" fmla="*/ 7578 w 1984501"/>
                  <a:gd name="connsiteY1" fmla="*/ 104388 h 1668722"/>
                  <a:gd name="connsiteX2" fmla="*/ 1958852 w 1984501"/>
                  <a:gd name="connsiteY2" fmla="*/ 68157 h 1668722"/>
                  <a:gd name="connsiteX3" fmla="*/ 1927831 w 1984501"/>
                  <a:gd name="connsiteY3" fmla="*/ 1544637 h 1668722"/>
                  <a:gd name="connsiteX4" fmla="*/ 203653 w 1984501"/>
                  <a:gd name="connsiteY4" fmla="*/ 1668723 h 1668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501" h="1668722">
                    <a:moveTo>
                      <a:pt x="203653" y="1668723"/>
                    </a:moveTo>
                    <a:cubicBezTo>
                      <a:pt x="203653" y="1668723"/>
                      <a:pt x="-46176" y="234631"/>
                      <a:pt x="7578" y="104388"/>
                    </a:cubicBezTo>
                    <a:cubicBezTo>
                      <a:pt x="61333" y="-25855"/>
                      <a:pt x="1886627" y="-29880"/>
                      <a:pt x="1958852" y="68157"/>
                    </a:cubicBezTo>
                    <a:cubicBezTo>
                      <a:pt x="2031078" y="166194"/>
                      <a:pt x="1927831" y="1544637"/>
                      <a:pt x="1927831" y="1544637"/>
                    </a:cubicBezTo>
                    <a:lnTo>
                      <a:pt x="203653" y="1668723"/>
                    </a:lnTo>
                    <a:close/>
                  </a:path>
                </a:pathLst>
              </a:custGeom>
              <a:solidFill>
                <a:srgbClr val="FFFFFF"/>
              </a:solidFill>
              <a:ln w="236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451DBAB-5446-4714-89A3-6F035F074B30}"/>
                  </a:ext>
                </a:extLst>
              </p:cNvPr>
              <p:cNvSpPr/>
              <p:nvPr/>
            </p:nvSpPr>
            <p:spPr>
              <a:xfrm>
                <a:off x="8138052" y="1801943"/>
                <a:ext cx="1893493" cy="816740"/>
              </a:xfrm>
              <a:custGeom>
                <a:avLst/>
                <a:gdLst>
                  <a:gd name="connsiteX0" fmla="*/ 1155372 w 1893493"/>
                  <a:gd name="connsiteY0" fmla="*/ 573542 h 816740"/>
                  <a:gd name="connsiteX1" fmla="*/ 936327 w 1893493"/>
                  <a:gd name="connsiteY1" fmla="*/ 435248 h 816740"/>
                  <a:gd name="connsiteX2" fmla="*/ 806084 w 1893493"/>
                  <a:gd name="connsiteY2" fmla="*/ 514104 h 816740"/>
                  <a:gd name="connsiteX3" fmla="*/ 0 w 1893493"/>
                  <a:gd name="connsiteY3" fmla="*/ 0 h 816740"/>
                  <a:gd name="connsiteX4" fmla="*/ 130479 w 1893493"/>
                  <a:gd name="connsiteY4" fmla="*/ 816741 h 816740"/>
                  <a:gd name="connsiteX5" fmla="*/ 1854657 w 1893493"/>
                  <a:gd name="connsiteY5" fmla="*/ 692655 h 816740"/>
                  <a:gd name="connsiteX6" fmla="*/ 1893493 w 1893493"/>
                  <a:gd name="connsiteY6" fmla="*/ 70094 h 816740"/>
                  <a:gd name="connsiteX7" fmla="*/ 1155372 w 1893493"/>
                  <a:gd name="connsiteY7" fmla="*/ 573542 h 81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3493" h="816740">
                    <a:moveTo>
                      <a:pt x="1155372" y="573542"/>
                    </a:moveTo>
                    <a:cubicBezTo>
                      <a:pt x="1148505" y="578041"/>
                      <a:pt x="976347" y="437142"/>
                      <a:pt x="936327" y="435248"/>
                    </a:cubicBezTo>
                    <a:cubicBezTo>
                      <a:pt x="896307" y="433353"/>
                      <a:pt x="806084" y="514104"/>
                      <a:pt x="806084" y="514104"/>
                    </a:cubicBezTo>
                    <a:cubicBezTo>
                      <a:pt x="806084" y="514104"/>
                      <a:pt x="200337" y="134268"/>
                      <a:pt x="0" y="0"/>
                    </a:cubicBezTo>
                    <a:cubicBezTo>
                      <a:pt x="58491" y="403279"/>
                      <a:pt x="130479" y="816741"/>
                      <a:pt x="130479" y="816741"/>
                    </a:cubicBezTo>
                    <a:lnTo>
                      <a:pt x="1854657" y="692655"/>
                    </a:lnTo>
                    <a:cubicBezTo>
                      <a:pt x="1854657" y="692655"/>
                      <a:pt x="1876680" y="397122"/>
                      <a:pt x="1893493" y="70094"/>
                    </a:cubicBezTo>
                    <a:cubicBezTo>
                      <a:pt x="1745253" y="182577"/>
                      <a:pt x="1317820" y="467453"/>
                      <a:pt x="1155372" y="573542"/>
                    </a:cubicBezTo>
                    <a:close/>
                  </a:path>
                </a:pathLst>
              </a:custGeom>
              <a:solidFill>
                <a:schemeClr val="bg1">
                  <a:alpha val="64000"/>
                </a:schemeClr>
              </a:solidFill>
              <a:ln w="236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7FE7F7E-B4CD-4CB4-AE66-D60D6DEEA719}"/>
                  </a:ext>
                </a:extLst>
              </p:cNvPr>
              <p:cNvSpPr/>
              <p:nvPr/>
            </p:nvSpPr>
            <p:spPr>
              <a:xfrm>
                <a:off x="7638931" y="1575084"/>
                <a:ext cx="1418517" cy="1600565"/>
              </a:xfrm>
              <a:custGeom>
                <a:avLst/>
                <a:gdLst>
                  <a:gd name="connsiteX0" fmla="*/ 3961 w 1418517"/>
                  <a:gd name="connsiteY0" fmla="*/ 0 h 1600565"/>
                  <a:gd name="connsiteX1" fmla="*/ 1417687 w 1418517"/>
                  <a:gd name="connsiteY1" fmla="*/ 929697 h 1600565"/>
                  <a:gd name="connsiteX2" fmla="*/ 292863 w 1418517"/>
                  <a:gd name="connsiteY2" fmla="*/ 1600566 h 1600565"/>
                  <a:gd name="connsiteX3" fmla="*/ 3961 w 1418517"/>
                  <a:gd name="connsiteY3" fmla="*/ 0 h 160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8517" h="1600565">
                    <a:moveTo>
                      <a:pt x="3961" y="0"/>
                    </a:moveTo>
                    <a:cubicBezTo>
                      <a:pt x="3961" y="0"/>
                      <a:pt x="1381456" y="749015"/>
                      <a:pt x="1417687" y="929697"/>
                    </a:cubicBezTo>
                    <a:cubicBezTo>
                      <a:pt x="1453918" y="1110379"/>
                      <a:pt x="292863" y="1600566"/>
                      <a:pt x="292863" y="1600566"/>
                    </a:cubicBezTo>
                    <a:cubicBezTo>
                      <a:pt x="204298" y="1512948"/>
                      <a:pt x="-33455" y="589881"/>
                      <a:pt x="39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36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63EC0AA-F3C7-4BD7-BED4-A6EF27581DB5}"/>
                  </a:ext>
                </a:extLst>
              </p:cNvPr>
              <p:cNvSpPr/>
              <p:nvPr/>
            </p:nvSpPr>
            <p:spPr>
              <a:xfrm>
                <a:off x="9174187" y="1631917"/>
                <a:ext cx="1418408" cy="1623061"/>
              </a:xfrm>
              <a:custGeom>
                <a:avLst/>
                <a:gdLst>
                  <a:gd name="connsiteX0" fmla="*/ 1414561 w 1418408"/>
                  <a:gd name="connsiteY0" fmla="*/ 0 h 1623061"/>
                  <a:gd name="connsiteX1" fmla="*/ 834 w 1418408"/>
                  <a:gd name="connsiteY1" fmla="*/ 929697 h 1623061"/>
                  <a:gd name="connsiteX2" fmla="*/ 1120922 w 1418408"/>
                  <a:gd name="connsiteY2" fmla="*/ 1623062 h 1623061"/>
                  <a:gd name="connsiteX3" fmla="*/ 1414561 w 1418408"/>
                  <a:gd name="connsiteY3" fmla="*/ 0 h 162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8408" h="1623061">
                    <a:moveTo>
                      <a:pt x="1414561" y="0"/>
                    </a:moveTo>
                    <a:cubicBezTo>
                      <a:pt x="1414561" y="0"/>
                      <a:pt x="37065" y="749014"/>
                      <a:pt x="834" y="929697"/>
                    </a:cubicBezTo>
                    <a:cubicBezTo>
                      <a:pt x="-35397" y="1110379"/>
                      <a:pt x="1120922" y="1623062"/>
                      <a:pt x="1120922" y="1623062"/>
                    </a:cubicBezTo>
                    <a:cubicBezTo>
                      <a:pt x="1209487" y="1535444"/>
                      <a:pt x="1451738" y="589882"/>
                      <a:pt x="1414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36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3DEEE12-969F-4516-BF54-025CF25C4D68}"/>
                  </a:ext>
                </a:extLst>
              </p:cNvPr>
              <p:cNvSpPr/>
              <p:nvPr/>
            </p:nvSpPr>
            <p:spPr>
              <a:xfrm>
                <a:off x="7901247" y="2294203"/>
                <a:ext cx="2429619" cy="1004141"/>
              </a:xfrm>
              <a:custGeom>
                <a:avLst/>
                <a:gdLst>
                  <a:gd name="connsiteX0" fmla="*/ 0 w 2429619"/>
                  <a:gd name="connsiteY0" fmla="*/ 831717 h 1004141"/>
                  <a:gd name="connsiteX1" fmla="*/ 1185683 w 2429619"/>
                  <a:gd name="connsiteY1" fmla="*/ 58 h 1004141"/>
                  <a:gd name="connsiteX2" fmla="*/ 2429620 w 2429619"/>
                  <a:gd name="connsiteY2" fmla="*/ 898733 h 1004141"/>
                  <a:gd name="connsiteX3" fmla="*/ 2305771 w 2429619"/>
                  <a:gd name="connsiteY3" fmla="*/ 993929 h 1004141"/>
                  <a:gd name="connsiteX4" fmla="*/ 120534 w 2429619"/>
                  <a:gd name="connsiteY4" fmla="*/ 922887 h 1004141"/>
                  <a:gd name="connsiteX5" fmla="*/ 0 w 2429619"/>
                  <a:gd name="connsiteY5" fmla="*/ 831717 h 1004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9619" h="1004141">
                    <a:moveTo>
                      <a:pt x="0" y="831717"/>
                    </a:moveTo>
                    <a:cubicBezTo>
                      <a:pt x="238700" y="644404"/>
                      <a:pt x="1078174" y="-7047"/>
                      <a:pt x="1185683" y="58"/>
                    </a:cubicBezTo>
                    <a:cubicBezTo>
                      <a:pt x="1296508" y="7399"/>
                      <a:pt x="2189026" y="677083"/>
                      <a:pt x="2429620" y="898733"/>
                    </a:cubicBezTo>
                    <a:cubicBezTo>
                      <a:pt x="2404282" y="954145"/>
                      <a:pt x="2385100" y="987535"/>
                      <a:pt x="2305771" y="993929"/>
                    </a:cubicBezTo>
                    <a:cubicBezTo>
                      <a:pt x="1888757" y="1027555"/>
                      <a:pt x="536600" y="971432"/>
                      <a:pt x="120534" y="922887"/>
                    </a:cubicBezTo>
                    <a:cubicBezTo>
                      <a:pt x="42862" y="913888"/>
                      <a:pt x="19181" y="874579"/>
                      <a:pt x="0" y="831717"/>
                    </a:cubicBez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 w="236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0970AB1-9194-4BCD-A8BD-EF8B30BFAB95}"/>
                  </a:ext>
                </a:extLst>
              </p:cNvPr>
              <p:cNvSpPr/>
              <p:nvPr/>
            </p:nvSpPr>
            <p:spPr>
              <a:xfrm>
                <a:off x="7931029" y="2294203"/>
                <a:ext cx="2364939" cy="1030662"/>
              </a:xfrm>
              <a:custGeom>
                <a:avLst/>
                <a:gdLst>
                  <a:gd name="connsiteX0" fmla="*/ 765 w 2364939"/>
                  <a:gd name="connsiteY0" fmla="*/ 881446 h 1030662"/>
                  <a:gd name="connsiteX1" fmla="*/ 1158032 w 2364939"/>
                  <a:gd name="connsiteY1" fmla="*/ 58 h 1030662"/>
                  <a:gd name="connsiteX2" fmla="*/ 2364317 w 2364939"/>
                  <a:gd name="connsiteY2" fmla="*/ 960776 h 1030662"/>
                  <a:gd name="connsiteX3" fmla="*/ 765 w 2364939"/>
                  <a:gd name="connsiteY3" fmla="*/ 881446 h 103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4939" h="1030662">
                    <a:moveTo>
                      <a:pt x="765" y="881446"/>
                    </a:moveTo>
                    <a:cubicBezTo>
                      <a:pt x="765" y="881446"/>
                      <a:pt x="1041761" y="-8231"/>
                      <a:pt x="1158032" y="58"/>
                    </a:cubicBezTo>
                    <a:cubicBezTo>
                      <a:pt x="1274303" y="8346"/>
                      <a:pt x="2318614" y="865343"/>
                      <a:pt x="2364317" y="960776"/>
                    </a:cubicBezTo>
                    <a:cubicBezTo>
                      <a:pt x="2409784" y="1056208"/>
                      <a:pt x="-49674" y="1074916"/>
                      <a:pt x="765" y="88144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36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F82DACE-01C0-4126-878A-91F31EE627C3}"/>
                  </a:ext>
                </a:extLst>
              </p:cNvPr>
              <p:cNvSpPr/>
              <p:nvPr/>
            </p:nvSpPr>
            <p:spPr>
              <a:xfrm>
                <a:off x="8556723" y="1500648"/>
                <a:ext cx="966638" cy="469434"/>
              </a:xfrm>
              <a:custGeom>
                <a:avLst/>
                <a:gdLst>
                  <a:gd name="connsiteX0" fmla="*/ 652635 w 966638"/>
                  <a:gd name="connsiteY0" fmla="*/ 552 h 469434"/>
                  <a:gd name="connsiteX1" fmla="*/ 481898 w 966638"/>
                  <a:gd name="connsiteY1" fmla="*/ 91012 h 469434"/>
                  <a:gd name="connsiteX2" fmla="*/ 304531 w 966638"/>
                  <a:gd name="connsiteY2" fmla="*/ 17366 h 469434"/>
                  <a:gd name="connsiteX3" fmla="*/ 0 w 966638"/>
                  <a:gd name="connsiteY3" fmla="*/ 241620 h 469434"/>
                  <a:gd name="connsiteX4" fmla="*/ 485450 w 966638"/>
                  <a:gd name="connsiteY4" fmla="*/ 469190 h 469434"/>
                  <a:gd name="connsiteX5" fmla="*/ 966639 w 966638"/>
                  <a:gd name="connsiteY5" fmla="*/ 154476 h 469434"/>
                  <a:gd name="connsiteX6" fmla="*/ 652635 w 966638"/>
                  <a:gd name="connsiteY6" fmla="*/ 552 h 469434"/>
                  <a:gd name="connsiteX7" fmla="*/ 483319 w 966638"/>
                  <a:gd name="connsiteY7" fmla="*/ 315503 h 469434"/>
                  <a:gd name="connsiteX8" fmla="*/ 483319 w 966638"/>
                  <a:gd name="connsiteY8" fmla="*/ 206573 h 469434"/>
                  <a:gd name="connsiteX9" fmla="*/ 483319 w 966638"/>
                  <a:gd name="connsiteY9" fmla="*/ 315503 h 469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638" h="469434">
                    <a:moveTo>
                      <a:pt x="652635" y="552"/>
                    </a:moveTo>
                    <a:cubicBezTo>
                      <a:pt x="552230" y="10498"/>
                      <a:pt x="542284" y="97643"/>
                      <a:pt x="481898" y="91012"/>
                    </a:cubicBezTo>
                    <a:cubicBezTo>
                      <a:pt x="421513" y="84381"/>
                      <a:pt x="379836" y="16418"/>
                      <a:pt x="304531" y="17366"/>
                    </a:cubicBezTo>
                    <a:cubicBezTo>
                      <a:pt x="160554" y="19260"/>
                      <a:pt x="107036" y="141215"/>
                      <a:pt x="0" y="241620"/>
                    </a:cubicBezTo>
                    <a:cubicBezTo>
                      <a:pt x="157239" y="238305"/>
                      <a:pt x="176420" y="459244"/>
                      <a:pt x="485450" y="469190"/>
                    </a:cubicBezTo>
                    <a:cubicBezTo>
                      <a:pt x="789035" y="479136"/>
                      <a:pt x="842789" y="183129"/>
                      <a:pt x="966639" y="154476"/>
                    </a:cubicBezTo>
                    <a:cubicBezTo>
                      <a:pt x="869548" y="117771"/>
                      <a:pt x="753040" y="-9393"/>
                      <a:pt x="652635" y="552"/>
                    </a:cubicBezTo>
                    <a:close/>
                    <a:moveTo>
                      <a:pt x="483319" y="315503"/>
                    </a:moveTo>
                    <a:cubicBezTo>
                      <a:pt x="311872" y="235226"/>
                      <a:pt x="363022" y="105931"/>
                      <a:pt x="483319" y="206573"/>
                    </a:cubicBezTo>
                    <a:cubicBezTo>
                      <a:pt x="606932" y="106878"/>
                      <a:pt x="688393" y="251329"/>
                      <a:pt x="483319" y="3155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36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7" name="Graphic 2">
                <a:extLst>
                  <a:ext uri="{FF2B5EF4-FFF2-40B4-BE49-F238E27FC236}">
                    <a16:creationId xmlns:a16="http://schemas.microsoft.com/office/drawing/2014/main" id="{5CC74AD0-4D97-4386-B100-4BDC4D92E884}"/>
                  </a:ext>
                </a:extLst>
              </p:cNvPr>
              <p:cNvGrpSpPr/>
              <p:nvPr/>
            </p:nvGrpSpPr>
            <p:grpSpPr>
              <a:xfrm>
                <a:off x="8542038" y="1165677"/>
                <a:ext cx="1073019" cy="292415"/>
                <a:chOff x="8542038" y="1165677"/>
                <a:chExt cx="1073019" cy="292415"/>
              </a:xfrm>
              <a:solidFill>
                <a:srgbClr val="EA6E7A">
                  <a:alpha val="64000"/>
                </a:srgbClr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ADB5C090-AF70-4983-9EF3-081485198F26}"/>
                    </a:ext>
                  </a:extLst>
                </p:cNvPr>
                <p:cNvSpPr/>
                <p:nvPr/>
              </p:nvSpPr>
              <p:spPr>
                <a:xfrm>
                  <a:off x="8542038" y="1184262"/>
                  <a:ext cx="81226" cy="273830"/>
                </a:xfrm>
                <a:custGeom>
                  <a:avLst/>
                  <a:gdLst>
                    <a:gd name="connsiteX0" fmla="*/ 81227 w 81226"/>
                    <a:gd name="connsiteY0" fmla="*/ 238556 h 273830"/>
                    <a:gd name="connsiteX1" fmla="*/ 64650 w 81226"/>
                    <a:gd name="connsiteY1" fmla="*/ 28510 h 273830"/>
                    <a:gd name="connsiteX2" fmla="*/ 3 w 81226"/>
                    <a:gd name="connsiteY2" fmla="*/ 26378 h 273830"/>
                    <a:gd name="connsiteX3" fmla="*/ 13974 w 81226"/>
                    <a:gd name="connsiteY3" fmla="*/ 246133 h 273830"/>
                    <a:gd name="connsiteX4" fmla="*/ 81227 w 81226"/>
                    <a:gd name="connsiteY4" fmla="*/ 238556 h 273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226" h="273830">
                      <a:moveTo>
                        <a:pt x="81227" y="238556"/>
                      </a:moveTo>
                      <a:cubicBezTo>
                        <a:pt x="81227" y="173197"/>
                        <a:pt x="73649" y="93157"/>
                        <a:pt x="64650" y="28510"/>
                      </a:cubicBezTo>
                      <a:cubicBezTo>
                        <a:pt x="59914" y="-5827"/>
                        <a:pt x="-471" y="-12221"/>
                        <a:pt x="3" y="26378"/>
                      </a:cubicBezTo>
                      <a:cubicBezTo>
                        <a:pt x="713" y="101446"/>
                        <a:pt x="6870" y="177934"/>
                        <a:pt x="13974" y="246133"/>
                      </a:cubicBezTo>
                      <a:cubicBezTo>
                        <a:pt x="17763" y="285917"/>
                        <a:pt x="81227" y="282365"/>
                        <a:pt x="81227" y="238556"/>
                      </a:cubicBezTo>
                      <a:close/>
                    </a:path>
                  </a:pathLst>
                </a:custGeom>
                <a:solidFill>
                  <a:schemeClr val="accent1">
                    <a:alpha val="64000"/>
                  </a:schemeClr>
                </a:solidFill>
                <a:ln w="236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CCE8A99D-DDBF-49FA-9C47-7402DB3D8010}"/>
                    </a:ext>
                  </a:extLst>
                </p:cNvPr>
                <p:cNvSpPr/>
                <p:nvPr/>
              </p:nvSpPr>
              <p:spPr>
                <a:xfrm>
                  <a:off x="8740925" y="1165677"/>
                  <a:ext cx="127778" cy="263581"/>
                </a:xfrm>
                <a:custGeom>
                  <a:avLst/>
                  <a:gdLst>
                    <a:gd name="connsiteX0" fmla="*/ 106121 w 127778"/>
                    <a:gd name="connsiteY0" fmla="*/ 196282 h 263581"/>
                    <a:gd name="connsiteX1" fmla="*/ 75337 w 127778"/>
                    <a:gd name="connsiteY1" fmla="*/ 198650 h 263581"/>
                    <a:gd name="connsiteX2" fmla="*/ 76284 w 127778"/>
                    <a:gd name="connsiteY2" fmla="*/ 25545 h 263581"/>
                    <a:gd name="connsiteX3" fmla="*/ 18030 w 127778"/>
                    <a:gd name="connsiteY3" fmla="*/ 23651 h 263581"/>
                    <a:gd name="connsiteX4" fmla="*/ 506 w 127778"/>
                    <a:gd name="connsiteY4" fmla="*/ 238907 h 263581"/>
                    <a:gd name="connsiteX5" fmla="*/ 117488 w 127778"/>
                    <a:gd name="connsiteY5" fmla="*/ 248379 h 263581"/>
                    <a:gd name="connsiteX6" fmla="*/ 106121 w 127778"/>
                    <a:gd name="connsiteY6" fmla="*/ 196282 h 263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7778" h="263581">
                      <a:moveTo>
                        <a:pt x="106121" y="196282"/>
                      </a:moveTo>
                      <a:cubicBezTo>
                        <a:pt x="90729" y="198176"/>
                        <a:pt x="84809" y="197466"/>
                        <a:pt x="75337" y="198650"/>
                      </a:cubicBezTo>
                      <a:cubicBezTo>
                        <a:pt x="72495" y="141343"/>
                        <a:pt x="80783" y="82379"/>
                        <a:pt x="76284" y="25545"/>
                      </a:cubicBezTo>
                      <a:cubicBezTo>
                        <a:pt x="73442" y="-9028"/>
                        <a:pt x="25607" y="-7370"/>
                        <a:pt x="18030" y="23651"/>
                      </a:cubicBezTo>
                      <a:cubicBezTo>
                        <a:pt x="9031" y="59645"/>
                        <a:pt x="-2572" y="204807"/>
                        <a:pt x="506" y="238907"/>
                      </a:cubicBezTo>
                      <a:cubicBezTo>
                        <a:pt x="4058" y="277506"/>
                        <a:pt x="69180" y="262824"/>
                        <a:pt x="117488" y="248379"/>
                      </a:cubicBezTo>
                      <a:cubicBezTo>
                        <a:pt x="134301" y="242932"/>
                        <a:pt x="130512" y="193203"/>
                        <a:pt x="106121" y="196282"/>
                      </a:cubicBezTo>
                      <a:close/>
                    </a:path>
                  </a:pathLst>
                </a:custGeom>
                <a:solidFill>
                  <a:schemeClr val="accent1">
                    <a:alpha val="64000"/>
                  </a:schemeClr>
                </a:solidFill>
                <a:ln w="236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CACF5601-79FC-4831-86E1-E5C0E475EBF7}"/>
                    </a:ext>
                  </a:extLst>
                </p:cNvPr>
                <p:cNvSpPr/>
                <p:nvPr/>
              </p:nvSpPr>
              <p:spPr>
                <a:xfrm>
                  <a:off x="8894036" y="1168467"/>
                  <a:ext cx="139904" cy="247957"/>
                </a:xfrm>
                <a:custGeom>
                  <a:avLst/>
                  <a:gdLst>
                    <a:gd name="connsiteX0" fmla="*/ 135350 w 139904"/>
                    <a:gd name="connsiteY0" fmla="*/ 64434 h 247957"/>
                    <a:gd name="connsiteX1" fmla="*/ 34944 w 139904"/>
                    <a:gd name="connsiteY1" fmla="*/ 23467 h 247957"/>
                    <a:gd name="connsiteX2" fmla="*/ 4870 w 139904"/>
                    <a:gd name="connsiteY2" fmla="*/ 199886 h 247957"/>
                    <a:gd name="connsiteX3" fmla="*/ 57915 w 139904"/>
                    <a:gd name="connsiteY3" fmla="*/ 247958 h 247957"/>
                    <a:gd name="connsiteX4" fmla="*/ 135350 w 139904"/>
                    <a:gd name="connsiteY4" fmla="*/ 64434 h 247957"/>
                    <a:gd name="connsiteX5" fmla="*/ 99829 w 139904"/>
                    <a:gd name="connsiteY5" fmla="*/ 139264 h 247957"/>
                    <a:gd name="connsiteX6" fmla="*/ 64545 w 139904"/>
                    <a:gd name="connsiteY6" fmla="*/ 188520 h 247957"/>
                    <a:gd name="connsiteX7" fmla="*/ 45601 w 139904"/>
                    <a:gd name="connsiteY7" fmla="*/ 168154 h 247957"/>
                    <a:gd name="connsiteX8" fmla="*/ 52941 w 139904"/>
                    <a:gd name="connsiteY8" fmla="*/ 75090 h 247957"/>
                    <a:gd name="connsiteX9" fmla="*/ 99592 w 139904"/>
                    <a:gd name="connsiteY9" fmla="*/ 101139 h 247957"/>
                    <a:gd name="connsiteX10" fmla="*/ 99829 w 139904"/>
                    <a:gd name="connsiteY10" fmla="*/ 139264 h 247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9904" h="247957">
                      <a:moveTo>
                        <a:pt x="135350" y="64434"/>
                      </a:moveTo>
                      <a:cubicBezTo>
                        <a:pt x="120431" y="-214"/>
                        <a:pt x="64071" y="-20579"/>
                        <a:pt x="34944" y="23467"/>
                      </a:cubicBezTo>
                      <a:cubicBezTo>
                        <a:pt x="844" y="75327"/>
                        <a:pt x="-6260" y="138554"/>
                        <a:pt x="4870" y="199886"/>
                      </a:cubicBezTo>
                      <a:cubicBezTo>
                        <a:pt x="9843" y="227356"/>
                        <a:pt x="36602" y="247958"/>
                        <a:pt x="57915" y="247958"/>
                      </a:cubicBezTo>
                      <a:cubicBezTo>
                        <a:pt x="156662" y="247958"/>
                        <a:pt x="141270" y="90246"/>
                        <a:pt x="135350" y="64434"/>
                      </a:cubicBezTo>
                      <a:close/>
                      <a:moveTo>
                        <a:pt x="99829" y="139264"/>
                      </a:moveTo>
                      <a:cubicBezTo>
                        <a:pt x="98171" y="163418"/>
                        <a:pt x="94146" y="189467"/>
                        <a:pt x="64545" y="188520"/>
                      </a:cubicBezTo>
                      <a:cubicBezTo>
                        <a:pt x="53889" y="188046"/>
                        <a:pt x="47495" y="177153"/>
                        <a:pt x="45601" y="168154"/>
                      </a:cubicBezTo>
                      <a:cubicBezTo>
                        <a:pt x="38733" y="137370"/>
                        <a:pt x="43469" y="104927"/>
                        <a:pt x="52941" y="75090"/>
                      </a:cubicBezTo>
                      <a:cubicBezTo>
                        <a:pt x="64308" y="39569"/>
                        <a:pt x="100776" y="59461"/>
                        <a:pt x="99592" y="101139"/>
                      </a:cubicBezTo>
                      <a:cubicBezTo>
                        <a:pt x="99355" y="113689"/>
                        <a:pt x="100776" y="126477"/>
                        <a:pt x="99829" y="139264"/>
                      </a:cubicBezTo>
                      <a:close/>
                    </a:path>
                  </a:pathLst>
                </a:custGeom>
                <a:solidFill>
                  <a:schemeClr val="accent1">
                    <a:alpha val="64000"/>
                  </a:schemeClr>
                </a:solidFill>
                <a:ln w="236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EF0E4D5E-9EF7-48E7-9F7D-D305722EF278}"/>
                    </a:ext>
                  </a:extLst>
                </p:cNvPr>
                <p:cNvSpPr/>
                <p:nvPr/>
              </p:nvSpPr>
              <p:spPr>
                <a:xfrm>
                  <a:off x="9069357" y="1175473"/>
                  <a:ext cx="147920" cy="251996"/>
                </a:xfrm>
                <a:custGeom>
                  <a:avLst/>
                  <a:gdLst>
                    <a:gd name="connsiteX0" fmla="*/ 147816 w 147920"/>
                    <a:gd name="connsiteY0" fmla="*/ 39667 h 251996"/>
                    <a:gd name="connsiteX1" fmla="*/ 101639 w 147920"/>
                    <a:gd name="connsiteY1" fmla="*/ 25932 h 251996"/>
                    <a:gd name="connsiteX2" fmla="*/ 56883 w 147920"/>
                    <a:gd name="connsiteY2" fmla="*/ 174883 h 251996"/>
                    <a:gd name="connsiteX3" fmla="*/ 46226 w 147920"/>
                    <a:gd name="connsiteY3" fmla="*/ 14092 h 251996"/>
                    <a:gd name="connsiteX4" fmla="*/ 1470 w 147920"/>
                    <a:gd name="connsiteY4" fmla="*/ 15750 h 251996"/>
                    <a:gd name="connsiteX5" fmla="*/ 18283 w 147920"/>
                    <a:gd name="connsiteY5" fmla="*/ 221296 h 251996"/>
                    <a:gd name="connsiteX6" fmla="*/ 83878 w 147920"/>
                    <a:gd name="connsiteY6" fmla="*/ 232426 h 251996"/>
                    <a:gd name="connsiteX7" fmla="*/ 147816 w 147920"/>
                    <a:gd name="connsiteY7" fmla="*/ 39667 h 251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920" h="251996">
                      <a:moveTo>
                        <a:pt x="147816" y="39667"/>
                      </a:moveTo>
                      <a:cubicBezTo>
                        <a:pt x="149947" y="3909"/>
                        <a:pt x="119162" y="-9589"/>
                        <a:pt x="101639" y="25932"/>
                      </a:cubicBezTo>
                      <a:cubicBezTo>
                        <a:pt x="91219" y="47008"/>
                        <a:pt x="78195" y="154517"/>
                        <a:pt x="56883" y="174883"/>
                      </a:cubicBezTo>
                      <a:cubicBezTo>
                        <a:pt x="45042" y="145992"/>
                        <a:pt x="51673" y="29484"/>
                        <a:pt x="46226" y="14092"/>
                      </a:cubicBezTo>
                      <a:cubicBezTo>
                        <a:pt x="39596" y="-4616"/>
                        <a:pt x="3601" y="-5326"/>
                        <a:pt x="1470" y="15750"/>
                      </a:cubicBezTo>
                      <a:cubicBezTo>
                        <a:pt x="-4924" y="79687"/>
                        <a:pt x="11179" y="157833"/>
                        <a:pt x="18283" y="221296"/>
                      </a:cubicBezTo>
                      <a:cubicBezTo>
                        <a:pt x="21836" y="253739"/>
                        <a:pt x="71091" y="265105"/>
                        <a:pt x="83878" y="232426"/>
                      </a:cubicBezTo>
                      <a:cubicBezTo>
                        <a:pt x="108980" y="169910"/>
                        <a:pt x="143553" y="107393"/>
                        <a:pt x="147816" y="39667"/>
                      </a:cubicBezTo>
                      <a:close/>
                    </a:path>
                  </a:pathLst>
                </a:custGeom>
                <a:solidFill>
                  <a:schemeClr val="accent1">
                    <a:alpha val="64000"/>
                  </a:schemeClr>
                </a:solidFill>
                <a:ln w="236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AE1DFDC4-F3C9-498F-BB1F-E0AD55320CDD}"/>
                    </a:ext>
                  </a:extLst>
                </p:cNvPr>
                <p:cNvSpPr/>
                <p:nvPr/>
              </p:nvSpPr>
              <p:spPr>
                <a:xfrm>
                  <a:off x="9242488" y="1178935"/>
                  <a:ext cx="118389" cy="245677"/>
                </a:xfrm>
                <a:custGeom>
                  <a:avLst/>
                  <a:gdLst>
                    <a:gd name="connsiteX0" fmla="*/ 118188 w 118389"/>
                    <a:gd name="connsiteY0" fmla="*/ 200784 h 245677"/>
                    <a:gd name="connsiteX1" fmla="*/ 95692 w 118389"/>
                    <a:gd name="connsiteY1" fmla="*/ 169053 h 245677"/>
                    <a:gd name="connsiteX2" fmla="*/ 64196 w 118389"/>
                    <a:gd name="connsiteY2" fmla="*/ 164790 h 245677"/>
                    <a:gd name="connsiteX3" fmla="*/ 62776 w 118389"/>
                    <a:gd name="connsiteY3" fmla="*/ 135900 h 245677"/>
                    <a:gd name="connsiteX4" fmla="*/ 62776 w 118389"/>
                    <a:gd name="connsiteY4" fmla="*/ 134005 h 245677"/>
                    <a:gd name="connsiteX5" fmla="*/ 75800 w 118389"/>
                    <a:gd name="connsiteY5" fmla="*/ 130453 h 245677"/>
                    <a:gd name="connsiteX6" fmla="*/ 99954 w 118389"/>
                    <a:gd name="connsiteY6" fmla="*/ 103221 h 245677"/>
                    <a:gd name="connsiteX7" fmla="*/ 83378 w 118389"/>
                    <a:gd name="connsiteY7" fmla="*/ 71489 h 245677"/>
                    <a:gd name="connsiteX8" fmla="*/ 63013 w 118389"/>
                    <a:gd name="connsiteY8" fmla="*/ 68410 h 245677"/>
                    <a:gd name="connsiteX9" fmla="*/ 63249 w 118389"/>
                    <a:gd name="connsiteY9" fmla="*/ 60122 h 245677"/>
                    <a:gd name="connsiteX10" fmla="*/ 71301 w 118389"/>
                    <a:gd name="connsiteY10" fmla="*/ 59175 h 245677"/>
                    <a:gd name="connsiteX11" fmla="*/ 115346 w 118389"/>
                    <a:gd name="connsiteY11" fmla="*/ 31942 h 245677"/>
                    <a:gd name="connsiteX12" fmla="*/ 106348 w 118389"/>
                    <a:gd name="connsiteY12" fmla="*/ 5420 h 245677"/>
                    <a:gd name="connsiteX13" fmla="*/ 12573 w 118389"/>
                    <a:gd name="connsiteY13" fmla="*/ 12524 h 245677"/>
                    <a:gd name="connsiteX14" fmla="*/ 22 w 118389"/>
                    <a:gd name="connsiteY14" fmla="*/ 136137 h 245677"/>
                    <a:gd name="connsiteX15" fmla="*/ 15415 w 118389"/>
                    <a:gd name="connsiteY15" fmla="*/ 225886 h 245677"/>
                    <a:gd name="connsiteX16" fmla="*/ 22993 w 118389"/>
                    <a:gd name="connsiteY16" fmla="*/ 232753 h 245677"/>
                    <a:gd name="connsiteX17" fmla="*/ 38621 w 118389"/>
                    <a:gd name="connsiteY17" fmla="*/ 240331 h 245677"/>
                    <a:gd name="connsiteX18" fmla="*/ 58987 w 118389"/>
                    <a:gd name="connsiteY18" fmla="*/ 244593 h 245677"/>
                    <a:gd name="connsiteX19" fmla="*/ 102085 w 118389"/>
                    <a:gd name="connsiteY19" fmla="*/ 236779 h 245677"/>
                    <a:gd name="connsiteX20" fmla="*/ 118188 w 118389"/>
                    <a:gd name="connsiteY20" fmla="*/ 200784 h 245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8389" h="245677">
                      <a:moveTo>
                        <a:pt x="118188" y="200784"/>
                      </a:moveTo>
                      <a:cubicBezTo>
                        <a:pt x="116767" y="185866"/>
                        <a:pt x="107769" y="176393"/>
                        <a:pt x="95692" y="169053"/>
                      </a:cubicBezTo>
                      <a:cubicBezTo>
                        <a:pt x="86930" y="163606"/>
                        <a:pt x="75090" y="162896"/>
                        <a:pt x="64196" y="164790"/>
                      </a:cubicBezTo>
                      <a:cubicBezTo>
                        <a:pt x="63486" y="155318"/>
                        <a:pt x="62776" y="145609"/>
                        <a:pt x="62776" y="135900"/>
                      </a:cubicBezTo>
                      <a:cubicBezTo>
                        <a:pt x="62776" y="135189"/>
                        <a:pt x="62776" y="134479"/>
                        <a:pt x="62776" y="134005"/>
                      </a:cubicBezTo>
                      <a:cubicBezTo>
                        <a:pt x="67038" y="132821"/>
                        <a:pt x="71537" y="131874"/>
                        <a:pt x="75800" y="130453"/>
                      </a:cubicBezTo>
                      <a:cubicBezTo>
                        <a:pt x="88587" y="126191"/>
                        <a:pt x="97349" y="116482"/>
                        <a:pt x="99954" y="103221"/>
                      </a:cubicBezTo>
                      <a:cubicBezTo>
                        <a:pt x="102796" y="89960"/>
                        <a:pt x="94507" y="77646"/>
                        <a:pt x="83378" y="71489"/>
                      </a:cubicBezTo>
                      <a:cubicBezTo>
                        <a:pt x="76274" y="67700"/>
                        <a:pt x="69406" y="67226"/>
                        <a:pt x="63013" y="68410"/>
                      </a:cubicBezTo>
                      <a:cubicBezTo>
                        <a:pt x="63013" y="65569"/>
                        <a:pt x="63013" y="62964"/>
                        <a:pt x="63249" y="60122"/>
                      </a:cubicBezTo>
                      <a:cubicBezTo>
                        <a:pt x="66091" y="59885"/>
                        <a:pt x="68933" y="59649"/>
                        <a:pt x="71301" y="59175"/>
                      </a:cubicBezTo>
                      <a:cubicBezTo>
                        <a:pt x="88587" y="56570"/>
                        <a:pt x="108242" y="49466"/>
                        <a:pt x="115346" y="31942"/>
                      </a:cubicBezTo>
                      <a:cubicBezTo>
                        <a:pt x="120082" y="20339"/>
                        <a:pt x="118662" y="12288"/>
                        <a:pt x="106348" y="5420"/>
                      </a:cubicBezTo>
                      <a:cubicBezTo>
                        <a:pt x="85509" y="-6183"/>
                        <a:pt x="14231" y="3052"/>
                        <a:pt x="12573" y="12524"/>
                      </a:cubicBezTo>
                      <a:cubicBezTo>
                        <a:pt x="6653" y="45440"/>
                        <a:pt x="-451" y="102747"/>
                        <a:pt x="22" y="136137"/>
                      </a:cubicBezTo>
                      <a:cubicBezTo>
                        <a:pt x="496" y="166921"/>
                        <a:pt x="-688" y="198890"/>
                        <a:pt x="15415" y="225886"/>
                      </a:cubicBezTo>
                      <a:cubicBezTo>
                        <a:pt x="17309" y="228964"/>
                        <a:pt x="19914" y="231095"/>
                        <a:pt x="22993" y="232753"/>
                      </a:cubicBezTo>
                      <a:cubicBezTo>
                        <a:pt x="27255" y="236542"/>
                        <a:pt x="32701" y="239384"/>
                        <a:pt x="38621" y="240331"/>
                      </a:cubicBezTo>
                      <a:cubicBezTo>
                        <a:pt x="45489" y="241515"/>
                        <a:pt x="52120" y="243409"/>
                        <a:pt x="58987" y="244593"/>
                      </a:cubicBezTo>
                      <a:cubicBezTo>
                        <a:pt x="74616" y="247198"/>
                        <a:pt x="88587" y="245304"/>
                        <a:pt x="102085" y="236779"/>
                      </a:cubicBezTo>
                      <a:cubicBezTo>
                        <a:pt x="113452" y="229438"/>
                        <a:pt x="119609" y="214045"/>
                        <a:pt x="118188" y="200784"/>
                      </a:cubicBezTo>
                      <a:close/>
                    </a:path>
                  </a:pathLst>
                </a:custGeom>
                <a:solidFill>
                  <a:schemeClr val="accent1">
                    <a:alpha val="64000"/>
                  </a:schemeClr>
                </a:solidFill>
                <a:ln w="236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9A8F159-EC18-4F6B-A174-E0185D236CAF}"/>
                    </a:ext>
                  </a:extLst>
                </p:cNvPr>
                <p:cNvSpPr/>
                <p:nvPr/>
              </p:nvSpPr>
              <p:spPr>
                <a:xfrm>
                  <a:off x="9462464" y="1166770"/>
                  <a:ext cx="152594" cy="258893"/>
                </a:xfrm>
                <a:custGeom>
                  <a:avLst/>
                  <a:gdLst>
                    <a:gd name="connsiteX0" fmla="*/ 148042 w 152594"/>
                    <a:gd name="connsiteY0" fmla="*/ 33451 h 258893"/>
                    <a:gd name="connsiteX1" fmla="*/ 90498 w 152594"/>
                    <a:gd name="connsiteY1" fmla="*/ 43870 h 258893"/>
                    <a:gd name="connsiteX2" fmla="*/ 82210 w 152594"/>
                    <a:gd name="connsiteY2" fmla="*/ 194715 h 258893"/>
                    <a:gd name="connsiteX3" fmla="*/ 72264 w 152594"/>
                    <a:gd name="connsiteY3" fmla="*/ 32504 h 258893"/>
                    <a:gd name="connsiteX4" fmla="*/ 10695 w 152594"/>
                    <a:gd name="connsiteY4" fmla="*/ 26821 h 258893"/>
                    <a:gd name="connsiteX5" fmla="*/ 76290 w 152594"/>
                    <a:gd name="connsiteY5" fmla="*/ 258890 h 258893"/>
                    <a:gd name="connsiteX6" fmla="*/ 148042 w 152594"/>
                    <a:gd name="connsiteY6" fmla="*/ 33451 h 258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594" h="258893">
                      <a:moveTo>
                        <a:pt x="148042" y="33451"/>
                      </a:moveTo>
                      <a:cubicBezTo>
                        <a:pt x="145200" y="-3964"/>
                        <a:pt x="88130" y="6692"/>
                        <a:pt x="90498" y="43870"/>
                      </a:cubicBezTo>
                      <a:cubicBezTo>
                        <a:pt x="92393" y="72287"/>
                        <a:pt x="130992" y="196610"/>
                        <a:pt x="82210" y="194715"/>
                      </a:cubicBezTo>
                      <a:cubicBezTo>
                        <a:pt x="33665" y="192821"/>
                        <a:pt x="71790" y="60920"/>
                        <a:pt x="72264" y="32504"/>
                      </a:cubicBezTo>
                      <a:cubicBezTo>
                        <a:pt x="72975" y="-8227"/>
                        <a:pt x="19220" y="-11305"/>
                        <a:pt x="10695" y="26821"/>
                      </a:cubicBezTo>
                      <a:cubicBezTo>
                        <a:pt x="-2329" y="84838"/>
                        <a:pt x="-21274" y="259837"/>
                        <a:pt x="76290" y="258890"/>
                      </a:cubicBezTo>
                      <a:cubicBezTo>
                        <a:pt x="171486" y="257942"/>
                        <a:pt x="152541" y="92416"/>
                        <a:pt x="148042" y="33451"/>
                      </a:cubicBezTo>
                      <a:close/>
                    </a:path>
                  </a:pathLst>
                </a:custGeom>
                <a:solidFill>
                  <a:schemeClr val="accent1">
                    <a:alpha val="64000"/>
                  </a:schemeClr>
                </a:solidFill>
                <a:ln w="236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A6CB0B-E492-45CE-AE7A-7AEE0CA5CA07}"/>
                </a:ext>
              </a:extLst>
            </p:cNvPr>
            <p:cNvSpPr/>
            <p:nvPr/>
          </p:nvSpPr>
          <p:spPr>
            <a:xfrm>
              <a:off x="18685604" y="4173705"/>
              <a:ext cx="329977" cy="285248"/>
            </a:xfrm>
            <a:custGeom>
              <a:avLst/>
              <a:gdLst>
                <a:gd name="connsiteX0" fmla="*/ 169641 w 329977"/>
                <a:gd name="connsiteY0" fmla="*/ 91779 h 285248"/>
                <a:gd name="connsiteX1" fmla="*/ 159695 w 329977"/>
                <a:gd name="connsiteY1" fmla="*/ 285249 h 285248"/>
                <a:gd name="connsiteX2" fmla="*/ 169641 w 329977"/>
                <a:gd name="connsiteY2" fmla="*/ 91779 h 2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977" h="285248">
                  <a:moveTo>
                    <a:pt x="169641" y="91779"/>
                  </a:moveTo>
                  <a:cubicBezTo>
                    <a:pt x="69235" y="-101691"/>
                    <a:pt x="-150520" y="33525"/>
                    <a:pt x="159695" y="285249"/>
                  </a:cubicBezTo>
                  <a:cubicBezTo>
                    <a:pt x="460911" y="92489"/>
                    <a:pt x="296095" y="-118741"/>
                    <a:pt x="169641" y="91779"/>
                  </a:cubicBezTo>
                  <a:close/>
                </a:path>
              </a:pathLst>
            </a:custGeom>
            <a:solidFill>
              <a:schemeClr val="accent1"/>
            </a:solidFill>
            <a:ln w="236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FD083D5-34DC-4DD7-848E-D36B96348AF7}"/>
                </a:ext>
              </a:extLst>
            </p:cNvPr>
            <p:cNvSpPr/>
            <p:nvPr/>
          </p:nvSpPr>
          <p:spPr>
            <a:xfrm>
              <a:off x="17956829" y="3988951"/>
              <a:ext cx="312435" cy="306558"/>
            </a:xfrm>
            <a:custGeom>
              <a:avLst/>
              <a:gdLst>
                <a:gd name="connsiteX0" fmla="*/ 169743 w 312435"/>
                <a:gd name="connsiteY0" fmla="*/ 144584 h 306558"/>
                <a:gd name="connsiteX1" fmla="*/ 276068 w 312435"/>
                <a:gd name="connsiteY1" fmla="*/ 306559 h 306558"/>
                <a:gd name="connsiteX2" fmla="*/ 169743 w 312435"/>
                <a:gd name="connsiteY2" fmla="*/ 144584 h 30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435" h="306558">
                  <a:moveTo>
                    <a:pt x="169743" y="144584"/>
                  </a:moveTo>
                  <a:cubicBezTo>
                    <a:pt x="-25621" y="47968"/>
                    <a:pt x="-122948" y="286904"/>
                    <a:pt x="276068" y="306559"/>
                  </a:cubicBezTo>
                  <a:cubicBezTo>
                    <a:pt x="405127" y="-26863"/>
                    <a:pt x="147483" y="-99799"/>
                    <a:pt x="169743" y="144584"/>
                  </a:cubicBezTo>
                  <a:close/>
                </a:path>
              </a:pathLst>
            </a:custGeom>
            <a:solidFill>
              <a:schemeClr val="accent1"/>
            </a:solidFill>
            <a:ln w="236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F297879-A6E9-49FC-9321-EF56502E4AF6}"/>
                </a:ext>
              </a:extLst>
            </p:cNvPr>
            <p:cNvSpPr/>
            <p:nvPr/>
          </p:nvSpPr>
          <p:spPr>
            <a:xfrm>
              <a:off x="17845037" y="4915270"/>
              <a:ext cx="312412" cy="306626"/>
            </a:xfrm>
            <a:custGeom>
              <a:avLst/>
              <a:gdLst>
                <a:gd name="connsiteX0" fmla="*/ 169743 w 312412"/>
                <a:gd name="connsiteY0" fmla="*/ 144652 h 306626"/>
                <a:gd name="connsiteX1" fmla="*/ 276068 w 312412"/>
                <a:gd name="connsiteY1" fmla="*/ 306627 h 306626"/>
                <a:gd name="connsiteX2" fmla="*/ 169743 w 312412"/>
                <a:gd name="connsiteY2" fmla="*/ 144652 h 30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412" h="306626">
                  <a:moveTo>
                    <a:pt x="169743" y="144652"/>
                  </a:moveTo>
                  <a:cubicBezTo>
                    <a:pt x="-25621" y="48036"/>
                    <a:pt x="-122948" y="286972"/>
                    <a:pt x="276068" y="306627"/>
                  </a:cubicBezTo>
                  <a:cubicBezTo>
                    <a:pt x="405127" y="-27032"/>
                    <a:pt x="147246" y="-99731"/>
                    <a:pt x="169743" y="144652"/>
                  </a:cubicBezTo>
                  <a:close/>
                </a:path>
              </a:pathLst>
            </a:custGeom>
            <a:solidFill>
              <a:schemeClr val="accent1"/>
            </a:solidFill>
            <a:ln w="236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098D883-B652-475F-86C2-16200E605E51}"/>
                </a:ext>
              </a:extLst>
            </p:cNvPr>
            <p:cNvSpPr/>
            <p:nvPr/>
          </p:nvSpPr>
          <p:spPr>
            <a:xfrm>
              <a:off x="20160697" y="3927125"/>
              <a:ext cx="404990" cy="394611"/>
            </a:xfrm>
            <a:custGeom>
              <a:avLst/>
              <a:gdLst>
                <a:gd name="connsiteX0" fmla="*/ 194960 w 404990"/>
                <a:gd name="connsiteY0" fmla="*/ 173436 h 394611"/>
                <a:gd name="connsiteX1" fmla="*/ 83424 w 404990"/>
                <a:gd name="connsiteY1" fmla="*/ 394612 h 394611"/>
                <a:gd name="connsiteX2" fmla="*/ 194960 w 404990"/>
                <a:gd name="connsiteY2" fmla="*/ 173436 h 39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990" h="394611">
                  <a:moveTo>
                    <a:pt x="194960" y="173436"/>
                  </a:moveTo>
                  <a:cubicBezTo>
                    <a:pt x="177673" y="-104810"/>
                    <a:pt x="-149592" y="-60291"/>
                    <a:pt x="83424" y="394612"/>
                  </a:cubicBezTo>
                  <a:cubicBezTo>
                    <a:pt x="535248" y="324991"/>
                    <a:pt x="451656" y="-7246"/>
                    <a:pt x="194960" y="173436"/>
                  </a:cubicBezTo>
                  <a:close/>
                </a:path>
              </a:pathLst>
            </a:custGeom>
            <a:solidFill>
              <a:schemeClr val="accent1"/>
            </a:solidFill>
            <a:ln w="236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A62FFF-F22A-49DD-9384-FF67297D8B9E}"/>
                </a:ext>
              </a:extLst>
            </p:cNvPr>
            <p:cNvSpPr/>
            <p:nvPr/>
          </p:nvSpPr>
          <p:spPr>
            <a:xfrm>
              <a:off x="20735477" y="4458953"/>
              <a:ext cx="574460" cy="559876"/>
            </a:xfrm>
            <a:custGeom>
              <a:avLst/>
              <a:gdLst>
                <a:gd name="connsiteX0" fmla="*/ 276557 w 574460"/>
                <a:gd name="connsiteY0" fmla="*/ 246110 h 559876"/>
                <a:gd name="connsiteX1" fmla="*/ 118135 w 574460"/>
                <a:gd name="connsiteY1" fmla="*/ 559876 h 559876"/>
                <a:gd name="connsiteX2" fmla="*/ 276557 w 574460"/>
                <a:gd name="connsiteY2" fmla="*/ 246110 h 5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4460" h="559876">
                  <a:moveTo>
                    <a:pt x="276557" y="246110"/>
                  </a:moveTo>
                  <a:cubicBezTo>
                    <a:pt x="251930" y="-148644"/>
                    <a:pt x="-211972" y="-85654"/>
                    <a:pt x="118135" y="559876"/>
                  </a:cubicBezTo>
                  <a:cubicBezTo>
                    <a:pt x="759166" y="461129"/>
                    <a:pt x="640764" y="-10350"/>
                    <a:pt x="276557" y="246110"/>
                  </a:cubicBezTo>
                  <a:close/>
                </a:path>
              </a:pathLst>
            </a:custGeom>
            <a:solidFill>
              <a:schemeClr val="accent1"/>
            </a:solidFill>
            <a:ln w="236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32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2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S_SHAPE_LO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S_SHAPE_LOCK" val="TRUE"/>
</p:tagLst>
</file>

<file path=ppt/theme/theme1.xml><?xml version="1.0" encoding="utf-8"?>
<a:theme xmlns:a="http://schemas.openxmlformats.org/drawingml/2006/main" name="Simplicity theme">
  <a:themeElements>
    <a:clrScheme name="Custom 56">
      <a:dk1>
        <a:srgbClr val="000000"/>
      </a:dk1>
      <a:lt1>
        <a:srgbClr val="FFFFFF"/>
      </a:lt1>
      <a:dk2>
        <a:srgbClr val="1A1A1A"/>
      </a:dk2>
      <a:lt2>
        <a:srgbClr val="FFF7F7"/>
      </a:lt2>
      <a:accent1>
        <a:srgbClr val="FF524E"/>
      </a:accent1>
      <a:accent2>
        <a:srgbClr val="FF7876"/>
      </a:accent2>
      <a:accent3>
        <a:srgbClr val="FF9898"/>
      </a:accent3>
      <a:accent4>
        <a:srgbClr val="FFB6B6"/>
      </a:accent4>
      <a:accent5>
        <a:srgbClr val="FFC5C5"/>
      </a:accent5>
      <a:accent6>
        <a:srgbClr val="FFCECE"/>
      </a:accent6>
      <a:hlink>
        <a:srgbClr val="FF524E"/>
      </a:hlink>
      <a:folHlink>
        <a:srgbClr val="FFB6B6"/>
      </a:folHlink>
    </a:clrScheme>
    <a:fontScheme name="Custom 24">
      <a:majorFont>
        <a:latin typeface="Montserrat Medium"/>
        <a:ea typeface="Microsoft YaHei UI"/>
        <a:cs typeface=""/>
      </a:majorFont>
      <a:minorFont>
        <a:latin typeface="Montserrat Light"/>
        <a:ea typeface="Microsoft YaHei UI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7F79BA8-A5E0-4CEF-B7AD-65929A816DBC}">
  <we:reference id="wa104379997" version="2.0.0.0" store="en-US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e7d195523061f1c0cef09ac28eaae964ec9988a5cce77c8b8C1E4685C6E6B40CD7615480512384A61EE159C6FE0045D14B61E85D0A95589D558B81FFC809322ACC20DC2254D928200A3EA0841B8B1814961BE795024DFDEF45878460D5EEC04B3DB4C246007153409DEDE37CA726A66AF19B77CE744E11CADCFB09B3408DEC1F688348922E38CCEE</_7b1dac89e7d195523061f1c0316ecb71>
  <_7b1dac89e7d195523061f1c0316ecb71 xmlns="">e7d195523061f1c0cef09ac28eaae964ec9988a5cce77c8b8C1E4685C6E6B40CD7615480512384A61EE159C6FE0045D14B61E85D0A95589D558B81FFC809322ACC20DC2254D928200A3EA0841B8B1814961BE795024DFDEFCC1129033FEC21F5C5BDE68E2B7A1F8E41338FB0DD71548A78ADD1F5722F5FD965480A64BD076FD2328431DAE9622527</_7b1dac89e7d195523061f1c0316ecb71>
  <_7b1dac89e7d195523061f1c0316ecb71 xmlns="">e7d195523061f1c0cef09ac28eaae964ec9988a5cce77c8b8C1E4685C6E6B40CD7615480512384A61EE159C6FE0045D14B61E85D0A95589D558B81FFC809322ACC20DC2254D928200A3EA0841B8B18144DC47CBD04FCA384408AF03A26AFFDF192346722787A389DB6D6BE826066A063ECDC78A932AD2721B5CFDE870F76DE7C3CCE2B9A07730B5F</_7b1dac89e7d195523061f1c0316ecb71>
  <_7b1dac89e7d195523061f1c0316ecb71 xmlns="">e7d195523061f1c0cef09ac28eaae964ec9988a5cce77c8b8C1E4685C6E6B40CD7615480512384A61EE159C6FE0045D14B61E85D0A95589D558B81FFC809322ACC20DC2254D928200A3EA0841B8B18146B5918F8DA8F2BB8EBBD78811AB79BAD25B3D3572375DC872E76B122646A4CFEC757C0C5DC45C58AA1C19C5F82E1244272D3D963277B72E4</_7b1dac89e7d195523061f1c0316ecb71>
  <_7b1dac89e7d195523061f1c0316ecb71 xmlns="">e7d195523061f1c0cef09ac28eaae964ec9988a5cce77c8b8C1E4685C6E6B40CD7615480512384A61EE159C6FE0045D14B61E85D0A95589D558B81FFC809322ACC20DC2254D928200A3EA0841B8B1814D46540F92FDE0CC7D2E4FED8FEEFC6C9A68F4EFD8E967F607C3A4874F08B710D4B9EDAF2198A37174DB562817F68A467C4A8AF4E469EC69C</_7b1dac89e7d195523061f1c0316ecb71>
  <_7b1dac89e7d195523061f1c0316ecb71 xmlns="">e7d195523061f1c0cef09ac28eaae964ec9988a5cce77c8b8C1E4685C6E6B40CD7615480512384A61EE159C6FE0045D14B61E85D0A95589D558B81FFC809322ACC20DC2254D928200A3EA0841B8B1814D46540F92FDE0CC7F1A0A352A74694BDC8D7E096E6A67150D06CE09000740E4468C0E429E53B576B791DC034A987477FBCAC6FCDEEA8FDF8</_7b1dac89e7d195523061f1c0316ecb71>
  <_7b1dac89e7d195523061f1c0316ecb71 xmlns="">e7d195523061f1c0cef09ac28eaae964ec9988a5cce77c8b8C1E4685C6E6B40CD7615480512384A61EE159C6FE0045D14B61E85D0A95589D558B81FFC809322ACC20DC2254D928200A3EA0841B8B18142FBE450CA6476861A085A53B0B0F3C0501F176467351CFE8A50B523E8722B0960368A29699C716E5560DC472CD7028D123F7EF4AA3569329</_7b1dac89e7d195523061f1c0316ecb71>
  <_7b1dac89e7d195523061f1c0316ecb71 xmlns="">e7d195523061f1c0cef09ac28eaae964ec9988a5cce77c8b8C1E4685C6E6B40CD7615480512384A61EE159C6FE0045D14B61E85D0A95589D558B81FFC809322ACC20DC2254D928200A3EA0841B8B181497967B5C7141FB2B73FA35BB466BBE4B7AEDFC2ECE8ED32C637BBE79C8274B940C4D097F2D520BB92E21F9B7E46A13F753F53D832A761DC01D64101EEDBAA6DE</_7b1dac89e7d195523061f1c0316ecb71>
  <_7b1dac89e7d195523061f1c0316ecb71 xmlns="">e7d195523061f1c0cef09ac28eaae964ec9988a5cce77c8b8C1E4685C6E6B40CD7615480512384A61EE159C6FE0045D14B61E85D0A95589D558B81FFC809322ACC20DC2254D928200A3EA0841B8B1814CCEAFA1407BA82CF1A1F8602E4545942575339612F352FC1C793AA89CE956E3FED3286C44BBFE36EF33792E4E3AF4980969F2A19EBE68C21</_7b1dac89e7d195523061f1c0316ecb71>
  <_7b1dac89e7d195523061f1c0316ecb71 xmlns="">e7d195523061f1c0cef09ac28eaae964ec9988a5cce77c8b8C1E4685C6E6B40CD7615480512384A61EE159C6FE0045D14B61E85D0A95589D558B81FFC809322ACC20DC2254D928200A3EA0841B8B18141B9F7DD698B7CCF44C9216763E8A16F8F569E8958EDB0333C8BFA7609389EEC4801C7DDBD37B372814389AA2C39DB34C7B07EB3752B9F665</_7b1dac89e7d195523061f1c0316ecb71>
  <_7b1dac89e7d195523061f1c0316ecb71 xmlns="">e7d195523061f1c0cef09ac28eaae964ec9988a5cce77c8b8C1E4685C6E6B40CD7615480512384A61EE159C6FE0045D14B61E85D0A95589D558B81FFC809322ACC20DC2254D928200A3EA0841B8B1814698A4C960560469CA8A8F3F9287BE9713BB2BEEFF16769B86F03514EDC2D637C22BECE1BFABBC94AC3116D8CD2ACAFD5170249B213C49E4D</_7b1dac89e7d195523061f1c0316ecb71>
  <_7b1dac89e7d195523061f1c0316ecb71 xmlns="">e7d195523061f1c0cef09ac28eaae964ec9988a5cce77c8b8C1E4685C6E6B40CD7615480512384A61EE159C6FE0045D14B61E85D0A95589D558B81FFC809322ACC20DC2254D928200A3EA0841B8B181425E75F621A0737AE1BF7D07EA7969786D68EDEADF71E79D44BC2C687233A866F34D79438FD6F1D02587CB78DE60651920A5F539071126543</_7b1dac89e7d195523061f1c0316ecb71>
  <_7b1dac89e7d195523061f1c0316ecb71 xmlns="">e7d195523061f1c0cef09ac28eaae964ec9988a5cce77c8b8C1E4685C6E6B40CD7615480512384A61EE159C6FE0045D14B61E85D0A95589D558B81FFC809322ACC20DC2254D928200A3EA0841B8B18145D7DC62DE5AA0F7A4D8411BCF39BBBCEC08D09261D6A1BBC7EE625E59B150391F5232318D27653B00040D334DDB89C325FA32DA05BD12AB5</_7b1dac89e7d195523061f1c0316ecb71>
</e7d195523061f1c0>
</file>

<file path=customXml/itemProps1.xml><?xml version="1.0" encoding="utf-8"?>
<ds:datastoreItem xmlns:ds="http://schemas.openxmlformats.org/officeDocument/2006/customXml" ds:itemID="{01BAF993-C85B-4CE1-B9E0-C79EAD7A96BF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418044</TotalTime>
  <Words>473</Words>
  <Application>Microsoft Office PowerPoint</Application>
  <PresentationFormat>Personalizar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Dreaming Outloud Script Pro</vt:lpstr>
      <vt:lpstr>Montserrat Black</vt:lpstr>
      <vt:lpstr>Montserrat Light</vt:lpstr>
      <vt:lpstr>Montserrat Medium</vt:lpstr>
      <vt:lpstr>Outfit Light</vt:lpstr>
      <vt:lpstr>Satisfy</vt:lpstr>
      <vt:lpstr>Simplicity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GABRIEL REZENDE MAIA</cp:lastModifiedBy>
  <cp:revision>6047</cp:revision>
  <dcterms:created xsi:type="dcterms:W3CDTF">2015-11-23T02:03:38Z</dcterms:created>
  <dcterms:modified xsi:type="dcterms:W3CDTF">2024-06-29T17:01:19Z</dcterms:modified>
</cp:coreProperties>
</file>