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College Admission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PRIYANKA PRIYADARSHANI PRADHAN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ITER </a:t>
            </a:r>
            <a:r>
              <a:rPr lang="pt-BR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Siksha 'O' Anusandhan (SOA) University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B.TECH COMPUTER SCIENCE AND ENGINEERING (DATA SCIENCE)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69365" y="702156"/>
            <a:ext cx="8311018" cy="54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35029" y="2531076"/>
            <a:ext cx="6521942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College Admission Agent simplifies the admission process by providing instant, accurate answers using AI and institutional documents.</a:t>
            </a:r>
          </a:p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Built with IBM Cloud Lite and Granite LLM, it offers a no-cost, no-code solution ideal for educational use.</a:t>
            </a:r>
          </a:p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Its scalable, document-based design makes it adaptable for multiple colleges and programs.</a:t>
            </a:r>
          </a:p>
          <a:p>
            <a:pPr marL="305435" indent="-305435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project demonstrates how AI can enhance accessibility, reduce manual work, and improve the student experience in admissions.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Saves time by automating repetitive tasks like citation management and data extraction.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Multilingual Admission Support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Voice-Activated Query Handling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Real-Time Updates from University Portals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Personalized Course and College Recommendations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Integration with Application Submission Platforms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AI-Based Eligibility and Document Validation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B295F9-E449-2D6C-665D-7D9FE80CD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58" y="1232452"/>
            <a:ext cx="9765807" cy="506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24F87-250B-9B10-32C9-41DF3FD59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58" y="705678"/>
            <a:ext cx="11219380" cy="561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Challenge: Prospective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students often struggle to find clear, accurate, and up-to-date information about college admissions. Important details on eligibility, courses, fees, deadlines, and application processes are spread across websites, PDFs, and FAQs, making it hard to access quickly.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Proposed Solution: A</a:t>
            </a: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College Admission Agent powered by Retrieval-Augmented Generation (RAG) that answers student questions in natural language by retrieving real-time data from official sources. It provides instant, accurate guidance on course selection, requirements, fees, and deadlines—improving accessibility, reducing manual inquiries, and enhancing the admission experience.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Built on IBM Cloud Lite and using IBM Granite models, this AI agent ensures reliable, transparent, and scalable support for students and institutions.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  <a:p>
            <a:pPr marL="305435" indent="-305435"/>
            <a:r>
              <a:rPr lang="en-IN" dirty="0"/>
              <a:t>IBM Cloud Object Storage </a:t>
            </a:r>
          </a:p>
          <a:p>
            <a:pPr marL="305435" indent="-305435"/>
            <a:r>
              <a:rPr lang="en-US" dirty="0"/>
              <a:t>IBM IAM (Identity and Access Management)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This agent will significantly reduce admission-related confusion, improve the quality of student decision-making, assist applicants with accurate and real-time college information, and enhance transparency in the admission process by making institutional policies more accessible and actionable.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ea typeface="Calibri"/>
                <a:cs typeface="Calibri"/>
              </a:rPr>
              <a:t>Unique features: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Interactive chatbot for admission guidance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Accurate responses using uploaded policy documents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No-code development via Watsonx Agent Lab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Runs completely on IBM Cloud Lite (free tier)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Scalable, customizable, and cost-efficient for colleges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 B.Tech aspirants</a:t>
            </a:r>
          </a:p>
          <a:p>
            <a:pPr marL="305435" indent="-305435"/>
            <a:r>
              <a:rPr lang="en-IN" sz="2800" dirty="0"/>
              <a:t>Diploma holders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Parents and guardians</a:t>
            </a:r>
          </a:p>
          <a:p>
            <a:pPr marL="305435" indent="-305435"/>
            <a:r>
              <a:rPr lang="en-IN" sz="2800" dirty="0"/>
              <a:t>College admission staff</a:t>
            </a:r>
          </a:p>
          <a:p>
            <a:pPr marL="305435" indent="-305435"/>
            <a:r>
              <a:rPr lang="en-IN" sz="2800" dirty="0"/>
              <a:t>Educational institutions</a:t>
            </a: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5476A-7428-CE5A-4E6F-889EA9EC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30" y="722286"/>
            <a:ext cx="8497958" cy="568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309729" y="618068"/>
            <a:ext cx="8497957" cy="578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211</TotalTime>
  <Words>479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 College Admission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priyanka priyadarshani pradhan</cp:lastModifiedBy>
  <cp:revision>144</cp:revision>
  <dcterms:created xsi:type="dcterms:W3CDTF">2021-05-26T16:50:10Z</dcterms:created>
  <dcterms:modified xsi:type="dcterms:W3CDTF">2025-08-04T10:35:32Z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